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36"/>
  </p:notesMasterIdLst>
  <p:sldIdLst>
    <p:sldId id="256" r:id="rId3"/>
    <p:sldId id="258" r:id="rId4"/>
    <p:sldId id="304" r:id="rId5"/>
    <p:sldId id="284" r:id="rId6"/>
    <p:sldId id="286" r:id="rId7"/>
    <p:sldId id="306" r:id="rId8"/>
    <p:sldId id="305" r:id="rId9"/>
    <p:sldId id="289" r:id="rId10"/>
    <p:sldId id="288" r:id="rId11"/>
    <p:sldId id="291" r:id="rId12"/>
    <p:sldId id="293" r:id="rId13"/>
    <p:sldId id="295" r:id="rId14"/>
    <p:sldId id="294" r:id="rId15"/>
    <p:sldId id="296" r:id="rId16"/>
    <p:sldId id="297" r:id="rId17"/>
    <p:sldId id="298" r:id="rId18"/>
    <p:sldId id="299" r:id="rId19"/>
    <p:sldId id="301" r:id="rId20"/>
    <p:sldId id="302" r:id="rId21"/>
    <p:sldId id="283" r:id="rId22"/>
    <p:sldId id="318" r:id="rId23"/>
    <p:sldId id="287" r:id="rId24"/>
    <p:sldId id="308" r:id="rId25"/>
    <p:sldId id="307" r:id="rId26"/>
    <p:sldId id="323" r:id="rId27"/>
    <p:sldId id="324" r:id="rId28"/>
    <p:sldId id="309" r:id="rId29"/>
    <p:sldId id="263" r:id="rId30"/>
    <p:sldId id="313" r:id="rId31"/>
    <p:sldId id="319" r:id="rId32"/>
    <p:sldId id="320" r:id="rId33"/>
    <p:sldId id="321" r:id="rId34"/>
    <p:sldId id="322"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05329624@qq.com" initials="2"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FFFF66"/>
    <a:srgbClr val="F23C00"/>
    <a:srgbClr val="FF7C80"/>
    <a:srgbClr val="0C2E63"/>
    <a:srgbClr val="003778"/>
    <a:srgbClr val="0A2554"/>
    <a:srgbClr val="003676"/>
    <a:srgbClr val="24285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8" autoAdjust="0"/>
    <p:restoredTop sz="93692"/>
  </p:normalViewPr>
  <p:slideViewPr>
    <p:cSldViewPr snapToGrid="0" snapToObjects="1">
      <p:cViewPr varScale="1">
        <p:scale>
          <a:sx n="99" d="100"/>
          <a:sy n="99" d="100"/>
        </p:scale>
        <p:origin x="444" y="7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2024/3/29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1762761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783909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568591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303451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3110590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77362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2727132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242395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4016087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2541806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4252633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63835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1018558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2187176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2186347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2715498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680518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27</a:t>
            </a:fld>
            <a:endParaRPr kumimoji="1" lang="zh-CN" altLang="en-US"/>
          </a:p>
        </p:txBody>
      </p:sp>
    </p:spTree>
    <p:extLst>
      <p:ext uri="{BB962C8B-B14F-4D97-AF65-F5344CB8AC3E}">
        <p14:creationId xmlns:p14="http://schemas.microsoft.com/office/powerpoint/2010/main" val="3104623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2033989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631963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2331310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4066239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130524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2447554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303903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2297525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3430760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2315183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143824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355298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4" name="矩形 3"/>
          <p:cNvSpPr/>
          <p:nvPr userDrawn="1"/>
        </p:nvSpPr>
        <p:spPr>
          <a:xfrm>
            <a:off x="2812022" y="1061236"/>
            <a:ext cx="6569544" cy="2407040"/>
          </a:xfrm>
          <a:prstGeom prst="rect">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lumMod val="95000"/>
                </a:schemeClr>
              </a:solidFill>
            </a:endParaRPr>
          </a:p>
        </p:txBody>
      </p:sp>
      <p:sp>
        <p:nvSpPr>
          <p:cNvPr id="6" name="文本占位符 5"/>
          <p:cNvSpPr>
            <a:spLocks noGrp="1"/>
          </p:cNvSpPr>
          <p:nvPr>
            <p:ph type="body" sz="quarter" idx="10" hasCustomPrompt="1"/>
          </p:nvPr>
        </p:nvSpPr>
        <p:spPr>
          <a:xfrm>
            <a:off x="4157802" y="999794"/>
            <a:ext cx="3877985" cy="2529923"/>
          </a:xfrm>
          <a:prstGeom prst="rect">
            <a:avLst/>
          </a:prstGeom>
          <a:noFill/>
        </p:spPr>
        <p:txBody>
          <a:bodyPr wrap="none" rtlCol="0">
            <a:spAutoFit/>
          </a:bodyPr>
          <a:lstStyle>
            <a:lvl1pPr marL="0" indent="0">
              <a:buNone/>
              <a:defRPr kumimoji="1" lang="zh-CN" altLang="en-US" sz="7200" b="1" dirty="0" smtClean="0">
                <a:solidFill>
                  <a:schemeClr val="bg1"/>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algn="ctr"/>
            <a:r>
              <a:rPr kumimoji="1" lang="zh-CN" altLang="en-US" sz="7200" b="1" dirty="0">
                <a:solidFill>
                  <a:schemeClr val="bg1">
                    <a:lumMod val="95000"/>
                  </a:schemeClr>
                </a:solidFill>
              </a:rPr>
              <a:t>产品推介</a:t>
            </a:r>
            <a:endParaRPr kumimoji="1" lang="en-US" altLang="zh-CN" sz="7200" b="1" dirty="0">
              <a:solidFill>
                <a:schemeClr val="bg1">
                  <a:lumMod val="95000"/>
                </a:schemeClr>
              </a:solidFill>
            </a:endParaRPr>
          </a:p>
          <a:p>
            <a:pPr algn="ctr"/>
            <a:r>
              <a:rPr kumimoji="1" lang="zh-CN" altLang="en-US" sz="7200" b="1" dirty="0">
                <a:solidFill>
                  <a:schemeClr val="bg1">
                    <a:lumMod val="95000"/>
                  </a:schemeClr>
                </a:solidFill>
              </a:rPr>
              <a:t>黑白简约</a:t>
            </a:r>
          </a:p>
        </p:txBody>
      </p:sp>
      <p:sp>
        <p:nvSpPr>
          <p:cNvPr id="9" name="文本占位符 8"/>
          <p:cNvSpPr>
            <a:spLocks noGrp="1"/>
          </p:cNvSpPr>
          <p:nvPr>
            <p:ph type="body" sz="quarter" idx="11" hasCustomPrompt="1"/>
          </p:nvPr>
        </p:nvSpPr>
        <p:spPr>
          <a:xfrm>
            <a:off x="2812022" y="3878158"/>
            <a:ext cx="6569544" cy="625684"/>
          </a:xfrm>
          <a:prstGeom prst="rect">
            <a:avLst/>
          </a:prstGeom>
          <a:noFill/>
          <a:ln>
            <a:solidFill>
              <a:schemeClr val="bg1"/>
            </a:solidFill>
          </a:ln>
        </p:spPr>
        <p:txBody>
          <a:bodyPr wrap="square" rtlCol="0">
            <a:spAutoFit/>
          </a:bodyPr>
          <a:lstStyle>
            <a:lvl1pPr marL="0" marR="0" indent="0" algn="ctr" defTabSz="914400" rtl="0" eaLnBrk="1" fontAlgn="auto" latinLnBrk="0" hangingPunct="1">
              <a:lnSpc>
                <a:spcPct val="130000"/>
              </a:lnSpc>
              <a:spcBef>
                <a:spcPct val="20000"/>
              </a:spcBef>
              <a:spcAft>
                <a:spcPts val="0"/>
              </a:spcAft>
              <a:buClrTx/>
              <a:buSzTx/>
              <a:buFont typeface="Arial" panose="020B0604020202020204"/>
              <a:buNone/>
              <a:defRPr lang="zh-CN" altLang="en-US" sz="1400" smtClean="0">
                <a:solidFill>
                  <a:schemeClr val="bg1"/>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chemeClr val="bg1">
                    <a:lumMod val="95000"/>
                  </a:schemeClr>
                </a:solidFill>
              </a:rPr>
              <a:t>点击此处添加文本内容，如关键词、部分简单介绍等。点击此处添加文本内容，如关键词、部分简单介绍等。点击此处添加文本内容，如关键词、部分简单介绍等。</a:t>
            </a:r>
            <a:endParaRPr lang="en-US" altLang="zh-CN" sz="1335" dirty="0">
              <a:solidFill>
                <a:schemeClr val="bg1">
                  <a:lumMod val="9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bg1"/>
        </a:solidFill>
        <a:effectLst/>
      </p:bgPr>
    </p:bg>
    <p:spTree>
      <p:nvGrpSpPr>
        <p:cNvPr id="1" name=""/>
        <p:cNvGrpSpPr/>
        <p:nvPr/>
      </p:nvGrpSpPr>
      <p:grpSpPr>
        <a:xfrm>
          <a:off x="0" y="0"/>
          <a:ext cx="0" cy="0"/>
          <a:chOff x="0" y="0"/>
          <a:chExt cx="0" cy="0"/>
        </a:xfrm>
      </p:grpSpPr>
      <p:sp>
        <p:nvSpPr>
          <p:cNvPr id="6" name="矩形 5"/>
          <p:cNvSpPr/>
          <p:nvPr userDrawn="1"/>
        </p:nvSpPr>
        <p:spPr>
          <a:xfrm>
            <a:off x="794" y="1193067"/>
            <a:ext cx="12192000" cy="2001004"/>
          </a:xfrm>
          <a:prstGeom prst="rect">
            <a:avLst/>
          </a:prstGeom>
          <a:solidFill>
            <a:schemeClr val="accent1"/>
          </a:solidFill>
          <a:ln w="12700" cap="flat" cmpd="sng" algn="ctr">
            <a:noFill/>
            <a:prstDash val="solid"/>
            <a:miter lim="800000"/>
          </a:ln>
          <a:effectLst/>
        </p:spPr>
        <p:txBody>
          <a:bodyPr lIns="121917" tIns="60959" rIns="121917" bIns="60959"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8" name="矩形 7"/>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10"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p>
          <a:p>
            <a:pPr lvl="0"/>
            <a:r>
              <a:rPr lang="zh-CN" altLang="en-US" dirty="0"/>
              <a:t>点击此处添加副标题</a:t>
            </a:r>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solidFill>
          <a:schemeClr val="bg1"/>
        </a:solidFill>
        <a:effectLst/>
      </p:bgPr>
    </p:bg>
    <p:spTree>
      <p:nvGrpSpPr>
        <p:cNvPr id="1" name=""/>
        <p:cNvGrpSpPr/>
        <p:nvPr/>
      </p:nvGrpSpPr>
      <p:grpSpPr>
        <a:xfrm>
          <a:off x="0" y="0"/>
          <a:ext cx="0" cy="0"/>
          <a:chOff x="0" y="0"/>
          <a:chExt cx="0" cy="0"/>
        </a:xfrm>
      </p:grpSpPr>
      <p:cxnSp>
        <p:nvCxnSpPr>
          <p:cNvPr id="4" name="直线连接符 2"/>
          <p:cNvCxnSpPr/>
          <p:nvPr userDrawn="1"/>
        </p:nvCxnSpPr>
        <p:spPr>
          <a:xfrm>
            <a:off x="672491" y="741784"/>
            <a:ext cx="0" cy="475861"/>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11"/>
          <p:cNvCxnSpPr/>
          <p:nvPr userDrawn="1"/>
        </p:nvCxnSpPr>
        <p:spPr>
          <a:xfrm>
            <a:off x="4698072" y="3099853"/>
            <a:ext cx="0" cy="152469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文本占位符 14"/>
          <p:cNvSpPr>
            <a:spLocks noGrp="1"/>
          </p:cNvSpPr>
          <p:nvPr>
            <p:ph type="body" sz="quarter" idx="10" hasCustomPrompt="1"/>
          </p:nvPr>
        </p:nvSpPr>
        <p:spPr>
          <a:xfrm>
            <a:off x="1415234" y="605220"/>
            <a:ext cx="2911374" cy="748988"/>
          </a:xfrm>
          <a:prstGeom prst="rect">
            <a:avLst/>
          </a:prstGeom>
          <a:noFill/>
          <a:ln>
            <a:noFill/>
          </a:ln>
        </p:spPr>
        <p:txBody>
          <a:bodyPr wrap="non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b="1" dirty="0" smtClean="0">
                <a:solidFill>
                  <a:schemeClr val="accent1"/>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4265" b="1" dirty="0">
                <a:solidFill>
                  <a:srgbClr val="1F1F1F"/>
                </a:solidFill>
              </a:rPr>
              <a:t>CONTENTS</a:t>
            </a:r>
            <a:endParaRPr kumimoji="1" lang="zh-CN" altLang="en-US" sz="4265" b="1" dirty="0">
              <a:solidFill>
                <a:srgbClr val="1F1F1F"/>
              </a:solidFill>
            </a:endParaRPr>
          </a:p>
        </p:txBody>
      </p:sp>
      <p:sp>
        <p:nvSpPr>
          <p:cNvPr id="17" name="文本占位符 16"/>
          <p:cNvSpPr>
            <a:spLocks noGrp="1"/>
          </p:cNvSpPr>
          <p:nvPr>
            <p:ph type="body" sz="quarter" idx="11" hasCustomPrompt="1"/>
          </p:nvPr>
        </p:nvSpPr>
        <p:spPr>
          <a:xfrm>
            <a:off x="1415234" y="3099853"/>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accent1"/>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19" name="文本占位符 18"/>
          <p:cNvSpPr>
            <a:spLocks noGrp="1"/>
          </p:cNvSpPr>
          <p:nvPr>
            <p:ph type="body" sz="quarter" idx="12" hasCustomPrompt="1"/>
          </p:nvPr>
        </p:nvSpPr>
        <p:spPr>
          <a:xfrm>
            <a:off x="1415234" y="3758665"/>
            <a:ext cx="3084513" cy="892360"/>
          </a:xfrm>
          <a:prstGeom prst="rect">
            <a:avLst/>
          </a:prstGeom>
          <a:ln>
            <a:noFill/>
          </a:ln>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0" name="文本占位符 16"/>
          <p:cNvSpPr>
            <a:spLocks noGrp="1"/>
          </p:cNvSpPr>
          <p:nvPr>
            <p:ph type="body" sz="quarter" idx="13" hasCustomPrompt="1"/>
          </p:nvPr>
        </p:nvSpPr>
        <p:spPr>
          <a:xfrm>
            <a:off x="4908952" y="3099853"/>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accent1"/>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1" name="文本占位符 18"/>
          <p:cNvSpPr>
            <a:spLocks noGrp="1"/>
          </p:cNvSpPr>
          <p:nvPr>
            <p:ph type="body" sz="quarter" idx="14" hasCustomPrompt="1"/>
          </p:nvPr>
        </p:nvSpPr>
        <p:spPr>
          <a:xfrm>
            <a:off x="4908952" y="3758665"/>
            <a:ext cx="3084513" cy="892360"/>
          </a:xfrm>
          <a:prstGeom prst="rect">
            <a:avLst/>
          </a:prstGeom>
          <a:ln>
            <a:noFill/>
          </a:ln>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4" name="文本占位符 16"/>
          <p:cNvSpPr>
            <a:spLocks noGrp="1"/>
          </p:cNvSpPr>
          <p:nvPr>
            <p:ph type="body" sz="quarter" idx="15" hasCustomPrompt="1"/>
          </p:nvPr>
        </p:nvSpPr>
        <p:spPr>
          <a:xfrm>
            <a:off x="8402670" y="3099853"/>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accent1"/>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5" name="文本占位符 18"/>
          <p:cNvSpPr>
            <a:spLocks noGrp="1"/>
          </p:cNvSpPr>
          <p:nvPr>
            <p:ph type="body" sz="quarter" idx="16" hasCustomPrompt="1"/>
          </p:nvPr>
        </p:nvSpPr>
        <p:spPr>
          <a:xfrm>
            <a:off x="8402670" y="3758665"/>
            <a:ext cx="3084513" cy="892360"/>
          </a:xfrm>
          <a:prstGeom prst="rect">
            <a:avLst/>
          </a:prstGeom>
          <a:ln>
            <a:noFill/>
          </a:ln>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cxnSp>
        <p:nvCxnSpPr>
          <p:cNvPr id="28" name="直线连接符 11"/>
          <p:cNvCxnSpPr/>
          <p:nvPr userDrawn="1"/>
        </p:nvCxnSpPr>
        <p:spPr>
          <a:xfrm>
            <a:off x="8192043" y="3099853"/>
            <a:ext cx="0" cy="152469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solidFill>
          <a:schemeClr val="bg1"/>
        </a:solidFill>
        <a:effectLst/>
      </p:bgPr>
    </p:bg>
    <p:spTree>
      <p:nvGrpSpPr>
        <p:cNvPr id="1" name=""/>
        <p:cNvGrpSpPr/>
        <p:nvPr/>
      </p:nvGrpSpPr>
      <p:grpSpPr>
        <a:xfrm>
          <a:off x="0" y="0"/>
          <a:ext cx="0" cy="0"/>
          <a:chOff x="0" y="0"/>
          <a:chExt cx="0" cy="0"/>
        </a:xfrm>
      </p:grpSpPr>
      <p:cxnSp>
        <p:nvCxnSpPr>
          <p:cNvPr id="4" name="直线连接符 2"/>
          <p:cNvCxnSpPr/>
          <p:nvPr userDrawn="1"/>
        </p:nvCxnSpPr>
        <p:spPr>
          <a:xfrm>
            <a:off x="672491" y="741784"/>
            <a:ext cx="0" cy="475861"/>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11"/>
          <p:cNvCxnSpPr/>
          <p:nvPr userDrawn="1"/>
        </p:nvCxnSpPr>
        <p:spPr>
          <a:xfrm>
            <a:off x="5824227" y="2228765"/>
            <a:ext cx="0" cy="306513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文本占位符 14"/>
          <p:cNvSpPr>
            <a:spLocks noGrp="1"/>
          </p:cNvSpPr>
          <p:nvPr>
            <p:ph type="body" sz="quarter" idx="10" hasCustomPrompt="1"/>
          </p:nvPr>
        </p:nvSpPr>
        <p:spPr>
          <a:xfrm>
            <a:off x="1415234" y="605220"/>
            <a:ext cx="2911374" cy="748988"/>
          </a:xfrm>
          <a:prstGeom prst="rect">
            <a:avLst/>
          </a:prstGeom>
          <a:noFill/>
          <a:ln>
            <a:noFill/>
          </a:ln>
        </p:spPr>
        <p:txBody>
          <a:bodyPr wrap="non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4265" b="1" dirty="0">
                <a:solidFill>
                  <a:srgbClr val="1F1F1F"/>
                </a:solidFill>
              </a:rPr>
              <a:t>CONTENTS</a:t>
            </a:r>
            <a:endParaRPr kumimoji="1" lang="zh-CN" altLang="en-US" sz="4265" b="1" dirty="0">
              <a:solidFill>
                <a:srgbClr val="1F1F1F"/>
              </a:solidFill>
            </a:endParaRPr>
          </a:p>
        </p:txBody>
      </p:sp>
      <p:sp>
        <p:nvSpPr>
          <p:cNvPr id="17" name="文本占位符 16"/>
          <p:cNvSpPr>
            <a:spLocks noGrp="1"/>
          </p:cNvSpPr>
          <p:nvPr>
            <p:ph type="body" sz="quarter" idx="11" hasCustomPrompt="1"/>
          </p:nvPr>
        </p:nvSpPr>
        <p:spPr>
          <a:xfrm>
            <a:off x="1415234" y="2204703"/>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19" name="文本占位符 18"/>
          <p:cNvSpPr>
            <a:spLocks noGrp="1"/>
          </p:cNvSpPr>
          <p:nvPr>
            <p:ph type="body" sz="quarter" idx="12" hasCustomPrompt="1"/>
          </p:nvPr>
        </p:nvSpPr>
        <p:spPr>
          <a:xfrm>
            <a:off x="1415234" y="2863515"/>
            <a:ext cx="3084513" cy="892360"/>
          </a:xfrm>
          <a:prstGeom prst="rect">
            <a:avLst/>
          </a:prstGeom>
          <a:ln>
            <a:noFill/>
          </a:ln>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0" name="文本占位符 16"/>
          <p:cNvSpPr>
            <a:spLocks noGrp="1"/>
          </p:cNvSpPr>
          <p:nvPr>
            <p:ph type="body" sz="quarter" idx="13" hasCustomPrompt="1"/>
          </p:nvPr>
        </p:nvSpPr>
        <p:spPr>
          <a:xfrm>
            <a:off x="6978384" y="2204703"/>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1" name="文本占位符 18"/>
          <p:cNvSpPr>
            <a:spLocks noGrp="1"/>
          </p:cNvSpPr>
          <p:nvPr>
            <p:ph type="body" sz="quarter" idx="14" hasCustomPrompt="1"/>
          </p:nvPr>
        </p:nvSpPr>
        <p:spPr>
          <a:xfrm>
            <a:off x="6978384" y="2863515"/>
            <a:ext cx="3084513" cy="892360"/>
          </a:xfrm>
          <a:prstGeom prst="rect">
            <a:avLst/>
          </a:prstGeom>
          <a:ln>
            <a:noFill/>
          </a:ln>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16" name="文本占位符 16"/>
          <p:cNvSpPr>
            <a:spLocks noGrp="1"/>
          </p:cNvSpPr>
          <p:nvPr>
            <p:ph type="body" sz="quarter" idx="15" hasCustomPrompt="1"/>
          </p:nvPr>
        </p:nvSpPr>
        <p:spPr>
          <a:xfrm>
            <a:off x="1415234" y="3861873"/>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18" name="文本占位符 18"/>
          <p:cNvSpPr>
            <a:spLocks noGrp="1"/>
          </p:cNvSpPr>
          <p:nvPr>
            <p:ph type="body" sz="quarter" idx="16" hasCustomPrompt="1"/>
          </p:nvPr>
        </p:nvSpPr>
        <p:spPr>
          <a:xfrm>
            <a:off x="1415234" y="4520685"/>
            <a:ext cx="3084513" cy="892360"/>
          </a:xfrm>
          <a:prstGeom prst="rect">
            <a:avLst/>
          </a:prstGeom>
          <a:ln>
            <a:noFill/>
          </a:ln>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2" name="文本占位符 16"/>
          <p:cNvSpPr>
            <a:spLocks noGrp="1"/>
          </p:cNvSpPr>
          <p:nvPr>
            <p:ph type="body" sz="quarter" idx="17" hasCustomPrompt="1"/>
          </p:nvPr>
        </p:nvSpPr>
        <p:spPr>
          <a:xfrm>
            <a:off x="6978384" y="3861873"/>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3" name="文本占位符 18"/>
          <p:cNvSpPr>
            <a:spLocks noGrp="1"/>
          </p:cNvSpPr>
          <p:nvPr>
            <p:ph type="body" sz="quarter" idx="18" hasCustomPrompt="1"/>
          </p:nvPr>
        </p:nvSpPr>
        <p:spPr>
          <a:xfrm>
            <a:off x="6978384" y="4520685"/>
            <a:ext cx="3084513" cy="892360"/>
          </a:xfrm>
          <a:prstGeom prst="rect">
            <a:avLst/>
          </a:prstGeom>
          <a:ln>
            <a:noFill/>
          </a:ln>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solidFill>
          <a:schemeClr val="bg1"/>
        </a:solidFill>
        <a:effectLst/>
      </p:bgPr>
    </p:bg>
    <p:spTree>
      <p:nvGrpSpPr>
        <p:cNvPr id="1" name=""/>
        <p:cNvGrpSpPr/>
        <p:nvPr/>
      </p:nvGrpSpPr>
      <p:grpSpPr>
        <a:xfrm>
          <a:off x="0" y="0"/>
          <a:ext cx="0" cy="0"/>
          <a:chOff x="0" y="0"/>
          <a:chExt cx="0" cy="0"/>
        </a:xfrm>
      </p:grpSpPr>
      <p:cxnSp>
        <p:nvCxnSpPr>
          <p:cNvPr id="4" name="直线连接符 2"/>
          <p:cNvCxnSpPr/>
          <p:nvPr userDrawn="1"/>
        </p:nvCxnSpPr>
        <p:spPr>
          <a:xfrm>
            <a:off x="672491" y="741784"/>
            <a:ext cx="0" cy="475861"/>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11"/>
          <p:cNvCxnSpPr/>
          <p:nvPr userDrawn="1"/>
        </p:nvCxnSpPr>
        <p:spPr>
          <a:xfrm>
            <a:off x="4698072" y="2339458"/>
            <a:ext cx="0" cy="152469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文本占位符 14"/>
          <p:cNvSpPr>
            <a:spLocks noGrp="1"/>
          </p:cNvSpPr>
          <p:nvPr>
            <p:ph type="body" sz="quarter" idx="10" hasCustomPrompt="1"/>
          </p:nvPr>
        </p:nvSpPr>
        <p:spPr>
          <a:xfrm>
            <a:off x="1415234" y="605220"/>
            <a:ext cx="2911374" cy="748988"/>
          </a:xfrm>
          <a:prstGeom prst="rect">
            <a:avLst/>
          </a:prstGeom>
          <a:noFill/>
        </p:spPr>
        <p:txBody>
          <a:bodyPr wrap="non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4265" b="1" dirty="0">
                <a:solidFill>
                  <a:srgbClr val="1F1F1F"/>
                </a:solidFill>
              </a:rPr>
              <a:t>CONTENTS</a:t>
            </a:r>
            <a:endParaRPr kumimoji="1" lang="zh-CN" altLang="en-US" sz="4265" b="1" dirty="0">
              <a:solidFill>
                <a:srgbClr val="1F1F1F"/>
              </a:solidFill>
            </a:endParaRPr>
          </a:p>
        </p:txBody>
      </p:sp>
      <p:sp>
        <p:nvSpPr>
          <p:cNvPr id="17" name="文本占位符 16"/>
          <p:cNvSpPr>
            <a:spLocks noGrp="1"/>
          </p:cNvSpPr>
          <p:nvPr>
            <p:ph type="body" sz="quarter" idx="11" hasCustomPrompt="1"/>
          </p:nvPr>
        </p:nvSpPr>
        <p:spPr>
          <a:xfrm>
            <a:off x="1415234" y="2339458"/>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19" name="文本占位符 18"/>
          <p:cNvSpPr>
            <a:spLocks noGrp="1"/>
          </p:cNvSpPr>
          <p:nvPr>
            <p:ph type="body" sz="quarter" idx="12" hasCustomPrompt="1"/>
          </p:nvPr>
        </p:nvSpPr>
        <p:spPr>
          <a:xfrm>
            <a:off x="1415234" y="2998270"/>
            <a:ext cx="3084513" cy="892360"/>
          </a:xfrm>
          <a:prstGeom prst="rect">
            <a:avLst/>
          </a:prstGeom>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0" name="文本占位符 16"/>
          <p:cNvSpPr>
            <a:spLocks noGrp="1"/>
          </p:cNvSpPr>
          <p:nvPr>
            <p:ph type="body" sz="quarter" idx="13" hasCustomPrompt="1"/>
          </p:nvPr>
        </p:nvSpPr>
        <p:spPr>
          <a:xfrm>
            <a:off x="4908952" y="2339458"/>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1" name="文本占位符 18"/>
          <p:cNvSpPr>
            <a:spLocks noGrp="1"/>
          </p:cNvSpPr>
          <p:nvPr>
            <p:ph type="body" sz="quarter" idx="14" hasCustomPrompt="1"/>
          </p:nvPr>
        </p:nvSpPr>
        <p:spPr>
          <a:xfrm>
            <a:off x="4908952" y="2998270"/>
            <a:ext cx="3084513" cy="892360"/>
          </a:xfrm>
          <a:prstGeom prst="rect">
            <a:avLst/>
          </a:prstGeom>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4" name="文本占位符 16"/>
          <p:cNvSpPr>
            <a:spLocks noGrp="1"/>
          </p:cNvSpPr>
          <p:nvPr>
            <p:ph type="body" sz="quarter" idx="15" hasCustomPrompt="1"/>
          </p:nvPr>
        </p:nvSpPr>
        <p:spPr>
          <a:xfrm>
            <a:off x="8402670" y="2339458"/>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5" name="文本占位符 18"/>
          <p:cNvSpPr>
            <a:spLocks noGrp="1"/>
          </p:cNvSpPr>
          <p:nvPr>
            <p:ph type="body" sz="quarter" idx="16" hasCustomPrompt="1"/>
          </p:nvPr>
        </p:nvSpPr>
        <p:spPr>
          <a:xfrm>
            <a:off x="8402670" y="2998270"/>
            <a:ext cx="3084513" cy="892360"/>
          </a:xfrm>
          <a:prstGeom prst="rect">
            <a:avLst/>
          </a:prstGeom>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cxnSp>
        <p:nvCxnSpPr>
          <p:cNvPr id="28" name="直线连接符 11"/>
          <p:cNvCxnSpPr/>
          <p:nvPr userDrawn="1"/>
        </p:nvCxnSpPr>
        <p:spPr>
          <a:xfrm>
            <a:off x="8192043" y="2339458"/>
            <a:ext cx="0" cy="152469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 name="文本占位符 16"/>
          <p:cNvSpPr>
            <a:spLocks noGrp="1"/>
          </p:cNvSpPr>
          <p:nvPr>
            <p:ph type="body" sz="quarter" idx="17" hasCustomPrompt="1"/>
          </p:nvPr>
        </p:nvSpPr>
        <p:spPr>
          <a:xfrm>
            <a:off x="3155815" y="4293500"/>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16" name="文本占位符 18"/>
          <p:cNvSpPr>
            <a:spLocks noGrp="1"/>
          </p:cNvSpPr>
          <p:nvPr>
            <p:ph type="body" sz="quarter" idx="18" hasCustomPrompt="1"/>
          </p:nvPr>
        </p:nvSpPr>
        <p:spPr>
          <a:xfrm>
            <a:off x="3155815" y="4952312"/>
            <a:ext cx="3084513" cy="892360"/>
          </a:xfrm>
          <a:prstGeom prst="rect">
            <a:avLst/>
          </a:prstGeom>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cxnSp>
        <p:nvCxnSpPr>
          <p:cNvPr id="18" name="直线连接符 11"/>
          <p:cNvCxnSpPr/>
          <p:nvPr userDrawn="1"/>
        </p:nvCxnSpPr>
        <p:spPr>
          <a:xfrm>
            <a:off x="6438906" y="4293500"/>
            <a:ext cx="0" cy="152469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7" name="文本占位符 16"/>
          <p:cNvSpPr>
            <a:spLocks noGrp="1"/>
          </p:cNvSpPr>
          <p:nvPr>
            <p:ph type="body" sz="quarter" idx="19" hasCustomPrompt="1"/>
          </p:nvPr>
        </p:nvSpPr>
        <p:spPr>
          <a:xfrm>
            <a:off x="6649786" y="4293500"/>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9" name="文本占位符 18"/>
          <p:cNvSpPr>
            <a:spLocks noGrp="1"/>
          </p:cNvSpPr>
          <p:nvPr>
            <p:ph type="body" sz="quarter" idx="20" hasCustomPrompt="1"/>
          </p:nvPr>
        </p:nvSpPr>
        <p:spPr>
          <a:xfrm>
            <a:off x="6649786" y="4952312"/>
            <a:ext cx="3084513" cy="892360"/>
          </a:xfrm>
          <a:prstGeom prst="rect">
            <a:avLst/>
          </a:prstGeom>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solidFill>
          <a:schemeClr val="bg1"/>
        </a:solidFill>
        <a:effectLst/>
      </p:bgPr>
    </p:bg>
    <p:spTree>
      <p:nvGrpSpPr>
        <p:cNvPr id="1" name=""/>
        <p:cNvGrpSpPr/>
        <p:nvPr/>
      </p:nvGrpSpPr>
      <p:grpSpPr>
        <a:xfrm>
          <a:off x="0" y="0"/>
          <a:ext cx="0" cy="0"/>
          <a:chOff x="0" y="0"/>
          <a:chExt cx="0" cy="0"/>
        </a:xfrm>
      </p:grpSpPr>
      <p:cxnSp>
        <p:nvCxnSpPr>
          <p:cNvPr id="4" name="直线连接符 2"/>
          <p:cNvCxnSpPr/>
          <p:nvPr userDrawn="1"/>
        </p:nvCxnSpPr>
        <p:spPr>
          <a:xfrm>
            <a:off x="672491" y="741784"/>
            <a:ext cx="0" cy="475861"/>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11"/>
          <p:cNvCxnSpPr/>
          <p:nvPr userDrawn="1"/>
        </p:nvCxnSpPr>
        <p:spPr>
          <a:xfrm>
            <a:off x="4698072" y="2341823"/>
            <a:ext cx="0" cy="152469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文本占位符 14"/>
          <p:cNvSpPr>
            <a:spLocks noGrp="1"/>
          </p:cNvSpPr>
          <p:nvPr>
            <p:ph type="body" sz="quarter" idx="10" hasCustomPrompt="1"/>
          </p:nvPr>
        </p:nvSpPr>
        <p:spPr>
          <a:xfrm>
            <a:off x="1415234" y="605220"/>
            <a:ext cx="2911374" cy="748988"/>
          </a:xfrm>
          <a:prstGeom prst="rect">
            <a:avLst/>
          </a:prstGeom>
          <a:noFill/>
        </p:spPr>
        <p:txBody>
          <a:bodyPr wrap="non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4265" b="1" dirty="0">
                <a:solidFill>
                  <a:srgbClr val="1F1F1F"/>
                </a:solidFill>
              </a:rPr>
              <a:t>CONTENTS</a:t>
            </a:r>
            <a:endParaRPr kumimoji="1" lang="zh-CN" altLang="en-US" sz="4265" b="1" dirty="0">
              <a:solidFill>
                <a:srgbClr val="1F1F1F"/>
              </a:solidFill>
            </a:endParaRPr>
          </a:p>
        </p:txBody>
      </p:sp>
      <p:sp>
        <p:nvSpPr>
          <p:cNvPr id="17" name="文本占位符 16"/>
          <p:cNvSpPr>
            <a:spLocks noGrp="1"/>
          </p:cNvSpPr>
          <p:nvPr>
            <p:ph type="body" sz="quarter" idx="11" hasCustomPrompt="1"/>
          </p:nvPr>
        </p:nvSpPr>
        <p:spPr>
          <a:xfrm>
            <a:off x="1415234" y="2341823"/>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19" name="文本占位符 18"/>
          <p:cNvSpPr>
            <a:spLocks noGrp="1"/>
          </p:cNvSpPr>
          <p:nvPr>
            <p:ph type="body" sz="quarter" idx="12" hasCustomPrompt="1"/>
          </p:nvPr>
        </p:nvSpPr>
        <p:spPr>
          <a:xfrm>
            <a:off x="1415234" y="3000635"/>
            <a:ext cx="3084513" cy="892360"/>
          </a:xfrm>
          <a:prstGeom prst="rect">
            <a:avLst/>
          </a:prstGeom>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0" name="文本占位符 16"/>
          <p:cNvSpPr>
            <a:spLocks noGrp="1"/>
          </p:cNvSpPr>
          <p:nvPr>
            <p:ph type="body" sz="quarter" idx="13" hasCustomPrompt="1"/>
          </p:nvPr>
        </p:nvSpPr>
        <p:spPr>
          <a:xfrm>
            <a:off x="4908952" y="2341823"/>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1" name="文本占位符 18"/>
          <p:cNvSpPr>
            <a:spLocks noGrp="1"/>
          </p:cNvSpPr>
          <p:nvPr>
            <p:ph type="body" sz="quarter" idx="14" hasCustomPrompt="1"/>
          </p:nvPr>
        </p:nvSpPr>
        <p:spPr>
          <a:xfrm>
            <a:off x="4908952" y="3000635"/>
            <a:ext cx="3084513" cy="892360"/>
          </a:xfrm>
          <a:prstGeom prst="rect">
            <a:avLst/>
          </a:prstGeom>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4" name="文本占位符 16"/>
          <p:cNvSpPr>
            <a:spLocks noGrp="1"/>
          </p:cNvSpPr>
          <p:nvPr>
            <p:ph type="body" sz="quarter" idx="15" hasCustomPrompt="1"/>
          </p:nvPr>
        </p:nvSpPr>
        <p:spPr>
          <a:xfrm>
            <a:off x="8402670" y="2341823"/>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5" name="文本占位符 18"/>
          <p:cNvSpPr>
            <a:spLocks noGrp="1"/>
          </p:cNvSpPr>
          <p:nvPr>
            <p:ph type="body" sz="quarter" idx="16" hasCustomPrompt="1"/>
          </p:nvPr>
        </p:nvSpPr>
        <p:spPr>
          <a:xfrm>
            <a:off x="8402670" y="3000635"/>
            <a:ext cx="3084513" cy="892360"/>
          </a:xfrm>
          <a:prstGeom prst="rect">
            <a:avLst/>
          </a:prstGeom>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cxnSp>
        <p:nvCxnSpPr>
          <p:cNvPr id="28" name="直线连接符 11"/>
          <p:cNvCxnSpPr/>
          <p:nvPr userDrawn="1"/>
        </p:nvCxnSpPr>
        <p:spPr>
          <a:xfrm>
            <a:off x="8192043" y="2341823"/>
            <a:ext cx="0" cy="152469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1"/>
          <p:cNvCxnSpPr/>
          <p:nvPr userDrawn="1"/>
        </p:nvCxnSpPr>
        <p:spPr>
          <a:xfrm>
            <a:off x="4698072" y="4276501"/>
            <a:ext cx="0" cy="152469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6" name="文本占位符 16"/>
          <p:cNvSpPr>
            <a:spLocks noGrp="1"/>
          </p:cNvSpPr>
          <p:nvPr>
            <p:ph type="body" sz="quarter" idx="17" hasCustomPrompt="1"/>
          </p:nvPr>
        </p:nvSpPr>
        <p:spPr>
          <a:xfrm>
            <a:off x="1415234" y="4276501"/>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18" name="文本占位符 18"/>
          <p:cNvSpPr>
            <a:spLocks noGrp="1"/>
          </p:cNvSpPr>
          <p:nvPr>
            <p:ph type="body" sz="quarter" idx="18" hasCustomPrompt="1"/>
          </p:nvPr>
        </p:nvSpPr>
        <p:spPr>
          <a:xfrm>
            <a:off x="1415234" y="4935313"/>
            <a:ext cx="3084513" cy="892360"/>
          </a:xfrm>
          <a:prstGeom prst="rect">
            <a:avLst/>
          </a:prstGeom>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2" name="文本占位符 16"/>
          <p:cNvSpPr>
            <a:spLocks noGrp="1"/>
          </p:cNvSpPr>
          <p:nvPr>
            <p:ph type="body" sz="quarter" idx="19" hasCustomPrompt="1"/>
          </p:nvPr>
        </p:nvSpPr>
        <p:spPr>
          <a:xfrm>
            <a:off x="4908952" y="4276501"/>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3" name="文本占位符 18"/>
          <p:cNvSpPr>
            <a:spLocks noGrp="1"/>
          </p:cNvSpPr>
          <p:nvPr>
            <p:ph type="body" sz="quarter" idx="20" hasCustomPrompt="1"/>
          </p:nvPr>
        </p:nvSpPr>
        <p:spPr>
          <a:xfrm>
            <a:off x="4908952" y="4935313"/>
            <a:ext cx="3084513" cy="892360"/>
          </a:xfrm>
          <a:prstGeom prst="rect">
            <a:avLst/>
          </a:prstGeom>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sp>
        <p:nvSpPr>
          <p:cNvPr id="26" name="文本占位符 16"/>
          <p:cNvSpPr>
            <a:spLocks noGrp="1"/>
          </p:cNvSpPr>
          <p:nvPr>
            <p:ph type="body" sz="quarter" idx="21" hasCustomPrompt="1"/>
          </p:nvPr>
        </p:nvSpPr>
        <p:spPr>
          <a:xfrm>
            <a:off x="8402670" y="4276501"/>
            <a:ext cx="3084513" cy="584775"/>
          </a:xfrm>
          <a:prstGeom prst="rect">
            <a:avLst/>
          </a:prstGeom>
          <a:noFill/>
          <a:ln>
            <a:solidFill>
              <a:schemeClr val="accent1"/>
            </a:solidFill>
          </a:ln>
        </p:spPr>
        <p:txBody>
          <a:bodyPr wrap="square" rtlCol="0">
            <a:sp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a:buNone/>
              <a:defRPr kumimoji="1" lang="zh-CN" altLang="en-US" sz="3200" b="1" dirty="0" smtClean="0">
                <a:solidFill>
                  <a:schemeClr val="tx2"/>
                </a:solidFill>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a:buNone/>
              <a:defRPr/>
            </a:pPr>
            <a:r>
              <a:rPr kumimoji="1" lang="en-US" altLang="zh-CN" sz="3200" b="1" dirty="0">
                <a:solidFill>
                  <a:srgbClr val="1F1F1F"/>
                </a:solidFill>
              </a:rPr>
              <a:t>ONE</a:t>
            </a:r>
            <a:r>
              <a:rPr kumimoji="1" lang="zh-CN" altLang="en-US" sz="3200" b="1" dirty="0">
                <a:solidFill>
                  <a:srgbClr val="1F1F1F"/>
                </a:solidFill>
              </a:rPr>
              <a:t> 问题场景</a:t>
            </a:r>
          </a:p>
        </p:txBody>
      </p:sp>
      <p:sp>
        <p:nvSpPr>
          <p:cNvPr id="27" name="文本占位符 18"/>
          <p:cNvSpPr>
            <a:spLocks noGrp="1"/>
          </p:cNvSpPr>
          <p:nvPr>
            <p:ph type="body" sz="quarter" idx="22" hasCustomPrompt="1"/>
          </p:nvPr>
        </p:nvSpPr>
        <p:spPr>
          <a:xfrm>
            <a:off x="8402670" y="4935313"/>
            <a:ext cx="3084513" cy="892360"/>
          </a:xfrm>
          <a:prstGeom prst="rect">
            <a:avLst/>
          </a:prstGeom>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335" smtClean="0">
                <a:solidFill>
                  <a:schemeClr val="tx2"/>
                </a:solidFill>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rgbClr val="1F1F1F"/>
                </a:solidFill>
              </a:rPr>
              <a:t>点击此处添加文本内容，如关键词、部分简单介绍等。点击此处添加文本内容，如关键词、部分简单介绍等。</a:t>
            </a:r>
          </a:p>
        </p:txBody>
      </p:sp>
      <p:cxnSp>
        <p:nvCxnSpPr>
          <p:cNvPr id="29" name="直线连接符 11"/>
          <p:cNvCxnSpPr/>
          <p:nvPr userDrawn="1"/>
        </p:nvCxnSpPr>
        <p:spPr>
          <a:xfrm>
            <a:off x="8192043" y="4276501"/>
            <a:ext cx="0" cy="152469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2477677" y="2365311"/>
            <a:ext cx="1399592" cy="1399592"/>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kumimoji="1" lang="zh-CN" altLang="en-US" sz="6935" b="1" dirty="0">
              <a:solidFill>
                <a:schemeClr val="bg1"/>
              </a:solidFill>
            </a:endParaRPr>
          </a:p>
        </p:txBody>
      </p:sp>
      <p:sp>
        <p:nvSpPr>
          <p:cNvPr id="7" name="文本占位符 6"/>
          <p:cNvSpPr>
            <a:spLocks noGrp="1"/>
          </p:cNvSpPr>
          <p:nvPr>
            <p:ph type="body" sz="quarter" idx="10" hasCustomPrompt="1"/>
          </p:nvPr>
        </p:nvSpPr>
        <p:spPr>
          <a:xfrm>
            <a:off x="4056178" y="2365311"/>
            <a:ext cx="6262103" cy="750888"/>
          </a:xfrm>
          <a:prstGeom prst="rect">
            <a:avLst/>
          </a:prstGeom>
        </p:spPr>
        <p:txBody>
          <a:bodyPr/>
          <a:lstStyle>
            <a:lvl1pPr marL="0" marR="0" indent="0" algn="l" defTabSz="609600" rtl="0" eaLnBrk="1" fontAlgn="auto" latinLnBrk="0" hangingPunct="1">
              <a:lnSpc>
                <a:spcPct val="100000"/>
              </a:lnSpc>
              <a:spcBef>
                <a:spcPct val="20000"/>
              </a:spcBef>
              <a:spcAft>
                <a:spcPts val="0"/>
              </a:spcAft>
              <a:buClrTx/>
              <a:buSzTx/>
              <a:buFont typeface="Arial" panose="020B0604020202020204"/>
              <a:buNone/>
              <a:defRPr>
                <a:solidFill>
                  <a:schemeClr val="bg1"/>
                </a:solidFill>
              </a:defRPr>
            </a:lvl1pPr>
          </a:lstStyle>
          <a:p>
            <a:pPr marL="0" marR="0" lvl="0" indent="0" algn="l" defTabSz="609600" rtl="0" eaLnBrk="1" fontAlgn="auto" latinLnBrk="0" hangingPunct="1">
              <a:lnSpc>
                <a:spcPct val="100000"/>
              </a:lnSpc>
              <a:spcBef>
                <a:spcPct val="20000"/>
              </a:spcBef>
              <a:spcAft>
                <a:spcPts val="0"/>
              </a:spcAft>
              <a:buClrTx/>
              <a:buSzTx/>
              <a:buFont typeface="Arial" panose="020B0604020202020204"/>
              <a:buNone/>
              <a:defRPr/>
            </a:pPr>
            <a:r>
              <a:rPr kumimoji="1" lang="zh-CN" altLang="en-US" sz="4265" dirty="0">
                <a:solidFill>
                  <a:schemeClr val="bg1">
                    <a:lumMod val="95000"/>
                  </a:schemeClr>
                </a:solidFill>
              </a:rPr>
              <a:t>问题场景</a:t>
            </a:r>
          </a:p>
        </p:txBody>
      </p:sp>
      <p:sp>
        <p:nvSpPr>
          <p:cNvPr id="11" name="文本占位符 10"/>
          <p:cNvSpPr>
            <a:spLocks noGrp="1"/>
          </p:cNvSpPr>
          <p:nvPr>
            <p:ph type="body" sz="quarter" idx="11" hasCustomPrompt="1"/>
          </p:nvPr>
        </p:nvSpPr>
        <p:spPr>
          <a:xfrm>
            <a:off x="4056178" y="3165700"/>
            <a:ext cx="6416108" cy="625684"/>
          </a:xfrm>
          <a:prstGeom prst="rect">
            <a:avLst/>
          </a:prstGeom>
          <a:ln>
            <a:noFill/>
          </a:ln>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200" dirty="0">
                <a:solidFill>
                  <a:schemeClr val="bg1"/>
                </a:solidFill>
              </a:defRPr>
            </a:lvl1pPr>
          </a:lstStyle>
          <a:p>
            <a:pPr marL="0" marR="0" lvl="0" indent="0" algn="l" defTabSz="914400" rtl="0" eaLnBrk="1" fontAlgn="auto" latinLnBrk="0" hangingPunct="1">
              <a:lnSpc>
                <a:spcPct val="130000"/>
              </a:lnSpc>
              <a:spcBef>
                <a:spcPct val="20000"/>
              </a:spcBef>
              <a:spcAft>
                <a:spcPts val="0"/>
              </a:spcAft>
              <a:buClrTx/>
              <a:buSzTx/>
              <a:buFont typeface="Arial" panose="020B0604020202020204"/>
              <a:buNone/>
              <a:defRPr/>
            </a:pPr>
            <a:r>
              <a:rPr lang="zh-CN" altLang="en-US" sz="1335" dirty="0">
                <a:solidFill>
                  <a:schemeClr val="bg1">
                    <a:lumMod val="95000"/>
                  </a:schemeClr>
                </a:solidFill>
              </a:rPr>
              <a:t>点击此处添加文本内容，如关键词、部分简单介绍等。点击此处添加文本内容，如关键词、部分简单介绍等。点击此处添加文本内容，如关键词、部分简单介绍等。</a:t>
            </a:r>
            <a:endParaRPr lang="en-US" altLang="zh-CN" sz="1335" dirty="0">
              <a:solidFill>
                <a:schemeClr val="bg1">
                  <a:lumMod val="95000"/>
                </a:schemeClr>
              </a:solidFill>
            </a:endParaRPr>
          </a:p>
        </p:txBody>
      </p:sp>
      <p:sp>
        <p:nvSpPr>
          <p:cNvPr id="14" name="文本占位符 13"/>
          <p:cNvSpPr>
            <a:spLocks noGrp="1"/>
          </p:cNvSpPr>
          <p:nvPr>
            <p:ph type="body" sz="quarter" idx="12" hasCustomPrompt="1"/>
          </p:nvPr>
        </p:nvSpPr>
        <p:spPr>
          <a:xfrm>
            <a:off x="2529767" y="2566732"/>
            <a:ext cx="1309002" cy="914400"/>
          </a:xfrm>
          <a:prstGeom prst="rect">
            <a:avLst/>
          </a:prstGeom>
        </p:spPr>
        <p:txBody>
          <a:bodyPr/>
          <a:lstStyle>
            <a:lvl1pPr marL="0" indent="0" algn="ctr">
              <a:buNone/>
              <a:defRPr sz="6000" b="1">
                <a:solidFill>
                  <a:schemeClr val="bg1"/>
                </a:solidFill>
              </a:defRPr>
            </a:lvl1pPr>
          </a:lstStyle>
          <a:p>
            <a:pPr lvl="0"/>
            <a:r>
              <a:rPr lang="en-US" altLang="zh-CN" dirty="0"/>
              <a:t>01</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b="4321"/>
          <a:stretch>
            <a:fillRect/>
          </a:stretch>
        </p:blipFill>
        <p:spPr>
          <a:xfrm>
            <a:off x="6794787" y="1"/>
            <a:ext cx="5398009" cy="6895635"/>
          </a:xfrm>
          <a:prstGeom prst="rect">
            <a:avLst/>
          </a:prstGeom>
        </p:spPr>
      </p:pic>
      <p:sp>
        <p:nvSpPr>
          <p:cNvPr id="8" name="矩形 7"/>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10"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bg1"/>
        </a:solidFill>
        <a:effectLst/>
      </p:bgPr>
    </p:bg>
    <p:spTree>
      <p:nvGrpSpPr>
        <p:cNvPr id="1" name=""/>
        <p:cNvGrpSpPr/>
        <p:nvPr/>
      </p:nvGrpSpPr>
      <p:grpSpPr>
        <a:xfrm>
          <a:off x="0" y="0"/>
          <a:ext cx="0" cy="0"/>
          <a:chOff x="0" y="0"/>
          <a:chExt cx="0" cy="0"/>
        </a:xfrm>
      </p:grpSpPr>
      <p:sp>
        <p:nvSpPr>
          <p:cNvPr id="6" name="矩形 5"/>
          <p:cNvSpPr/>
          <p:nvPr userDrawn="1"/>
        </p:nvSpPr>
        <p:spPr>
          <a:xfrm>
            <a:off x="794" y="3492201"/>
            <a:ext cx="12192000" cy="3365800"/>
          </a:xfrm>
          <a:prstGeom prst="rect">
            <a:avLst/>
          </a:prstGeom>
          <a:solidFill>
            <a:schemeClr val="accent1"/>
          </a:solidFill>
          <a:ln w="12700" cap="flat" cmpd="sng" algn="ctr">
            <a:noFill/>
            <a:prstDash val="solid"/>
            <a:miter lim="800000"/>
          </a:ln>
          <a:effectLst/>
        </p:spPr>
        <p:txBody>
          <a:bodyPr lIns="121917" tIns="60959" rIns="121917" bIns="60959" rtlCol="0" anchor="ctr"/>
          <a:lstStyle/>
          <a:p>
            <a:pPr algn="ctr" defTabSz="1219200">
              <a:defRPr/>
            </a:pPr>
            <a:endParaRPr lang="zh-CN" altLang="en-US" sz="3200" kern="0">
              <a:solidFill>
                <a:sysClr val="window" lastClr="FFFFFF"/>
              </a:solidFill>
              <a:latin typeface="Calibri" panose="020F0502020204030204"/>
              <a:ea typeface="宋体" panose="02010600030101010101" pitchFamily="2" charset="-122"/>
            </a:endParaRPr>
          </a:p>
        </p:txBody>
      </p:sp>
      <p:sp>
        <p:nvSpPr>
          <p:cNvPr id="8" name="矩形 7"/>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9"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10"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6096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609600" rtl="0" eaLnBrk="1" latinLnBrk="0" hangingPunct="1">
        <a:spcBef>
          <a:spcPct val="20000"/>
        </a:spcBef>
        <a:buFont typeface="Arial" panose="020B0604020202020204"/>
        <a:buChar char="•"/>
        <a:defRPr sz="4265" kern="1200">
          <a:solidFill>
            <a:schemeClr val="tx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7365"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jpe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5EC94B48-FD4A-8CE3-048A-5BEA1B095C7D}"/>
              </a:ext>
            </a:extLst>
          </p:cNvPr>
          <p:cNvPicPr>
            <a:picLocks noChangeAspect="1"/>
          </p:cNvPicPr>
          <p:nvPr/>
        </p:nvPicPr>
        <p:blipFill rotWithShape="1">
          <a:blip r:embed="rId3"/>
          <a:srcRect t="68121" b="25333"/>
          <a:stretch>
            <a:fillRect/>
          </a:stretch>
        </p:blipFill>
        <p:spPr>
          <a:xfrm flipV="1">
            <a:off x="0" y="6388880"/>
            <a:ext cx="12037556" cy="326761"/>
          </a:xfrm>
          <a:prstGeom prst="rect">
            <a:avLst/>
          </a:prstGeom>
          <a:effectLst>
            <a:glow rad="50800">
              <a:schemeClr val="accent1">
                <a:alpha val="40000"/>
              </a:schemeClr>
            </a:glow>
            <a:outerShdw blurRad="63500" sx="102000" sy="102000" algn="ctr" rotWithShape="0">
              <a:prstClr val="black">
                <a:alpha val="40000"/>
              </a:prstClr>
            </a:outerShdw>
            <a:softEdge rad="0"/>
          </a:effectLst>
          <a:scene3d>
            <a:camera prst="orthographicFront"/>
            <a:lightRig rig="threePt" dir="t"/>
          </a:scene3d>
          <a:sp3d prstMaterial="matte"/>
        </p:spPr>
      </p:pic>
      <p:sp>
        <p:nvSpPr>
          <p:cNvPr id="56" name="矩形 55">
            <a:extLst>
              <a:ext uri="{FF2B5EF4-FFF2-40B4-BE49-F238E27FC236}">
                <a16:creationId xmlns:a16="http://schemas.microsoft.com/office/drawing/2014/main" id="{BECEE589-6C80-F484-1C95-40938A986417}"/>
              </a:ext>
            </a:extLst>
          </p:cNvPr>
          <p:cNvSpPr/>
          <p:nvPr/>
        </p:nvSpPr>
        <p:spPr>
          <a:xfrm>
            <a:off x="3140867" y="839607"/>
            <a:ext cx="5875646" cy="5193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DCE8925C-D158-3FF0-7189-4B25FECED9DC}"/>
              </a:ext>
            </a:extLst>
          </p:cNvPr>
          <p:cNvSpPr/>
          <p:nvPr/>
        </p:nvSpPr>
        <p:spPr>
          <a:xfrm>
            <a:off x="6680160" y="2831667"/>
            <a:ext cx="2752933" cy="9368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grpSp>
        <p:nvGrpSpPr>
          <p:cNvPr id="310" name="Group 67"/>
          <p:cNvGrpSpPr>
            <a:grpSpLocks noChangeAspect="1"/>
          </p:cNvGrpSpPr>
          <p:nvPr/>
        </p:nvGrpSpPr>
        <p:grpSpPr bwMode="auto">
          <a:xfrm>
            <a:off x="6141226" y="519439"/>
            <a:ext cx="5377687" cy="5395167"/>
            <a:chOff x="594" y="467"/>
            <a:chExt cx="1846" cy="1852"/>
          </a:xfrm>
          <a:solidFill>
            <a:srgbClr val="09234F">
              <a:alpha val="10000"/>
            </a:srgbClr>
          </a:solidFill>
        </p:grpSpPr>
        <p:sp>
          <p:nvSpPr>
            <p:cNvPr id="311" name="Rectangle 68"/>
            <p:cNvSpPr>
              <a:spLocks noChangeArrowheads="1"/>
            </p:cNvSpPr>
            <p:nvPr/>
          </p:nvSpPr>
          <p:spPr bwMode="auto">
            <a:xfrm>
              <a:off x="1779" y="1208"/>
              <a:ext cx="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2" name="Freeform 69"/>
            <p:cNvSpPr>
              <a:spLocks noEditPoints="1"/>
            </p:cNvSpPr>
            <p:nvPr/>
          </p:nvSpPr>
          <p:spPr bwMode="auto">
            <a:xfrm>
              <a:off x="1020" y="843"/>
              <a:ext cx="945" cy="1112"/>
            </a:xfrm>
            <a:custGeom>
              <a:avLst/>
              <a:gdLst>
                <a:gd name="T0" fmla="*/ 342 w 495"/>
                <a:gd name="T1" fmla="*/ 490 h 581"/>
                <a:gd name="T2" fmla="*/ 266 w 495"/>
                <a:gd name="T3" fmla="*/ 393 h 581"/>
                <a:gd name="T4" fmla="*/ 155 w 495"/>
                <a:gd name="T5" fmla="*/ 426 h 581"/>
                <a:gd name="T6" fmla="*/ 158 w 495"/>
                <a:gd name="T7" fmla="*/ 351 h 581"/>
                <a:gd name="T8" fmla="*/ 108 w 495"/>
                <a:gd name="T9" fmla="*/ 266 h 581"/>
                <a:gd name="T10" fmla="*/ 117 w 495"/>
                <a:gd name="T11" fmla="*/ 114 h 581"/>
                <a:gd name="T12" fmla="*/ 157 w 495"/>
                <a:gd name="T13" fmla="*/ 119 h 581"/>
                <a:gd name="T14" fmla="*/ 167 w 495"/>
                <a:gd name="T15" fmla="*/ 129 h 581"/>
                <a:gd name="T16" fmla="*/ 172 w 495"/>
                <a:gd name="T17" fmla="*/ 169 h 581"/>
                <a:gd name="T18" fmla="*/ 67 w 495"/>
                <a:gd name="T19" fmla="*/ 266 h 581"/>
                <a:gd name="T20" fmla="*/ 152 w 495"/>
                <a:gd name="T21" fmla="*/ 111 h 581"/>
                <a:gd name="T22" fmla="*/ 142 w 495"/>
                <a:gd name="T23" fmla="*/ 149 h 581"/>
                <a:gd name="T24" fmla="*/ 180 w 495"/>
                <a:gd name="T25" fmla="*/ 133 h 581"/>
                <a:gd name="T26" fmla="*/ 181 w 495"/>
                <a:gd name="T27" fmla="*/ 47 h 581"/>
                <a:gd name="T28" fmla="*/ 196 w 495"/>
                <a:gd name="T29" fmla="*/ 283 h 581"/>
                <a:gd name="T30" fmla="*/ 198 w 495"/>
                <a:gd name="T31" fmla="*/ 136 h 581"/>
                <a:gd name="T32" fmla="*/ 201 w 495"/>
                <a:gd name="T33" fmla="*/ 5 h 581"/>
                <a:gd name="T34" fmla="*/ 211 w 495"/>
                <a:gd name="T35" fmla="*/ 61 h 581"/>
                <a:gd name="T36" fmla="*/ 255 w 495"/>
                <a:gd name="T37" fmla="*/ 145 h 581"/>
                <a:gd name="T38" fmla="*/ 278 w 495"/>
                <a:gd name="T39" fmla="*/ 84 h 581"/>
                <a:gd name="T40" fmla="*/ 357 w 495"/>
                <a:gd name="T41" fmla="*/ 54 h 581"/>
                <a:gd name="T42" fmla="*/ 411 w 495"/>
                <a:gd name="T43" fmla="*/ 93 h 581"/>
                <a:gd name="T44" fmla="*/ 430 w 495"/>
                <a:gd name="T45" fmla="*/ 95 h 581"/>
                <a:gd name="T46" fmla="*/ 463 w 495"/>
                <a:gd name="T47" fmla="*/ 155 h 581"/>
                <a:gd name="T48" fmla="*/ 221 w 495"/>
                <a:gd name="T49" fmla="*/ 279 h 581"/>
                <a:gd name="T50" fmla="*/ 349 w 495"/>
                <a:gd name="T51" fmla="*/ 257 h 581"/>
                <a:gd name="T52" fmla="*/ 398 w 495"/>
                <a:gd name="T53" fmla="*/ 210 h 581"/>
                <a:gd name="T54" fmla="*/ 406 w 495"/>
                <a:gd name="T55" fmla="*/ 220 h 581"/>
                <a:gd name="T56" fmla="*/ 411 w 495"/>
                <a:gd name="T57" fmla="*/ 451 h 581"/>
                <a:gd name="T58" fmla="*/ 406 w 495"/>
                <a:gd name="T59" fmla="*/ 321 h 581"/>
                <a:gd name="T60" fmla="*/ 468 w 495"/>
                <a:gd name="T61" fmla="*/ 184 h 581"/>
                <a:gd name="T62" fmla="*/ 460 w 495"/>
                <a:gd name="T63" fmla="*/ 233 h 581"/>
                <a:gd name="T64" fmla="*/ 384 w 495"/>
                <a:gd name="T65" fmla="*/ 222 h 581"/>
                <a:gd name="T66" fmla="*/ 420 w 495"/>
                <a:gd name="T67" fmla="*/ 188 h 581"/>
                <a:gd name="T68" fmla="*/ 364 w 495"/>
                <a:gd name="T69" fmla="*/ 225 h 581"/>
                <a:gd name="T70" fmla="*/ 360 w 495"/>
                <a:gd name="T71" fmla="*/ 188 h 581"/>
                <a:gd name="T72" fmla="*/ 386 w 495"/>
                <a:gd name="T73" fmla="*/ 356 h 581"/>
                <a:gd name="T74" fmla="*/ 220 w 495"/>
                <a:gd name="T75" fmla="*/ 351 h 581"/>
                <a:gd name="T76" fmla="*/ 235 w 495"/>
                <a:gd name="T77" fmla="*/ 315 h 581"/>
                <a:gd name="T78" fmla="*/ 206 w 495"/>
                <a:gd name="T79" fmla="*/ 172 h 581"/>
                <a:gd name="T80" fmla="*/ 238 w 495"/>
                <a:gd name="T81" fmla="*/ 167 h 581"/>
                <a:gd name="T82" fmla="*/ 251 w 495"/>
                <a:gd name="T83" fmla="*/ 158 h 581"/>
                <a:gd name="T84" fmla="*/ 269 w 495"/>
                <a:gd name="T85" fmla="*/ 131 h 581"/>
                <a:gd name="T86" fmla="*/ 278 w 495"/>
                <a:gd name="T87" fmla="*/ 100 h 581"/>
                <a:gd name="T88" fmla="*/ 393 w 495"/>
                <a:gd name="T89" fmla="*/ 130 h 581"/>
                <a:gd name="T90" fmla="*/ 438 w 495"/>
                <a:gd name="T91" fmla="*/ 100 h 581"/>
                <a:gd name="T92" fmla="*/ 438 w 495"/>
                <a:gd name="T93" fmla="*/ 154 h 581"/>
                <a:gd name="T94" fmla="*/ 456 w 495"/>
                <a:gd name="T95" fmla="*/ 159 h 581"/>
                <a:gd name="T96" fmla="*/ 474 w 495"/>
                <a:gd name="T97" fmla="*/ 100 h 581"/>
                <a:gd name="T98" fmla="*/ 455 w 495"/>
                <a:gd name="T99" fmla="*/ 80 h 581"/>
                <a:gd name="T100" fmla="*/ 343 w 495"/>
                <a:gd name="T101" fmla="*/ 34 h 581"/>
                <a:gd name="T102" fmla="*/ 206 w 495"/>
                <a:gd name="T103" fmla="*/ 0 h 581"/>
                <a:gd name="T104" fmla="*/ 173 w 495"/>
                <a:gd name="T105" fmla="*/ 7 h 581"/>
                <a:gd name="T106" fmla="*/ 143 w 495"/>
                <a:gd name="T107" fmla="*/ 23 h 581"/>
                <a:gd name="T108" fmla="*/ 121 w 495"/>
                <a:gd name="T109" fmla="*/ 51 h 581"/>
                <a:gd name="T110" fmla="*/ 148 w 495"/>
                <a:gd name="T111" fmla="*/ 83 h 581"/>
                <a:gd name="T112" fmla="*/ 59 w 495"/>
                <a:gd name="T113" fmla="*/ 98 h 581"/>
                <a:gd name="T114" fmla="*/ 108 w 495"/>
                <a:gd name="T115" fmla="*/ 286 h 581"/>
                <a:gd name="T116" fmla="*/ 152 w 495"/>
                <a:gd name="T117" fmla="*/ 307 h 581"/>
                <a:gd name="T118" fmla="*/ 102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69" y="368"/>
                  </a:moveTo>
                  <a:cubicBezTo>
                    <a:pt x="334" y="361"/>
                    <a:pt x="334" y="361"/>
                    <a:pt x="334" y="361"/>
                  </a:cubicBezTo>
                  <a:cubicBezTo>
                    <a:pt x="289" y="371"/>
                    <a:pt x="289" y="371"/>
                    <a:pt x="289" y="371"/>
                  </a:cubicBezTo>
                  <a:cubicBezTo>
                    <a:pt x="298" y="361"/>
                    <a:pt x="298" y="361"/>
                    <a:pt x="298" y="361"/>
                  </a:cubicBezTo>
                  <a:cubicBezTo>
                    <a:pt x="337" y="349"/>
                    <a:pt x="337" y="349"/>
                    <a:pt x="337" y="349"/>
                  </a:cubicBezTo>
                  <a:cubicBezTo>
                    <a:pt x="376" y="362"/>
                    <a:pt x="376" y="362"/>
                    <a:pt x="376" y="362"/>
                  </a:cubicBezTo>
                  <a:lnTo>
                    <a:pt x="369" y="368"/>
                  </a:lnTo>
                  <a:close/>
                  <a:moveTo>
                    <a:pt x="342" y="490"/>
                  </a:moveTo>
                  <a:cubicBezTo>
                    <a:pt x="337" y="470"/>
                    <a:pt x="337" y="470"/>
                    <a:pt x="337" y="470"/>
                  </a:cubicBezTo>
                  <a:cubicBezTo>
                    <a:pt x="349" y="422"/>
                    <a:pt x="349" y="422"/>
                    <a:pt x="349" y="422"/>
                  </a:cubicBezTo>
                  <a:cubicBezTo>
                    <a:pt x="350" y="422"/>
                    <a:pt x="350" y="422"/>
                    <a:pt x="350" y="422"/>
                  </a:cubicBezTo>
                  <a:cubicBezTo>
                    <a:pt x="350" y="422"/>
                    <a:pt x="350" y="422"/>
                    <a:pt x="350" y="422"/>
                  </a:cubicBezTo>
                  <a:cubicBezTo>
                    <a:pt x="364" y="420"/>
                    <a:pt x="364" y="420"/>
                    <a:pt x="364" y="420"/>
                  </a:cubicBezTo>
                  <a:cubicBezTo>
                    <a:pt x="375" y="493"/>
                    <a:pt x="375" y="493"/>
                    <a:pt x="375" y="493"/>
                  </a:cubicBezTo>
                  <a:cubicBezTo>
                    <a:pt x="364" y="492"/>
                    <a:pt x="353" y="491"/>
                    <a:pt x="342" y="490"/>
                  </a:cubicBezTo>
                  <a:close/>
                  <a:moveTo>
                    <a:pt x="266" y="393"/>
                  </a:moveTo>
                  <a:cubicBezTo>
                    <a:pt x="299" y="401"/>
                    <a:pt x="299" y="401"/>
                    <a:pt x="299" y="401"/>
                  </a:cubicBezTo>
                  <a:cubicBezTo>
                    <a:pt x="344" y="384"/>
                    <a:pt x="344" y="384"/>
                    <a:pt x="344" y="384"/>
                  </a:cubicBezTo>
                  <a:cubicBezTo>
                    <a:pt x="369" y="396"/>
                    <a:pt x="369" y="396"/>
                    <a:pt x="369" y="396"/>
                  </a:cubicBezTo>
                  <a:cubicBezTo>
                    <a:pt x="344" y="392"/>
                    <a:pt x="344" y="392"/>
                    <a:pt x="344" y="392"/>
                  </a:cubicBezTo>
                  <a:cubicBezTo>
                    <a:pt x="298" y="409"/>
                    <a:pt x="298" y="409"/>
                    <a:pt x="298" y="409"/>
                  </a:cubicBezTo>
                  <a:lnTo>
                    <a:pt x="266" y="393"/>
                  </a:lnTo>
                  <a:close/>
                  <a:moveTo>
                    <a:pt x="171" y="472"/>
                  </a:moveTo>
                  <a:cubicBezTo>
                    <a:pt x="155" y="426"/>
                    <a:pt x="155" y="426"/>
                    <a:pt x="155" y="426"/>
                  </a:cubicBezTo>
                  <a:cubicBezTo>
                    <a:pt x="132" y="419"/>
                    <a:pt x="132" y="419"/>
                    <a:pt x="132" y="419"/>
                  </a:cubicBezTo>
                  <a:cubicBezTo>
                    <a:pt x="170" y="407"/>
                    <a:pt x="170" y="407"/>
                    <a:pt x="170" y="407"/>
                  </a:cubicBezTo>
                  <a:cubicBezTo>
                    <a:pt x="185" y="457"/>
                    <a:pt x="185" y="457"/>
                    <a:pt x="185" y="457"/>
                  </a:cubicBezTo>
                  <a:cubicBezTo>
                    <a:pt x="278" y="443"/>
                    <a:pt x="278" y="443"/>
                    <a:pt x="278" y="443"/>
                  </a:cubicBezTo>
                  <a:lnTo>
                    <a:pt x="171" y="472"/>
                  </a:lnTo>
                  <a:close/>
                  <a:moveTo>
                    <a:pt x="154" y="326"/>
                  </a:moveTo>
                  <a:cubicBezTo>
                    <a:pt x="158" y="326"/>
                    <a:pt x="158" y="326"/>
                    <a:pt x="158" y="326"/>
                  </a:cubicBezTo>
                  <a:cubicBezTo>
                    <a:pt x="158" y="351"/>
                    <a:pt x="158" y="351"/>
                    <a:pt x="158" y="351"/>
                  </a:cubicBezTo>
                  <a:cubicBezTo>
                    <a:pt x="154" y="351"/>
                    <a:pt x="154" y="351"/>
                    <a:pt x="154" y="351"/>
                  </a:cubicBezTo>
                  <a:lnTo>
                    <a:pt x="154"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8" y="266"/>
                    <a:pt x="78" y="266"/>
                    <a:pt x="78" y="266"/>
                  </a:cubicBezTo>
                  <a:cubicBezTo>
                    <a:pt x="78" y="100"/>
                    <a:pt x="78" y="100"/>
                    <a:pt x="78" y="100"/>
                  </a:cubicBezTo>
                  <a:cubicBezTo>
                    <a:pt x="109" y="100"/>
                    <a:pt x="109" y="100"/>
                    <a:pt x="109" y="100"/>
                  </a:cubicBezTo>
                  <a:cubicBezTo>
                    <a:pt x="109" y="98"/>
                    <a:pt x="109" y="98"/>
                    <a:pt x="109" y="98"/>
                  </a:cubicBezTo>
                  <a:cubicBezTo>
                    <a:pt x="148" y="98"/>
                    <a:pt x="148" y="98"/>
                    <a:pt x="148" y="98"/>
                  </a:cubicBezTo>
                  <a:cubicBezTo>
                    <a:pt x="149" y="99"/>
                    <a:pt x="149" y="100"/>
                    <a:pt x="149" y="101"/>
                  </a:cubicBezTo>
                  <a:cubicBezTo>
                    <a:pt x="117" y="114"/>
                    <a:pt x="117" y="114"/>
                    <a:pt x="117" y="114"/>
                  </a:cubicBezTo>
                  <a:cubicBezTo>
                    <a:pt x="116" y="112"/>
                    <a:pt x="116" y="112"/>
                    <a:pt x="116" y="112"/>
                  </a:cubicBezTo>
                  <a:cubicBezTo>
                    <a:pt x="116" y="112"/>
                    <a:pt x="116" y="112"/>
                    <a:pt x="116" y="112"/>
                  </a:cubicBezTo>
                  <a:cubicBezTo>
                    <a:pt x="112" y="114"/>
                    <a:pt x="112" y="114"/>
                    <a:pt x="112" y="114"/>
                  </a:cubicBezTo>
                  <a:cubicBezTo>
                    <a:pt x="120" y="132"/>
                    <a:pt x="120" y="132"/>
                    <a:pt x="120" y="132"/>
                  </a:cubicBezTo>
                  <a:cubicBezTo>
                    <a:pt x="124" y="131"/>
                    <a:pt x="124" y="131"/>
                    <a:pt x="124" y="131"/>
                  </a:cubicBezTo>
                  <a:cubicBezTo>
                    <a:pt x="123" y="128"/>
                    <a:pt x="123" y="128"/>
                    <a:pt x="123" y="128"/>
                  </a:cubicBezTo>
                  <a:cubicBezTo>
                    <a:pt x="155" y="115"/>
                    <a:pt x="155" y="115"/>
                    <a:pt x="155" y="115"/>
                  </a:cubicBezTo>
                  <a:cubicBezTo>
                    <a:pt x="155" y="116"/>
                    <a:pt x="156" y="118"/>
                    <a:pt x="157" y="119"/>
                  </a:cubicBezTo>
                  <a:cubicBezTo>
                    <a:pt x="133" y="143"/>
                    <a:pt x="133" y="143"/>
                    <a:pt x="133" y="143"/>
                  </a:cubicBezTo>
                  <a:cubicBezTo>
                    <a:pt x="132" y="141"/>
                    <a:pt x="132" y="141"/>
                    <a:pt x="132" y="141"/>
                  </a:cubicBezTo>
                  <a:cubicBezTo>
                    <a:pt x="132" y="141"/>
                    <a:pt x="132" y="141"/>
                    <a:pt x="132" y="141"/>
                  </a:cubicBezTo>
                  <a:cubicBezTo>
                    <a:pt x="128" y="144"/>
                    <a:pt x="128" y="144"/>
                    <a:pt x="128" y="144"/>
                  </a:cubicBezTo>
                  <a:cubicBezTo>
                    <a:pt x="142" y="158"/>
                    <a:pt x="142" y="158"/>
                    <a:pt x="142" y="158"/>
                  </a:cubicBezTo>
                  <a:cubicBezTo>
                    <a:pt x="146" y="155"/>
                    <a:pt x="146" y="155"/>
                    <a:pt x="146" y="155"/>
                  </a:cubicBezTo>
                  <a:cubicBezTo>
                    <a:pt x="144" y="153"/>
                    <a:pt x="144" y="153"/>
                    <a:pt x="144" y="153"/>
                  </a:cubicBezTo>
                  <a:cubicBezTo>
                    <a:pt x="167" y="129"/>
                    <a:pt x="167" y="129"/>
                    <a:pt x="167" y="129"/>
                  </a:cubicBezTo>
                  <a:cubicBezTo>
                    <a:pt x="169" y="130"/>
                    <a:pt x="170" y="131"/>
                    <a:pt x="171" y="131"/>
                  </a:cubicBezTo>
                  <a:cubicBezTo>
                    <a:pt x="158" y="163"/>
                    <a:pt x="158" y="163"/>
                    <a:pt x="158" y="163"/>
                  </a:cubicBezTo>
                  <a:cubicBezTo>
                    <a:pt x="156" y="162"/>
                    <a:pt x="156" y="162"/>
                    <a:pt x="156" y="162"/>
                  </a:cubicBezTo>
                  <a:cubicBezTo>
                    <a:pt x="156" y="162"/>
                    <a:pt x="156" y="162"/>
                    <a:pt x="156" y="162"/>
                  </a:cubicBezTo>
                  <a:cubicBezTo>
                    <a:pt x="154" y="166"/>
                    <a:pt x="154" y="166"/>
                    <a:pt x="154" y="166"/>
                  </a:cubicBezTo>
                  <a:cubicBezTo>
                    <a:pt x="173" y="173"/>
                    <a:pt x="173" y="173"/>
                    <a:pt x="173" y="173"/>
                  </a:cubicBezTo>
                  <a:cubicBezTo>
                    <a:pt x="174" y="169"/>
                    <a:pt x="174" y="169"/>
                    <a:pt x="174" y="169"/>
                  </a:cubicBezTo>
                  <a:cubicBezTo>
                    <a:pt x="172" y="169"/>
                    <a:pt x="172" y="169"/>
                    <a:pt x="172" y="169"/>
                  </a:cubicBezTo>
                  <a:cubicBezTo>
                    <a:pt x="185" y="137"/>
                    <a:pt x="185" y="137"/>
                    <a:pt x="185" y="137"/>
                  </a:cubicBezTo>
                  <a:cubicBezTo>
                    <a:pt x="186" y="138"/>
                    <a:pt x="187" y="138"/>
                    <a:pt x="189" y="138"/>
                  </a:cubicBezTo>
                  <a:cubicBezTo>
                    <a:pt x="189" y="172"/>
                    <a:pt x="189" y="172"/>
                    <a:pt x="189" y="172"/>
                  </a:cubicBezTo>
                  <a:cubicBezTo>
                    <a:pt x="187" y="172"/>
                    <a:pt x="187" y="172"/>
                    <a:pt x="187" y="172"/>
                  </a:cubicBezTo>
                  <a:cubicBezTo>
                    <a:pt x="187" y="266"/>
                    <a:pt x="187" y="266"/>
                    <a:pt x="187" y="266"/>
                  </a:cubicBezTo>
                  <a:lnTo>
                    <a:pt x="108" y="266"/>
                  </a:lnTo>
                  <a:close/>
                  <a:moveTo>
                    <a:pt x="73" y="266"/>
                  </a:moveTo>
                  <a:cubicBezTo>
                    <a:pt x="67" y="266"/>
                    <a:pt x="67" y="266"/>
                    <a:pt x="67" y="266"/>
                  </a:cubicBezTo>
                  <a:cubicBezTo>
                    <a:pt x="67" y="100"/>
                    <a:pt x="67" y="100"/>
                    <a:pt x="67" y="100"/>
                  </a:cubicBezTo>
                  <a:cubicBezTo>
                    <a:pt x="73" y="100"/>
                    <a:pt x="73" y="100"/>
                    <a:pt x="73" y="100"/>
                  </a:cubicBezTo>
                  <a:lnTo>
                    <a:pt x="73" y="266"/>
                  </a:lnTo>
                  <a:close/>
                  <a:moveTo>
                    <a:pt x="152" y="111"/>
                  </a:moveTo>
                  <a:cubicBezTo>
                    <a:pt x="153" y="112"/>
                    <a:pt x="153" y="112"/>
                    <a:pt x="153" y="113"/>
                  </a:cubicBezTo>
                  <a:cubicBezTo>
                    <a:pt x="124" y="125"/>
                    <a:pt x="124" y="125"/>
                    <a:pt x="124" y="125"/>
                  </a:cubicBezTo>
                  <a:cubicBezTo>
                    <a:pt x="123" y="123"/>
                    <a:pt x="123" y="123"/>
                    <a:pt x="123" y="123"/>
                  </a:cubicBezTo>
                  <a:lnTo>
                    <a:pt x="152" y="111"/>
                  </a:lnTo>
                  <a:close/>
                  <a:moveTo>
                    <a:pt x="122" y="57"/>
                  </a:moveTo>
                  <a:cubicBezTo>
                    <a:pt x="122" y="55"/>
                    <a:pt x="122" y="55"/>
                    <a:pt x="122" y="55"/>
                  </a:cubicBezTo>
                  <a:cubicBezTo>
                    <a:pt x="155" y="69"/>
                    <a:pt x="155" y="69"/>
                    <a:pt x="155" y="69"/>
                  </a:cubicBezTo>
                  <a:cubicBezTo>
                    <a:pt x="154" y="71"/>
                    <a:pt x="154" y="71"/>
                    <a:pt x="154" y="71"/>
                  </a:cubicBezTo>
                  <a:lnTo>
                    <a:pt x="122" y="57"/>
                  </a:lnTo>
                  <a:close/>
                  <a:moveTo>
                    <a:pt x="165" y="124"/>
                  </a:moveTo>
                  <a:cubicBezTo>
                    <a:pt x="166" y="125"/>
                    <a:pt x="166" y="125"/>
                    <a:pt x="167" y="126"/>
                  </a:cubicBezTo>
                  <a:cubicBezTo>
                    <a:pt x="142" y="149"/>
                    <a:pt x="142" y="149"/>
                    <a:pt x="142" y="149"/>
                  </a:cubicBezTo>
                  <a:cubicBezTo>
                    <a:pt x="141" y="148"/>
                    <a:pt x="141" y="148"/>
                    <a:pt x="141" y="148"/>
                  </a:cubicBezTo>
                  <a:lnTo>
                    <a:pt x="165" y="124"/>
                  </a:lnTo>
                  <a:close/>
                  <a:moveTo>
                    <a:pt x="139" y="29"/>
                  </a:moveTo>
                  <a:cubicBezTo>
                    <a:pt x="143" y="30"/>
                    <a:pt x="143" y="30"/>
                    <a:pt x="143" y="30"/>
                  </a:cubicBezTo>
                  <a:cubicBezTo>
                    <a:pt x="168" y="54"/>
                    <a:pt x="168" y="54"/>
                    <a:pt x="168" y="54"/>
                  </a:cubicBezTo>
                  <a:cubicBezTo>
                    <a:pt x="165" y="57"/>
                    <a:pt x="165" y="57"/>
                    <a:pt x="165" y="57"/>
                  </a:cubicBezTo>
                  <a:lnTo>
                    <a:pt x="139" y="29"/>
                  </a:lnTo>
                  <a:close/>
                  <a:moveTo>
                    <a:pt x="180" y="133"/>
                  </a:moveTo>
                  <a:cubicBezTo>
                    <a:pt x="181" y="134"/>
                    <a:pt x="182" y="134"/>
                    <a:pt x="183" y="134"/>
                  </a:cubicBezTo>
                  <a:cubicBezTo>
                    <a:pt x="169" y="166"/>
                    <a:pt x="169" y="166"/>
                    <a:pt x="169" y="166"/>
                  </a:cubicBezTo>
                  <a:cubicBezTo>
                    <a:pt x="167" y="166"/>
                    <a:pt x="167" y="166"/>
                    <a:pt x="167" y="166"/>
                  </a:cubicBezTo>
                  <a:lnTo>
                    <a:pt x="180" y="133"/>
                  </a:lnTo>
                  <a:close/>
                  <a:moveTo>
                    <a:pt x="166" y="11"/>
                  </a:moveTo>
                  <a:cubicBezTo>
                    <a:pt x="170" y="18"/>
                    <a:pt x="170" y="18"/>
                    <a:pt x="170" y="18"/>
                  </a:cubicBezTo>
                  <a:cubicBezTo>
                    <a:pt x="184" y="46"/>
                    <a:pt x="184" y="46"/>
                    <a:pt x="184" y="46"/>
                  </a:cubicBezTo>
                  <a:cubicBezTo>
                    <a:pt x="183" y="46"/>
                    <a:pt x="182" y="47"/>
                    <a:pt x="181" y="47"/>
                  </a:cubicBezTo>
                  <a:lnTo>
                    <a:pt x="166" y="11"/>
                  </a:lnTo>
                  <a:close/>
                  <a:moveTo>
                    <a:pt x="196" y="324"/>
                  </a:moveTo>
                  <a:cubicBezTo>
                    <a:pt x="196" y="324"/>
                    <a:pt x="196" y="324"/>
                    <a:pt x="196" y="324"/>
                  </a:cubicBezTo>
                  <a:cubicBezTo>
                    <a:pt x="201" y="328"/>
                    <a:pt x="201" y="328"/>
                    <a:pt x="201" y="328"/>
                  </a:cubicBezTo>
                  <a:cubicBezTo>
                    <a:pt x="201" y="351"/>
                    <a:pt x="201" y="351"/>
                    <a:pt x="201" y="351"/>
                  </a:cubicBezTo>
                  <a:cubicBezTo>
                    <a:pt x="196" y="351"/>
                    <a:pt x="196" y="351"/>
                    <a:pt x="196" y="351"/>
                  </a:cubicBezTo>
                  <a:lnTo>
                    <a:pt x="196" y="324"/>
                  </a:lnTo>
                  <a:close/>
                  <a:moveTo>
                    <a:pt x="196" y="283"/>
                  </a:moveTo>
                  <a:cubicBezTo>
                    <a:pt x="196" y="283"/>
                    <a:pt x="196" y="283"/>
                    <a:pt x="196" y="283"/>
                  </a:cubicBezTo>
                  <a:cubicBezTo>
                    <a:pt x="201" y="287"/>
                    <a:pt x="201" y="287"/>
                    <a:pt x="201" y="287"/>
                  </a:cubicBezTo>
                  <a:cubicBezTo>
                    <a:pt x="201" y="307"/>
                    <a:pt x="201" y="307"/>
                    <a:pt x="201" y="307"/>
                  </a:cubicBezTo>
                  <a:cubicBezTo>
                    <a:pt x="196" y="307"/>
                    <a:pt x="196" y="307"/>
                    <a:pt x="196" y="307"/>
                  </a:cubicBezTo>
                  <a:lnTo>
                    <a:pt x="196" y="283"/>
                  </a:lnTo>
                  <a:close/>
                  <a:moveTo>
                    <a:pt x="196" y="172"/>
                  </a:moveTo>
                  <a:cubicBezTo>
                    <a:pt x="198" y="172"/>
                    <a:pt x="198" y="172"/>
                    <a:pt x="198" y="172"/>
                  </a:cubicBezTo>
                  <a:cubicBezTo>
                    <a:pt x="198" y="136"/>
                    <a:pt x="198" y="136"/>
                    <a:pt x="198" y="136"/>
                  </a:cubicBezTo>
                  <a:cubicBezTo>
                    <a:pt x="199" y="136"/>
                    <a:pt x="200" y="136"/>
                    <a:pt x="201" y="136"/>
                  </a:cubicBezTo>
                  <a:cubicBezTo>
                    <a:pt x="201" y="172"/>
                    <a:pt x="201" y="172"/>
                    <a:pt x="201" y="172"/>
                  </a:cubicBezTo>
                  <a:cubicBezTo>
                    <a:pt x="201" y="172"/>
                    <a:pt x="201" y="172"/>
                    <a:pt x="201" y="172"/>
                  </a:cubicBezTo>
                  <a:cubicBezTo>
                    <a:pt x="201" y="267"/>
                    <a:pt x="201" y="267"/>
                    <a:pt x="201" y="267"/>
                  </a:cubicBezTo>
                  <a:cubicBezTo>
                    <a:pt x="196" y="267"/>
                    <a:pt x="196" y="267"/>
                    <a:pt x="196" y="267"/>
                  </a:cubicBezTo>
                  <a:lnTo>
                    <a:pt x="196" y="172"/>
                  </a:lnTo>
                  <a:close/>
                  <a:moveTo>
                    <a:pt x="199" y="5"/>
                  </a:moveTo>
                  <a:cubicBezTo>
                    <a:pt x="201" y="5"/>
                    <a:pt x="201" y="5"/>
                    <a:pt x="201" y="5"/>
                  </a:cubicBezTo>
                  <a:cubicBezTo>
                    <a:pt x="201" y="45"/>
                    <a:pt x="201" y="45"/>
                    <a:pt x="201" y="45"/>
                  </a:cubicBezTo>
                  <a:cubicBezTo>
                    <a:pt x="200" y="45"/>
                    <a:pt x="199" y="45"/>
                    <a:pt x="199" y="45"/>
                  </a:cubicBezTo>
                  <a:lnTo>
                    <a:pt x="199" y="5"/>
                  </a:lnTo>
                  <a:close/>
                  <a:moveTo>
                    <a:pt x="211" y="61"/>
                  </a:moveTo>
                  <a:cubicBezTo>
                    <a:pt x="217" y="61"/>
                    <a:pt x="221" y="66"/>
                    <a:pt x="221" y="72"/>
                  </a:cubicBezTo>
                  <a:cubicBezTo>
                    <a:pt x="221" y="77"/>
                    <a:pt x="217" y="82"/>
                    <a:pt x="211" y="82"/>
                  </a:cubicBezTo>
                  <a:cubicBezTo>
                    <a:pt x="206" y="82"/>
                    <a:pt x="201" y="77"/>
                    <a:pt x="201" y="72"/>
                  </a:cubicBezTo>
                  <a:cubicBezTo>
                    <a:pt x="201" y="66"/>
                    <a:pt x="206" y="61"/>
                    <a:pt x="211" y="61"/>
                  </a:cubicBezTo>
                  <a:close/>
                  <a:moveTo>
                    <a:pt x="231" y="164"/>
                  </a:moveTo>
                  <a:cubicBezTo>
                    <a:pt x="229" y="164"/>
                    <a:pt x="229" y="164"/>
                    <a:pt x="229" y="164"/>
                  </a:cubicBezTo>
                  <a:cubicBezTo>
                    <a:pt x="216" y="132"/>
                    <a:pt x="216" y="132"/>
                    <a:pt x="216" y="132"/>
                  </a:cubicBezTo>
                  <a:cubicBezTo>
                    <a:pt x="219" y="130"/>
                    <a:pt x="219" y="130"/>
                    <a:pt x="219" y="130"/>
                  </a:cubicBezTo>
                  <a:lnTo>
                    <a:pt x="231" y="164"/>
                  </a:lnTo>
                  <a:close/>
                  <a:moveTo>
                    <a:pt x="232" y="119"/>
                  </a:moveTo>
                  <a:cubicBezTo>
                    <a:pt x="257" y="144"/>
                    <a:pt x="257" y="144"/>
                    <a:pt x="257" y="144"/>
                  </a:cubicBezTo>
                  <a:cubicBezTo>
                    <a:pt x="255" y="145"/>
                    <a:pt x="255" y="145"/>
                    <a:pt x="255" y="145"/>
                  </a:cubicBezTo>
                  <a:cubicBezTo>
                    <a:pt x="231" y="121"/>
                    <a:pt x="231" y="121"/>
                    <a:pt x="231" y="121"/>
                  </a:cubicBezTo>
                  <a:cubicBezTo>
                    <a:pt x="231" y="120"/>
                    <a:pt x="232" y="119"/>
                    <a:pt x="232" y="119"/>
                  </a:cubicBezTo>
                  <a:close/>
                  <a:moveTo>
                    <a:pt x="240" y="103"/>
                  </a:moveTo>
                  <a:cubicBezTo>
                    <a:pt x="272" y="116"/>
                    <a:pt x="272" y="116"/>
                    <a:pt x="272" y="116"/>
                  </a:cubicBezTo>
                  <a:cubicBezTo>
                    <a:pt x="271" y="118"/>
                    <a:pt x="271" y="118"/>
                    <a:pt x="271" y="118"/>
                  </a:cubicBezTo>
                  <a:cubicBezTo>
                    <a:pt x="240" y="105"/>
                    <a:pt x="240" y="105"/>
                    <a:pt x="240" y="105"/>
                  </a:cubicBezTo>
                  <a:cubicBezTo>
                    <a:pt x="240" y="104"/>
                    <a:pt x="240" y="103"/>
                    <a:pt x="240" y="103"/>
                  </a:cubicBezTo>
                  <a:close/>
                  <a:moveTo>
                    <a:pt x="278" y="84"/>
                  </a:moveTo>
                  <a:cubicBezTo>
                    <a:pt x="374" y="84"/>
                    <a:pt x="374" y="84"/>
                    <a:pt x="374" y="84"/>
                  </a:cubicBezTo>
                  <a:cubicBezTo>
                    <a:pt x="374" y="88"/>
                    <a:pt x="374" y="88"/>
                    <a:pt x="374" y="88"/>
                  </a:cubicBezTo>
                  <a:cubicBezTo>
                    <a:pt x="278" y="88"/>
                    <a:pt x="278" y="88"/>
                    <a:pt x="278" y="88"/>
                  </a:cubicBezTo>
                  <a:lnTo>
                    <a:pt x="278" y="84"/>
                  </a:lnTo>
                  <a:close/>
                  <a:moveTo>
                    <a:pt x="359" y="56"/>
                  </a:moveTo>
                  <a:cubicBezTo>
                    <a:pt x="361" y="80"/>
                    <a:pt x="361" y="80"/>
                    <a:pt x="361" y="80"/>
                  </a:cubicBezTo>
                  <a:cubicBezTo>
                    <a:pt x="359" y="80"/>
                    <a:pt x="359" y="80"/>
                    <a:pt x="359" y="80"/>
                  </a:cubicBezTo>
                  <a:cubicBezTo>
                    <a:pt x="357" y="54"/>
                    <a:pt x="357" y="54"/>
                    <a:pt x="357" y="54"/>
                  </a:cubicBezTo>
                  <a:lnTo>
                    <a:pt x="359" y="56"/>
                  </a:lnTo>
                  <a:close/>
                  <a:moveTo>
                    <a:pt x="370" y="68"/>
                  </a:moveTo>
                  <a:cubicBezTo>
                    <a:pt x="397" y="84"/>
                    <a:pt x="397" y="84"/>
                    <a:pt x="397" y="84"/>
                  </a:cubicBezTo>
                  <a:cubicBezTo>
                    <a:pt x="397" y="85"/>
                    <a:pt x="397" y="85"/>
                    <a:pt x="397" y="85"/>
                  </a:cubicBezTo>
                  <a:cubicBezTo>
                    <a:pt x="370" y="72"/>
                    <a:pt x="370" y="72"/>
                    <a:pt x="370" y="72"/>
                  </a:cubicBezTo>
                  <a:lnTo>
                    <a:pt x="370" y="68"/>
                  </a:lnTo>
                  <a:close/>
                  <a:moveTo>
                    <a:pt x="411" y="89"/>
                  </a:moveTo>
                  <a:cubicBezTo>
                    <a:pt x="411" y="93"/>
                    <a:pt x="411" y="93"/>
                    <a:pt x="411" y="93"/>
                  </a:cubicBezTo>
                  <a:cubicBezTo>
                    <a:pt x="381" y="99"/>
                    <a:pt x="381" y="99"/>
                    <a:pt x="381" y="99"/>
                  </a:cubicBezTo>
                  <a:cubicBezTo>
                    <a:pt x="377" y="97"/>
                    <a:pt x="377" y="97"/>
                    <a:pt x="377" y="97"/>
                  </a:cubicBezTo>
                  <a:lnTo>
                    <a:pt x="411" y="89"/>
                  </a:lnTo>
                  <a:close/>
                  <a:moveTo>
                    <a:pt x="430" y="95"/>
                  </a:moveTo>
                  <a:cubicBezTo>
                    <a:pt x="402" y="131"/>
                    <a:pt x="402" y="131"/>
                    <a:pt x="402" y="131"/>
                  </a:cubicBezTo>
                  <a:cubicBezTo>
                    <a:pt x="399" y="127"/>
                    <a:pt x="399" y="127"/>
                    <a:pt x="399" y="127"/>
                  </a:cubicBezTo>
                  <a:cubicBezTo>
                    <a:pt x="427" y="91"/>
                    <a:pt x="427" y="91"/>
                    <a:pt x="427" y="91"/>
                  </a:cubicBezTo>
                  <a:lnTo>
                    <a:pt x="430" y="95"/>
                  </a:lnTo>
                  <a:close/>
                  <a:moveTo>
                    <a:pt x="446" y="98"/>
                  </a:moveTo>
                  <a:cubicBezTo>
                    <a:pt x="431" y="144"/>
                    <a:pt x="431" y="144"/>
                    <a:pt x="431" y="144"/>
                  </a:cubicBezTo>
                  <a:cubicBezTo>
                    <a:pt x="429" y="143"/>
                    <a:pt x="429" y="143"/>
                    <a:pt x="429" y="143"/>
                  </a:cubicBezTo>
                  <a:cubicBezTo>
                    <a:pt x="444" y="96"/>
                    <a:pt x="444" y="96"/>
                    <a:pt x="444" y="96"/>
                  </a:cubicBezTo>
                  <a:lnTo>
                    <a:pt x="446" y="98"/>
                  </a:lnTo>
                  <a:close/>
                  <a:moveTo>
                    <a:pt x="460" y="96"/>
                  </a:moveTo>
                  <a:cubicBezTo>
                    <a:pt x="463" y="96"/>
                    <a:pt x="463" y="96"/>
                    <a:pt x="463" y="96"/>
                  </a:cubicBezTo>
                  <a:cubicBezTo>
                    <a:pt x="463" y="155"/>
                    <a:pt x="463" y="155"/>
                    <a:pt x="463" y="155"/>
                  </a:cubicBezTo>
                  <a:cubicBezTo>
                    <a:pt x="460" y="155"/>
                    <a:pt x="460" y="155"/>
                    <a:pt x="460" y="155"/>
                  </a:cubicBezTo>
                  <a:lnTo>
                    <a:pt x="460" y="96"/>
                  </a:lnTo>
                  <a:close/>
                  <a:moveTo>
                    <a:pt x="206" y="286"/>
                  </a:moveTo>
                  <a:cubicBezTo>
                    <a:pt x="216" y="286"/>
                    <a:pt x="216" y="286"/>
                    <a:pt x="216" y="286"/>
                  </a:cubicBezTo>
                  <a:cubicBezTo>
                    <a:pt x="216" y="307"/>
                    <a:pt x="216" y="307"/>
                    <a:pt x="216" y="307"/>
                  </a:cubicBezTo>
                  <a:cubicBezTo>
                    <a:pt x="206" y="307"/>
                    <a:pt x="206" y="307"/>
                    <a:pt x="206" y="307"/>
                  </a:cubicBezTo>
                  <a:lnTo>
                    <a:pt x="206" y="286"/>
                  </a:lnTo>
                  <a:close/>
                  <a:moveTo>
                    <a:pt x="221" y="279"/>
                  </a:moveTo>
                  <a:cubicBezTo>
                    <a:pt x="226" y="276"/>
                    <a:pt x="226" y="276"/>
                    <a:pt x="226" y="276"/>
                  </a:cubicBezTo>
                  <a:cubicBezTo>
                    <a:pt x="226" y="312"/>
                    <a:pt x="226" y="312"/>
                    <a:pt x="226" y="312"/>
                  </a:cubicBezTo>
                  <a:cubicBezTo>
                    <a:pt x="221" y="309"/>
                    <a:pt x="221" y="309"/>
                    <a:pt x="221" y="309"/>
                  </a:cubicBezTo>
                  <a:lnTo>
                    <a:pt x="221" y="279"/>
                  </a:lnTo>
                  <a:close/>
                  <a:moveTo>
                    <a:pt x="345" y="260"/>
                  </a:moveTo>
                  <a:cubicBezTo>
                    <a:pt x="345" y="236"/>
                    <a:pt x="345" y="236"/>
                    <a:pt x="345" y="236"/>
                  </a:cubicBezTo>
                  <a:cubicBezTo>
                    <a:pt x="348" y="236"/>
                    <a:pt x="348" y="236"/>
                    <a:pt x="348" y="236"/>
                  </a:cubicBezTo>
                  <a:cubicBezTo>
                    <a:pt x="349" y="257"/>
                    <a:pt x="349" y="257"/>
                    <a:pt x="349" y="257"/>
                  </a:cubicBezTo>
                  <a:cubicBezTo>
                    <a:pt x="364" y="285"/>
                    <a:pt x="364" y="285"/>
                    <a:pt x="364" y="285"/>
                  </a:cubicBezTo>
                  <a:lnTo>
                    <a:pt x="345" y="260"/>
                  </a:lnTo>
                  <a:close/>
                  <a:moveTo>
                    <a:pt x="397" y="192"/>
                  </a:moveTo>
                  <a:cubicBezTo>
                    <a:pt x="397" y="182"/>
                    <a:pt x="397" y="182"/>
                    <a:pt x="397" y="182"/>
                  </a:cubicBezTo>
                  <a:cubicBezTo>
                    <a:pt x="400" y="182"/>
                    <a:pt x="400" y="182"/>
                    <a:pt x="400" y="182"/>
                  </a:cubicBezTo>
                  <a:cubicBezTo>
                    <a:pt x="409" y="190"/>
                    <a:pt x="409" y="190"/>
                    <a:pt x="409" y="190"/>
                  </a:cubicBezTo>
                  <a:cubicBezTo>
                    <a:pt x="407" y="204"/>
                    <a:pt x="407" y="204"/>
                    <a:pt x="407" y="204"/>
                  </a:cubicBezTo>
                  <a:cubicBezTo>
                    <a:pt x="398" y="210"/>
                    <a:pt x="398" y="210"/>
                    <a:pt x="398" y="210"/>
                  </a:cubicBezTo>
                  <a:cubicBezTo>
                    <a:pt x="394" y="210"/>
                    <a:pt x="394" y="210"/>
                    <a:pt x="394" y="210"/>
                  </a:cubicBezTo>
                  <a:cubicBezTo>
                    <a:pt x="394" y="204"/>
                    <a:pt x="394" y="204"/>
                    <a:pt x="394" y="204"/>
                  </a:cubicBezTo>
                  <a:cubicBezTo>
                    <a:pt x="399" y="204"/>
                    <a:pt x="399" y="204"/>
                    <a:pt x="399" y="204"/>
                  </a:cubicBezTo>
                  <a:cubicBezTo>
                    <a:pt x="399" y="202"/>
                    <a:pt x="399" y="202"/>
                    <a:pt x="399" y="202"/>
                  </a:cubicBezTo>
                  <a:cubicBezTo>
                    <a:pt x="394" y="202"/>
                    <a:pt x="394" y="202"/>
                    <a:pt x="394" y="202"/>
                  </a:cubicBezTo>
                  <a:cubicBezTo>
                    <a:pt x="394" y="192"/>
                    <a:pt x="394" y="192"/>
                    <a:pt x="394" y="192"/>
                  </a:cubicBezTo>
                  <a:lnTo>
                    <a:pt x="397" y="192"/>
                  </a:lnTo>
                  <a:close/>
                  <a:moveTo>
                    <a:pt x="406" y="220"/>
                  </a:moveTo>
                  <a:cubicBezTo>
                    <a:pt x="400" y="220"/>
                    <a:pt x="400" y="220"/>
                    <a:pt x="400" y="220"/>
                  </a:cubicBezTo>
                  <a:cubicBezTo>
                    <a:pt x="400" y="212"/>
                    <a:pt x="400" y="212"/>
                    <a:pt x="400" y="212"/>
                  </a:cubicBezTo>
                  <a:cubicBezTo>
                    <a:pt x="412" y="206"/>
                    <a:pt x="412" y="206"/>
                    <a:pt x="412" y="206"/>
                  </a:cubicBezTo>
                  <a:lnTo>
                    <a:pt x="406" y="220"/>
                  </a:lnTo>
                  <a:close/>
                  <a:moveTo>
                    <a:pt x="413" y="497"/>
                  </a:moveTo>
                  <a:cubicBezTo>
                    <a:pt x="426" y="429"/>
                    <a:pt x="426" y="429"/>
                    <a:pt x="426" y="429"/>
                  </a:cubicBezTo>
                  <a:cubicBezTo>
                    <a:pt x="422" y="403"/>
                    <a:pt x="422" y="403"/>
                    <a:pt x="422" y="403"/>
                  </a:cubicBezTo>
                  <a:cubicBezTo>
                    <a:pt x="411" y="451"/>
                    <a:pt x="411" y="451"/>
                    <a:pt x="411" y="451"/>
                  </a:cubicBezTo>
                  <a:cubicBezTo>
                    <a:pt x="405" y="451"/>
                    <a:pt x="405" y="451"/>
                    <a:pt x="405" y="451"/>
                  </a:cubicBezTo>
                  <a:cubicBezTo>
                    <a:pt x="405" y="408"/>
                    <a:pt x="405" y="408"/>
                    <a:pt x="405" y="408"/>
                  </a:cubicBezTo>
                  <a:cubicBezTo>
                    <a:pt x="423" y="395"/>
                    <a:pt x="423" y="395"/>
                    <a:pt x="423" y="395"/>
                  </a:cubicBezTo>
                  <a:cubicBezTo>
                    <a:pt x="432" y="320"/>
                    <a:pt x="432" y="320"/>
                    <a:pt x="432" y="320"/>
                  </a:cubicBezTo>
                  <a:cubicBezTo>
                    <a:pt x="397" y="401"/>
                    <a:pt x="397" y="401"/>
                    <a:pt x="397" y="401"/>
                  </a:cubicBezTo>
                  <a:cubicBezTo>
                    <a:pt x="395" y="401"/>
                    <a:pt x="395" y="401"/>
                    <a:pt x="395" y="401"/>
                  </a:cubicBezTo>
                  <a:cubicBezTo>
                    <a:pt x="394" y="351"/>
                    <a:pt x="394" y="351"/>
                    <a:pt x="394" y="351"/>
                  </a:cubicBezTo>
                  <a:cubicBezTo>
                    <a:pt x="406" y="321"/>
                    <a:pt x="406" y="321"/>
                    <a:pt x="406" y="321"/>
                  </a:cubicBezTo>
                  <a:cubicBezTo>
                    <a:pt x="385" y="302"/>
                    <a:pt x="385" y="302"/>
                    <a:pt x="385" y="302"/>
                  </a:cubicBezTo>
                  <a:cubicBezTo>
                    <a:pt x="405" y="281"/>
                    <a:pt x="405" y="281"/>
                    <a:pt x="405" y="281"/>
                  </a:cubicBezTo>
                  <a:cubicBezTo>
                    <a:pt x="412" y="284"/>
                    <a:pt x="412" y="284"/>
                    <a:pt x="412" y="284"/>
                  </a:cubicBezTo>
                  <a:cubicBezTo>
                    <a:pt x="403" y="302"/>
                    <a:pt x="403" y="302"/>
                    <a:pt x="403" y="302"/>
                  </a:cubicBezTo>
                  <a:cubicBezTo>
                    <a:pt x="425" y="319"/>
                    <a:pt x="425" y="319"/>
                    <a:pt x="425" y="319"/>
                  </a:cubicBezTo>
                  <a:cubicBezTo>
                    <a:pt x="455" y="296"/>
                    <a:pt x="455" y="296"/>
                    <a:pt x="455" y="296"/>
                  </a:cubicBezTo>
                  <a:cubicBezTo>
                    <a:pt x="478" y="218"/>
                    <a:pt x="478" y="218"/>
                    <a:pt x="478" y="218"/>
                  </a:cubicBezTo>
                  <a:cubicBezTo>
                    <a:pt x="468" y="184"/>
                    <a:pt x="468" y="184"/>
                    <a:pt x="468" y="184"/>
                  </a:cubicBezTo>
                  <a:cubicBezTo>
                    <a:pt x="481" y="173"/>
                    <a:pt x="481" y="173"/>
                    <a:pt x="481" y="173"/>
                  </a:cubicBezTo>
                  <a:cubicBezTo>
                    <a:pt x="485" y="167"/>
                    <a:pt x="485" y="167"/>
                    <a:pt x="485" y="167"/>
                  </a:cubicBezTo>
                  <a:cubicBezTo>
                    <a:pt x="484" y="167"/>
                    <a:pt x="484" y="167"/>
                    <a:pt x="484" y="167"/>
                  </a:cubicBezTo>
                  <a:cubicBezTo>
                    <a:pt x="484" y="167"/>
                    <a:pt x="484" y="167"/>
                    <a:pt x="484" y="167"/>
                  </a:cubicBezTo>
                  <a:cubicBezTo>
                    <a:pt x="461" y="176"/>
                    <a:pt x="461" y="176"/>
                    <a:pt x="461" y="176"/>
                  </a:cubicBezTo>
                  <a:cubicBezTo>
                    <a:pt x="457" y="226"/>
                    <a:pt x="457" y="226"/>
                    <a:pt x="457" y="226"/>
                  </a:cubicBezTo>
                  <a:cubicBezTo>
                    <a:pt x="416" y="228"/>
                    <a:pt x="416" y="228"/>
                    <a:pt x="416" y="228"/>
                  </a:cubicBezTo>
                  <a:cubicBezTo>
                    <a:pt x="460" y="233"/>
                    <a:pt x="460" y="233"/>
                    <a:pt x="460" y="233"/>
                  </a:cubicBezTo>
                  <a:cubicBezTo>
                    <a:pt x="415" y="240"/>
                    <a:pt x="415" y="240"/>
                    <a:pt x="415" y="240"/>
                  </a:cubicBezTo>
                  <a:cubicBezTo>
                    <a:pt x="421" y="255"/>
                    <a:pt x="421" y="255"/>
                    <a:pt x="421" y="255"/>
                  </a:cubicBezTo>
                  <a:cubicBezTo>
                    <a:pt x="412" y="265"/>
                    <a:pt x="412" y="265"/>
                    <a:pt x="412" y="265"/>
                  </a:cubicBezTo>
                  <a:cubicBezTo>
                    <a:pt x="393" y="258"/>
                    <a:pt x="393" y="258"/>
                    <a:pt x="393" y="258"/>
                  </a:cubicBezTo>
                  <a:cubicBezTo>
                    <a:pt x="376" y="267"/>
                    <a:pt x="376" y="267"/>
                    <a:pt x="376" y="267"/>
                  </a:cubicBezTo>
                  <a:cubicBezTo>
                    <a:pt x="367" y="256"/>
                    <a:pt x="367" y="256"/>
                    <a:pt x="367" y="256"/>
                  </a:cubicBezTo>
                  <a:cubicBezTo>
                    <a:pt x="379" y="222"/>
                    <a:pt x="379" y="222"/>
                    <a:pt x="379" y="222"/>
                  </a:cubicBezTo>
                  <a:cubicBezTo>
                    <a:pt x="384" y="222"/>
                    <a:pt x="384" y="222"/>
                    <a:pt x="384" y="222"/>
                  </a:cubicBezTo>
                  <a:cubicBezTo>
                    <a:pt x="386" y="251"/>
                    <a:pt x="386" y="251"/>
                    <a:pt x="386" y="251"/>
                  </a:cubicBezTo>
                  <a:cubicBezTo>
                    <a:pt x="393" y="230"/>
                    <a:pt x="393" y="230"/>
                    <a:pt x="393" y="230"/>
                  </a:cubicBezTo>
                  <a:cubicBezTo>
                    <a:pt x="410" y="232"/>
                    <a:pt x="410" y="232"/>
                    <a:pt x="410" y="232"/>
                  </a:cubicBezTo>
                  <a:cubicBezTo>
                    <a:pt x="403" y="228"/>
                    <a:pt x="403" y="228"/>
                    <a:pt x="403" y="228"/>
                  </a:cubicBezTo>
                  <a:cubicBezTo>
                    <a:pt x="414" y="228"/>
                    <a:pt x="414" y="228"/>
                    <a:pt x="414" y="228"/>
                  </a:cubicBezTo>
                  <a:cubicBezTo>
                    <a:pt x="411" y="220"/>
                    <a:pt x="411" y="220"/>
                    <a:pt x="411" y="220"/>
                  </a:cubicBezTo>
                  <a:cubicBezTo>
                    <a:pt x="418" y="210"/>
                    <a:pt x="418" y="210"/>
                    <a:pt x="418" y="210"/>
                  </a:cubicBezTo>
                  <a:cubicBezTo>
                    <a:pt x="420" y="188"/>
                    <a:pt x="420" y="188"/>
                    <a:pt x="420" y="188"/>
                  </a:cubicBezTo>
                  <a:cubicBezTo>
                    <a:pt x="405" y="176"/>
                    <a:pt x="405" y="176"/>
                    <a:pt x="405" y="176"/>
                  </a:cubicBezTo>
                  <a:cubicBezTo>
                    <a:pt x="393" y="176"/>
                    <a:pt x="393" y="176"/>
                    <a:pt x="393" y="176"/>
                  </a:cubicBezTo>
                  <a:cubicBezTo>
                    <a:pt x="383" y="184"/>
                    <a:pt x="383" y="184"/>
                    <a:pt x="383" y="184"/>
                  </a:cubicBezTo>
                  <a:cubicBezTo>
                    <a:pt x="380" y="122"/>
                    <a:pt x="380" y="122"/>
                    <a:pt x="380" y="122"/>
                  </a:cubicBezTo>
                  <a:cubicBezTo>
                    <a:pt x="377" y="118"/>
                    <a:pt x="377" y="118"/>
                    <a:pt x="377" y="118"/>
                  </a:cubicBezTo>
                  <a:cubicBezTo>
                    <a:pt x="374" y="221"/>
                    <a:pt x="374" y="221"/>
                    <a:pt x="374" y="221"/>
                  </a:cubicBezTo>
                  <a:cubicBezTo>
                    <a:pt x="367" y="234"/>
                    <a:pt x="367" y="234"/>
                    <a:pt x="367" y="234"/>
                  </a:cubicBezTo>
                  <a:cubicBezTo>
                    <a:pt x="367" y="234"/>
                    <a:pt x="366" y="232"/>
                    <a:pt x="364" y="225"/>
                  </a:cubicBezTo>
                  <a:cubicBezTo>
                    <a:pt x="362" y="219"/>
                    <a:pt x="365" y="200"/>
                    <a:pt x="365" y="200"/>
                  </a:cubicBezTo>
                  <a:cubicBezTo>
                    <a:pt x="372" y="120"/>
                    <a:pt x="372" y="120"/>
                    <a:pt x="372" y="120"/>
                  </a:cubicBezTo>
                  <a:cubicBezTo>
                    <a:pt x="366" y="127"/>
                    <a:pt x="366" y="127"/>
                    <a:pt x="366" y="127"/>
                  </a:cubicBezTo>
                  <a:cubicBezTo>
                    <a:pt x="362" y="176"/>
                    <a:pt x="362" y="176"/>
                    <a:pt x="362" y="176"/>
                  </a:cubicBezTo>
                  <a:cubicBezTo>
                    <a:pt x="344" y="189"/>
                    <a:pt x="344" y="189"/>
                    <a:pt x="344" y="189"/>
                  </a:cubicBezTo>
                  <a:cubicBezTo>
                    <a:pt x="339" y="216"/>
                    <a:pt x="339" y="216"/>
                    <a:pt x="339" y="216"/>
                  </a:cubicBezTo>
                  <a:cubicBezTo>
                    <a:pt x="347" y="195"/>
                    <a:pt x="347" y="195"/>
                    <a:pt x="347" y="195"/>
                  </a:cubicBezTo>
                  <a:cubicBezTo>
                    <a:pt x="360" y="188"/>
                    <a:pt x="360" y="188"/>
                    <a:pt x="360" y="188"/>
                  </a:cubicBezTo>
                  <a:cubicBezTo>
                    <a:pt x="359" y="201"/>
                    <a:pt x="359" y="201"/>
                    <a:pt x="359" y="201"/>
                  </a:cubicBezTo>
                  <a:cubicBezTo>
                    <a:pt x="349" y="207"/>
                    <a:pt x="349" y="207"/>
                    <a:pt x="349" y="207"/>
                  </a:cubicBezTo>
                  <a:cubicBezTo>
                    <a:pt x="331" y="230"/>
                    <a:pt x="331" y="230"/>
                    <a:pt x="331" y="230"/>
                  </a:cubicBezTo>
                  <a:cubicBezTo>
                    <a:pt x="329" y="270"/>
                    <a:pt x="329" y="270"/>
                    <a:pt x="329" y="270"/>
                  </a:cubicBezTo>
                  <a:cubicBezTo>
                    <a:pt x="369" y="305"/>
                    <a:pt x="369" y="305"/>
                    <a:pt x="369" y="305"/>
                  </a:cubicBezTo>
                  <a:cubicBezTo>
                    <a:pt x="361" y="327"/>
                    <a:pt x="361" y="327"/>
                    <a:pt x="361" y="327"/>
                  </a:cubicBezTo>
                  <a:cubicBezTo>
                    <a:pt x="394" y="351"/>
                    <a:pt x="394" y="351"/>
                    <a:pt x="394" y="351"/>
                  </a:cubicBezTo>
                  <a:cubicBezTo>
                    <a:pt x="386" y="356"/>
                    <a:pt x="386" y="356"/>
                    <a:pt x="386" y="356"/>
                  </a:cubicBezTo>
                  <a:cubicBezTo>
                    <a:pt x="349" y="337"/>
                    <a:pt x="349" y="337"/>
                    <a:pt x="349" y="337"/>
                  </a:cubicBezTo>
                  <a:cubicBezTo>
                    <a:pt x="361" y="327"/>
                    <a:pt x="361" y="327"/>
                    <a:pt x="361" y="327"/>
                  </a:cubicBezTo>
                  <a:cubicBezTo>
                    <a:pt x="289" y="318"/>
                    <a:pt x="289" y="318"/>
                    <a:pt x="289" y="318"/>
                  </a:cubicBezTo>
                  <a:cubicBezTo>
                    <a:pt x="252" y="337"/>
                    <a:pt x="252" y="337"/>
                    <a:pt x="252" y="337"/>
                  </a:cubicBezTo>
                  <a:cubicBezTo>
                    <a:pt x="252" y="350"/>
                    <a:pt x="252" y="350"/>
                    <a:pt x="252" y="350"/>
                  </a:cubicBezTo>
                  <a:cubicBezTo>
                    <a:pt x="252" y="367"/>
                    <a:pt x="252" y="367"/>
                    <a:pt x="252" y="367"/>
                  </a:cubicBezTo>
                  <a:cubicBezTo>
                    <a:pt x="229" y="367"/>
                    <a:pt x="229" y="367"/>
                    <a:pt x="229" y="367"/>
                  </a:cubicBezTo>
                  <a:cubicBezTo>
                    <a:pt x="220" y="351"/>
                    <a:pt x="220" y="351"/>
                    <a:pt x="220" y="351"/>
                  </a:cubicBezTo>
                  <a:cubicBezTo>
                    <a:pt x="206" y="351"/>
                    <a:pt x="206" y="351"/>
                    <a:pt x="206" y="351"/>
                  </a:cubicBezTo>
                  <a:cubicBezTo>
                    <a:pt x="206" y="326"/>
                    <a:pt x="206" y="326"/>
                    <a:pt x="206" y="326"/>
                  </a:cubicBezTo>
                  <a:cubicBezTo>
                    <a:pt x="226" y="326"/>
                    <a:pt x="226" y="326"/>
                    <a:pt x="226" y="326"/>
                  </a:cubicBezTo>
                  <a:cubicBezTo>
                    <a:pt x="226" y="326"/>
                    <a:pt x="226" y="326"/>
                    <a:pt x="227" y="326"/>
                  </a:cubicBezTo>
                  <a:cubicBezTo>
                    <a:pt x="231" y="326"/>
                    <a:pt x="235" y="323"/>
                    <a:pt x="235" y="318"/>
                  </a:cubicBezTo>
                  <a:cubicBezTo>
                    <a:pt x="235" y="318"/>
                    <a:pt x="235" y="318"/>
                    <a:pt x="235" y="318"/>
                  </a:cubicBezTo>
                  <a:cubicBezTo>
                    <a:pt x="235" y="315"/>
                    <a:pt x="235" y="315"/>
                    <a:pt x="235" y="315"/>
                  </a:cubicBezTo>
                  <a:cubicBezTo>
                    <a:pt x="235" y="315"/>
                    <a:pt x="235" y="315"/>
                    <a:pt x="235" y="315"/>
                  </a:cubicBezTo>
                  <a:cubicBezTo>
                    <a:pt x="235" y="286"/>
                    <a:pt x="235" y="286"/>
                    <a:pt x="235" y="286"/>
                  </a:cubicBezTo>
                  <a:cubicBezTo>
                    <a:pt x="235" y="286"/>
                    <a:pt x="235" y="286"/>
                    <a:pt x="235" y="286"/>
                  </a:cubicBezTo>
                  <a:cubicBezTo>
                    <a:pt x="235" y="275"/>
                    <a:pt x="235" y="275"/>
                    <a:pt x="235" y="275"/>
                  </a:cubicBezTo>
                  <a:cubicBezTo>
                    <a:pt x="235" y="275"/>
                    <a:pt x="235" y="275"/>
                    <a:pt x="235" y="275"/>
                  </a:cubicBezTo>
                  <a:cubicBezTo>
                    <a:pt x="235" y="270"/>
                    <a:pt x="231" y="266"/>
                    <a:pt x="227" y="266"/>
                  </a:cubicBezTo>
                  <a:cubicBezTo>
                    <a:pt x="227" y="266"/>
                    <a:pt x="226" y="266"/>
                    <a:pt x="226" y="266"/>
                  </a:cubicBezTo>
                  <a:cubicBezTo>
                    <a:pt x="206" y="266"/>
                    <a:pt x="206" y="266"/>
                    <a:pt x="206" y="266"/>
                  </a:cubicBezTo>
                  <a:cubicBezTo>
                    <a:pt x="206" y="172"/>
                    <a:pt x="206" y="172"/>
                    <a:pt x="206" y="172"/>
                  </a:cubicBezTo>
                  <a:cubicBezTo>
                    <a:pt x="204" y="172"/>
                    <a:pt x="204" y="172"/>
                    <a:pt x="204" y="172"/>
                  </a:cubicBezTo>
                  <a:cubicBezTo>
                    <a:pt x="204" y="138"/>
                    <a:pt x="204" y="138"/>
                    <a:pt x="204" y="138"/>
                  </a:cubicBezTo>
                  <a:cubicBezTo>
                    <a:pt x="206" y="138"/>
                    <a:pt x="207" y="137"/>
                    <a:pt x="208" y="137"/>
                  </a:cubicBezTo>
                  <a:cubicBezTo>
                    <a:pt x="220" y="169"/>
                    <a:pt x="220" y="169"/>
                    <a:pt x="220" y="169"/>
                  </a:cubicBezTo>
                  <a:cubicBezTo>
                    <a:pt x="218" y="170"/>
                    <a:pt x="218" y="170"/>
                    <a:pt x="218" y="170"/>
                  </a:cubicBezTo>
                  <a:cubicBezTo>
                    <a:pt x="218" y="170"/>
                    <a:pt x="218" y="170"/>
                    <a:pt x="218" y="170"/>
                  </a:cubicBezTo>
                  <a:cubicBezTo>
                    <a:pt x="220" y="174"/>
                    <a:pt x="220" y="174"/>
                    <a:pt x="220" y="174"/>
                  </a:cubicBezTo>
                  <a:cubicBezTo>
                    <a:pt x="238" y="167"/>
                    <a:pt x="238" y="167"/>
                    <a:pt x="238" y="167"/>
                  </a:cubicBezTo>
                  <a:cubicBezTo>
                    <a:pt x="237" y="163"/>
                    <a:pt x="237" y="163"/>
                    <a:pt x="237" y="163"/>
                  </a:cubicBezTo>
                  <a:cubicBezTo>
                    <a:pt x="235" y="163"/>
                    <a:pt x="235" y="163"/>
                    <a:pt x="235" y="163"/>
                  </a:cubicBezTo>
                  <a:cubicBezTo>
                    <a:pt x="222" y="131"/>
                    <a:pt x="222" y="131"/>
                    <a:pt x="222" y="131"/>
                  </a:cubicBezTo>
                  <a:cubicBezTo>
                    <a:pt x="223" y="130"/>
                    <a:pt x="224" y="130"/>
                    <a:pt x="225" y="129"/>
                  </a:cubicBezTo>
                  <a:cubicBezTo>
                    <a:pt x="250" y="153"/>
                    <a:pt x="250" y="153"/>
                    <a:pt x="250" y="153"/>
                  </a:cubicBezTo>
                  <a:cubicBezTo>
                    <a:pt x="248" y="155"/>
                    <a:pt x="248" y="155"/>
                    <a:pt x="248" y="155"/>
                  </a:cubicBezTo>
                  <a:cubicBezTo>
                    <a:pt x="248" y="155"/>
                    <a:pt x="248" y="155"/>
                    <a:pt x="248" y="155"/>
                  </a:cubicBezTo>
                  <a:cubicBezTo>
                    <a:pt x="251" y="158"/>
                    <a:pt x="251" y="158"/>
                    <a:pt x="251" y="158"/>
                  </a:cubicBezTo>
                  <a:cubicBezTo>
                    <a:pt x="265" y="144"/>
                    <a:pt x="265" y="144"/>
                    <a:pt x="265" y="144"/>
                  </a:cubicBezTo>
                  <a:cubicBezTo>
                    <a:pt x="262" y="141"/>
                    <a:pt x="262" y="141"/>
                    <a:pt x="262" y="141"/>
                  </a:cubicBezTo>
                  <a:cubicBezTo>
                    <a:pt x="260" y="142"/>
                    <a:pt x="260" y="142"/>
                    <a:pt x="260" y="142"/>
                  </a:cubicBezTo>
                  <a:cubicBezTo>
                    <a:pt x="235" y="118"/>
                    <a:pt x="235" y="118"/>
                    <a:pt x="235" y="118"/>
                  </a:cubicBezTo>
                  <a:cubicBezTo>
                    <a:pt x="236" y="117"/>
                    <a:pt x="237" y="116"/>
                    <a:pt x="237" y="115"/>
                  </a:cubicBezTo>
                  <a:cubicBezTo>
                    <a:pt x="270" y="128"/>
                    <a:pt x="270" y="128"/>
                    <a:pt x="270" y="128"/>
                  </a:cubicBezTo>
                  <a:cubicBezTo>
                    <a:pt x="269" y="131"/>
                    <a:pt x="269" y="131"/>
                    <a:pt x="269" y="131"/>
                  </a:cubicBezTo>
                  <a:cubicBezTo>
                    <a:pt x="269" y="131"/>
                    <a:pt x="269" y="131"/>
                    <a:pt x="269" y="131"/>
                  </a:cubicBezTo>
                  <a:cubicBezTo>
                    <a:pt x="273" y="132"/>
                    <a:pt x="273" y="132"/>
                    <a:pt x="273" y="132"/>
                  </a:cubicBezTo>
                  <a:cubicBezTo>
                    <a:pt x="281" y="114"/>
                    <a:pt x="281" y="114"/>
                    <a:pt x="281" y="114"/>
                  </a:cubicBezTo>
                  <a:cubicBezTo>
                    <a:pt x="277" y="112"/>
                    <a:pt x="277" y="112"/>
                    <a:pt x="277" y="112"/>
                  </a:cubicBezTo>
                  <a:cubicBezTo>
                    <a:pt x="276" y="114"/>
                    <a:pt x="276" y="114"/>
                    <a:pt x="276" y="114"/>
                  </a:cubicBezTo>
                  <a:cubicBezTo>
                    <a:pt x="243" y="101"/>
                    <a:pt x="243" y="101"/>
                    <a:pt x="243" y="101"/>
                  </a:cubicBezTo>
                  <a:cubicBezTo>
                    <a:pt x="243" y="100"/>
                    <a:pt x="243" y="99"/>
                    <a:pt x="243" y="98"/>
                  </a:cubicBezTo>
                  <a:cubicBezTo>
                    <a:pt x="278" y="98"/>
                    <a:pt x="278" y="98"/>
                    <a:pt x="278" y="98"/>
                  </a:cubicBezTo>
                  <a:cubicBezTo>
                    <a:pt x="278" y="100"/>
                    <a:pt x="278" y="100"/>
                    <a:pt x="278" y="100"/>
                  </a:cubicBezTo>
                  <a:cubicBezTo>
                    <a:pt x="368" y="100"/>
                    <a:pt x="368" y="100"/>
                    <a:pt x="368" y="100"/>
                  </a:cubicBezTo>
                  <a:cubicBezTo>
                    <a:pt x="368" y="101"/>
                    <a:pt x="368" y="103"/>
                    <a:pt x="369" y="105"/>
                  </a:cubicBezTo>
                  <a:cubicBezTo>
                    <a:pt x="371" y="109"/>
                    <a:pt x="373" y="112"/>
                    <a:pt x="374" y="112"/>
                  </a:cubicBezTo>
                  <a:cubicBezTo>
                    <a:pt x="374" y="112"/>
                    <a:pt x="374" y="112"/>
                    <a:pt x="374" y="112"/>
                  </a:cubicBezTo>
                  <a:cubicBezTo>
                    <a:pt x="374" y="112"/>
                    <a:pt x="374" y="112"/>
                    <a:pt x="374" y="112"/>
                  </a:cubicBezTo>
                  <a:cubicBezTo>
                    <a:pt x="406" y="100"/>
                    <a:pt x="406" y="100"/>
                    <a:pt x="406" y="100"/>
                  </a:cubicBezTo>
                  <a:cubicBezTo>
                    <a:pt x="415" y="100"/>
                    <a:pt x="415" y="100"/>
                    <a:pt x="415" y="10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1"/>
                    <a:pt x="395" y="134"/>
                    <a:pt x="398" y="137"/>
                  </a:cubicBezTo>
                  <a:cubicBezTo>
                    <a:pt x="402" y="139"/>
                    <a:pt x="405" y="140"/>
                    <a:pt x="406" y="139"/>
                  </a:cubicBezTo>
                  <a:cubicBezTo>
                    <a:pt x="406" y="139"/>
                    <a:pt x="406" y="139"/>
                    <a:pt x="406" y="139"/>
                  </a:cubicBezTo>
                  <a:cubicBezTo>
                    <a:pt x="438" y="100"/>
                    <a:pt x="438" y="100"/>
                    <a:pt x="438" y="100"/>
                  </a:cubicBezTo>
                  <a:cubicBezTo>
                    <a:pt x="438" y="100"/>
                    <a:pt x="438" y="100"/>
                    <a:pt x="438" y="100"/>
                  </a:cubicBezTo>
                  <a:cubicBezTo>
                    <a:pt x="422" y="147"/>
                    <a:pt x="422" y="147"/>
                    <a:pt x="422" y="147"/>
                  </a:cubicBezTo>
                  <a:cubicBezTo>
                    <a:pt x="422" y="147"/>
                    <a:pt x="422" y="147"/>
                    <a:pt x="422" y="147"/>
                  </a:cubicBezTo>
                  <a:cubicBezTo>
                    <a:pt x="422" y="147"/>
                    <a:pt x="422" y="147"/>
                    <a:pt x="422" y="147"/>
                  </a:cubicBezTo>
                  <a:cubicBezTo>
                    <a:pt x="422" y="149"/>
                    <a:pt x="425" y="151"/>
                    <a:pt x="429" y="153"/>
                  </a:cubicBezTo>
                  <a:cubicBezTo>
                    <a:pt x="434" y="154"/>
                    <a:pt x="437" y="155"/>
                    <a:pt x="438" y="154"/>
                  </a:cubicBezTo>
                  <a:cubicBezTo>
                    <a:pt x="438" y="154"/>
                    <a:pt x="438" y="154"/>
                    <a:pt x="438" y="154"/>
                  </a:cubicBezTo>
                  <a:cubicBezTo>
                    <a:pt x="438" y="154"/>
                    <a:pt x="438" y="154"/>
                    <a:pt x="438" y="154"/>
                  </a:cubicBezTo>
                  <a:cubicBezTo>
                    <a:pt x="438" y="154"/>
                    <a:pt x="438" y="153"/>
                    <a:pt x="438" y="153"/>
                  </a:cubicBezTo>
                  <a:cubicBezTo>
                    <a:pt x="438" y="153"/>
                    <a:pt x="438" y="153"/>
                    <a:pt x="438" y="153"/>
                  </a:cubicBezTo>
                  <a:cubicBezTo>
                    <a:pt x="456" y="100"/>
                    <a:pt x="456" y="100"/>
                    <a:pt x="456" y="100"/>
                  </a:cubicBezTo>
                  <a:cubicBezTo>
                    <a:pt x="456" y="100"/>
                    <a:pt x="456" y="100"/>
                    <a:pt x="456" y="100"/>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7" y="160"/>
                    <a:pt x="461" y="161"/>
                    <a:pt x="465" y="161"/>
                  </a:cubicBezTo>
                  <a:cubicBezTo>
                    <a:pt x="470" y="161"/>
                    <a:pt x="474" y="160"/>
                    <a:pt x="474" y="159"/>
                  </a:cubicBezTo>
                  <a:cubicBezTo>
                    <a:pt x="474" y="159"/>
                    <a:pt x="474" y="159"/>
                    <a:pt x="474" y="159"/>
                  </a:cubicBezTo>
                  <a:cubicBezTo>
                    <a:pt x="474" y="159"/>
                    <a:pt x="474" y="159"/>
                    <a:pt x="474" y="159"/>
                  </a:cubicBezTo>
                  <a:cubicBezTo>
                    <a:pt x="474" y="159"/>
                    <a:pt x="474" y="159"/>
                    <a:pt x="474" y="159"/>
                  </a:cubicBezTo>
                  <a:cubicBezTo>
                    <a:pt x="474" y="159"/>
                    <a:pt x="474" y="159"/>
                    <a:pt x="474" y="159"/>
                  </a:cubicBezTo>
                  <a:cubicBezTo>
                    <a:pt x="474" y="100"/>
                    <a:pt x="474" y="100"/>
                    <a:pt x="474"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5" y="80"/>
                    <a:pt x="455" y="80"/>
                    <a:pt x="455" y="80"/>
                  </a:cubicBezTo>
                  <a:cubicBezTo>
                    <a:pt x="455" y="80"/>
                    <a:pt x="455" y="80"/>
                    <a:pt x="455" y="80"/>
                  </a:cubicBezTo>
                  <a:cubicBezTo>
                    <a:pt x="411" y="80"/>
                    <a:pt x="411" y="80"/>
                    <a:pt x="411" y="80"/>
                  </a:cubicBezTo>
                  <a:cubicBezTo>
                    <a:pt x="404" y="79"/>
                    <a:pt x="385" y="75"/>
                    <a:pt x="373" y="63"/>
                  </a:cubicBezTo>
                  <a:cubicBezTo>
                    <a:pt x="357" y="46"/>
                    <a:pt x="356" y="34"/>
                    <a:pt x="356" y="34"/>
                  </a:cubicBezTo>
                  <a:cubicBezTo>
                    <a:pt x="353" y="34"/>
                    <a:pt x="353" y="34"/>
                    <a:pt x="353" y="34"/>
                  </a:cubicBezTo>
                  <a:cubicBezTo>
                    <a:pt x="353" y="80"/>
                    <a:pt x="353" y="80"/>
                    <a:pt x="353" y="80"/>
                  </a:cubicBezTo>
                  <a:cubicBezTo>
                    <a:pt x="350" y="80"/>
                    <a:pt x="350" y="80"/>
                    <a:pt x="350" y="80"/>
                  </a:cubicBezTo>
                  <a:cubicBezTo>
                    <a:pt x="350" y="34"/>
                    <a:pt x="350" y="34"/>
                    <a:pt x="350" y="34"/>
                  </a:cubicBezTo>
                  <a:cubicBezTo>
                    <a:pt x="343" y="34"/>
                    <a:pt x="343" y="34"/>
                    <a:pt x="343" y="34"/>
                  </a:cubicBezTo>
                  <a:cubicBezTo>
                    <a:pt x="343" y="80"/>
                    <a:pt x="343" y="80"/>
                    <a:pt x="343" y="80"/>
                  </a:cubicBezTo>
                  <a:cubicBezTo>
                    <a:pt x="278" y="80"/>
                    <a:pt x="278" y="80"/>
                    <a:pt x="278" y="80"/>
                  </a:cubicBezTo>
                  <a:cubicBezTo>
                    <a:pt x="278" y="83"/>
                    <a:pt x="278" y="83"/>
                    <a:pt x="278" y="83"/>
                  </a:cubicBezTo>
                  <a:cubicBezTo>
                    <a:pt x="243" y="83"/>
                    <a:pt x="243" y="83"/>
                    <a:pt x="243" y="83"/>
                  </a:cubicBezTo>
                  <a:cubicBezTo>
                    <a:pt x="240" y="62"/>
                    <a:pt x="224" y="46"/>
                    <a:pt x="204" y="43"/>
                  </a:cubicBezTo>
                  <a:cubicBezTo>
                    <a:pt x="204" y="4"/>
                    <a:pt x="204" y="4"/>
                    <a:pt x="204" y="4"/>
                  </a:cubicBezTo>
                  <a:cubicBezTo>
                    <a:pt x="206" y="4"/>
                    <a:pt x="206" y="4"/>
                    <a:pt x="206" y="4"/>
                  </a:cubicBezTo>
                  <a:cubicBezTo>
                    <a:pt x="206" y="0"/>
                    <a:pt x="206" y="0"/>
                    <a:pt x="206" y="0"/>
                  </a:cubicBezTo>
                  <a:cubicBezTo>
                    <a:pt x="186" y="0"/>
                    <a:pt x="186" y="0"/>
                    <a:pt x="186" y="0"/>
                  </a:cubicBezTo>
                  <a:cubicBezTo>
                    <a:pt x="186" y="4"/>
                    <a:pt x="186" y="4"/>
                    <a:pt x="186" y="4"/>
                  </a:cubicBezTo>
                  <a:cubicBezTo>
                    <a:pt x="189" y="4"/>
                    <a:pt x="189" y="4"/>
                    <a:pt x="189" y="4"/>
                  </a:cubicBezTo>
                  <a:cubicBezTo>
                    <a:pt x="189" y="43"/>
                    <a:pt x="189" y="43"/>
                    <a:pt x="189" y="43"/>
                  </a:cubicBezTo>
                  <a:cubicBezTo>
                    <a:pt x="188" y="43"/>
                    <a:pt x="186" y="43"/>
                    <a:pt x="185" y="44"/>
                  </a:cubicBezTo>
                  <a:cubicBezTo>
                    <a:pt x="171" y="8"/>
                    <a:pt x="171" y="8"/>
                    <a:pt x="171" y="8"/>
                  </a:cubicBezTo>
                  <a:cubicBezTo>
                    <a:pt x="173" y="7"/>
                    <a:pt x="173" y="7"/>
                    <a:pt x="173" y="7"/>
                  </a:cubicBezTo>
                  <a:cubicBezTo>
                    <a:pt x="173" y="7"/>
                    <a:pt x="173" y="7"/>
                    <a:pt x="173" y="7"/>
                  </a:cubicBezTo>
                  <a:cubicBezTo>
                    <a:pt x="171" y="3"/>
                    <a:pt x="171" y="3"/>
                    <a:pt x="171" y="3"/>
                  </a:cubicBezTo>
                  <a:cubicBezTo>
                    <a:pt x="153" y="11"/>
                    <a:pt x="153" y="11"/>
                    <a:pt x="153" y="11"/>
                  </a:cubicBezTo>
                  <a:cubicBezTo>
                    <a:pt x="155" y="15"/>
                    <a:pt x="155" y="15"/>
                    <a:pt x="155" y="15"/>
                  </a:cubicBezTo>
                  <a:cubicBezTo>
                    <a:pt x="157" y="14"/>
                    <a:pt x="157" y="14"/>
                    <a:pt x="157" y="14"/>
                  </a:cubicBezTo>
                  <a:cubicBezTo>
                    <a:pt x="171" y="49"/>
                    <a:pt x="171" y="49"/>
                    <a:pt x="171" y="49"/>
                  </a:cubicBezTo>
                  <a:cubicBezTo>
                    <a:pt x="170" y="50"/>
                    <a:pt x="169" y="50"/>
                    <a:pt x="168" y="51"/>
                  </a:cubicBezTo>
                  <a:cubicBezTo>
                    <a:pt x="142" y="25"/>
                    <a:pt x="142" y="25"/>
                    <a:pt x="142" y="25"/>
                  </a:cubicBezTo>
                  <a:cubicBezTo>
                    <a:pt x="143" y="23"/>
                    <a:pt x="143" y="23"/>
                    <a:pt x="143" y="23"/>
                  </a:cubicBezTo>
                  <a:cubicBezTo>
                    <a:pt x="143" y="23"/>
                    <a:pt x="143" y="23"/>
                    <a:pt x="143" y="23"/>
                  </a:cubicBezTo>
                  <a:cubicBezTo>
                    <a:pt x="140" y="20"/>
                    <a:pt x="140" y="20"/>
                    <a:pt x="140" y="20"/>
                  </a:cubicBezTo>
                  <a:cubicBezTo>
                    <a:pt x="126" y="34"/>
                    <a:pt x="126" y="34"/>
                    <a:pt x="126" y="34"/>
                  </a:cubicBezTo>
                  <a:cubicBezTo>
                    <a:pt x="129" y="37"/>
                    <a:pt x="129" y="37"/>
                    <a:pt x="129" y="37"/>
                  </a:cubicBezTo>
                  <a:cubicBezTo>
                    <a:pt x="131" y="35"/>
                    <a:pt x="131" y="35"/>
                    <a:pt x="131" y="35"/>
                  </a:cubicBezTo>
                  <a:cubicBezTo>
                    <a:pt x="157" y="61"/>
                    <a:pt x="157" y="61"/>
                    <a:pt x="157" y="61"/>
                  </a:cubicBezTo>
                  <a:cubicBezTo>
                    <a:pt x="157" y="62"/>
                    <a:pt x="156" y="63"/>
                    <a:pt x="155" y="64"/>
                  </a:cubicBezTo>
                  <a:cubicBezTo>
                    <a:pt x="121" y="51"/>
                    <a:pt x="121" y="51"/>
                    <a:pt x="121" y="51"/>
                  </a:cubicBezTo>
                  <a:cubicBezTo>
                    <a:pt x="122" y="49"/>
                    <a:pt x="122" y="49"/>
                    <a:pt x="122" y="49"/>
                  </a:cubicBezTo>
                  <a:cubicBezTo>
                    <a:pt x="122" y="48"/>
                    <a:pt x="122" y="48"/>
                    <a:pt x="122" y="48"/>
                  </a:cubicBezTo>
                  <a:cubicBezTo>
                    <a:pt x="118" y="47"/>
                    <a:pt x="118" y="47"/>
                    <a:pt x="118" y="47"/>
                  </a:cubicBezTo>
                  <a:cubicBezTo>
                    <a:pt x="111" y="65"/>
                    <a:pt x="111" y="65"/>
                    <a:pt x="111" y="65"/>
                  </a:cubicBezTo>
                  <a:cubicBezTo>
                    <a:pt x="115" y="67"/>
                    <a:pt x="115" y="67"/>
                    <a:pt x="115" y="67"/>
                  </a:cubicBezTo>
                  <a:cubicBezTo>
                    <a:pt x="116" y="65"/>
                    <a:pt x="116" y="65"/>
                    <a:pt x="116" y="65"/>
                  </a:cubicBezTo>
                  <a:cubicBezTo>
                    <a:pt x="149" y="78"/>
                    <a:pt x="149" y="78"/>
                    <a:pt x="149" y="78"/>
                  </a:cubicBezTo>
                  <a:cubicBezTo>
                    <a:pt x="149" y="80"/>
                    <a:pt x="149" y="81"/>
                    <a:pt x="148" y="83"/>
                  </a:cubicBezTo>
                  <a:cubicBezTo>
                    <a:pt x="109" y="83"/>
                    <a:pt x="109" y="83"/>
                    <a:pt x="109" y="83"/>
                  </a:cubicBezTo>
                  <a:cubicBezTo>
                    <a:pt x="109" y="81"/>
                    <a:pt x="109" y="81"/>
                    <a:pt x="109" y="81"/>
                  </a:cubicBezTo>
                  <a:cubicBezTo>
                    <a:pt x="67" y="81"/>
                    <a:pt x="67" y="81"/>
                    <a:pt x="67" y="81"/>
                  </a:cubicBezTo>
                  <a:cubicBezTo>
                    <a:pt x="67" y="81"/>
                    <a:pt x="67" y="81"/>
                    <a:pt x="67" y="81"/>
                  </a:cubicBezTo>
                  <a:cubicBezTo>
                    <a:pt x="62" y="81"/>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8"/>
                    <a:pt x="59" y="278"/>
                  </a:cubicBezTo>
                  <a:cubicBezTo>
                    <a:pt x="59" y="282"/>
                    <a:pt x="62" y="286"/>
                    <a:pt x="67" y="286"/>
                  </a:cubicBezTo>
                  <a:cubicBezTo>
                    <a:pt x="67" y="286"/>
                    <a:pt x="67" y="286"/>
                    <a:pt x="67" y="286"/>
                  </a:cubicBezTo>
                  <a:cubicBezTo>
                    <a:pt x="108" y="286"/>
                    <a:pt x="108" y="286"/>
                    <a:pt x="108" y="286"/>
                  </a:cubicBezTo>
                  <a:cubicBezTo>
                    <a:pt x="108" y="286"/>
                    <a:pt x="108" y="286"/>
                    <a:pt x="108" y="286"/>
                  </a:cubicBezTo>
                  <a:cubicBezTo>
                    <a:pt x="184" y="286"/>
                    <a:pt x="184" y="286"/>
                    <a:pt x="184" y="286"/>
                  </a:cubicBezTo>
                  <a:cubicBezTo>
                    <a:pt x="184" y="286"/>
                    <a:pt x="184" y="286"/>
                    <a:pt x="184" y="286"/>
                  </a:cubicBezTo>
                  <a:cubicBezTo>
                    <a:pt x="187" y="286"/>
                    <a:pt x="187" y="286"/>
                    <a:pt x="187" y="286"/>
                  </a:cubicBezTo>
                  <a:cubicBezTo>
                    <a:pt x="187" y="307"/>
                    <a:pt x="187" y="307"/>
                    <a:pt x="187" y="307"/>
                  </a:cubicBezTo>
                  <a:cubicBezTo>
                    <a:pt x="184" y="307"/>
                    <a:pt x="184" y="307"/>
                    <a:pt x="184" y="307"/>
                  </a:cubicBezTo>
                  <a:cubicBezTo>
                    <a:pt x="184" y="307"/>
                    <a:pt x="184" y="307"/>
                    <a:pt x="184" y="307"/>
                  </a:cubicBezTo>
                  <a:cubicBezTo>
                    <a:pt x="153" y="307"/>
                    <a:pt x="153" y="307"/>
                    <a:pt x="153" y="307"/>
                  </a:cubicBezTo>
                  <a:cubicBezTo>
                    <a:pt x="152" y="307"/>
                    <a:pt x="152" y="307"/>
                    <a:pt x="152" y="307"/>
                  </a:cubicBezTo>
                  <a:cubicBezTo>
                    <a:pt x="147" y="307"/>
                    <a:pt x="144" y="311"/>
                    <a:pt x="144" y="315"/>
                  </a:cubicBezTo>
                  <a:cubicBezTo>
                    <a:pt x="144" y="315"/>
                    <a:pt x="144" y="315"/>
                    <a:pt x="144" y="315"/>
                  </a:cubicBezTo>
                  <a:cubicBezTo>
                    <a:pt x="144" y="326"/>
                    <a:pt x="144" y="326"/>
                    <a:pt x="144" y="326"/>
                  </a:cubicBezTo>
                  <a:cubicBezTo>
                    <a:pt x="144" y="326"/>
                    <a:pt x="144" y="326"/>
                    <a:pt x="144" y="326"/>
                  </a:cubicBezTo>
                  <a:cubicBezTo>
                    <a:pt x="144" y="351"/>
                    <a:pt x="144" y="351"/>
                    <a:pt x="144" y="351"/>
                  </a:cubicBezTo>
                  <a:cubicBezTo>
                    <a:pt x="86" y="351"/>
                    <a:pt x="86" y="351"/>
                    <a:pt x="86" y="351"/>
                  </a:cubicBezTo>
                  <a:cubicBezTo>
                    <a:pt x="86" y="400"/>
                    <a:pt x="86" y="400"/>
                    <a:pt x="86" y="400"/>
                  </a:cubicBezTo>
                  <a:cubicBezTo>
                    <a:pt x="102" y="418"/>
                    <a:pt x="102" y="418"/>
                    <a:pt x="102" y="418"/>
                  </a:cubicBezTo>
                  <a:cubicBezTo>
                    <a:pt x="102" y="451"/>
                    <a:pt x="102" y="451"/>
                    <a:pt x="102" y="451"/>
                  </a:cubicBezTo>
                  <a:cubicBezTo>
                    <a:pt x="121" y="459"/>
                    <a:pt x="121" y="459"/>
                    <a:pt x="121" y="459"/>
                  </a:cubicBezTo>
                  <a:cubicBezTo>
                    <a:pt x="121" y="505"/>
                    <a:pt x="121" y="505"/>
                    <a:pt x="121" y="505"/>
                  </a:cubicBezTo>
                  <a:cubicBezTo>
                    <a:pt x="38" y="520"/>
                    <a:pt x="7" y="539"/>
                    <a:pt x="4" y="540"/>
                  </a:cubicBezTo>
                  <a:cubicBezTo>
                    <a:pt x="0" y="541"/>
                    <a:pt x="19" y="544"/>
                    <a:pt x="46" y="556"/>
                  </a:cubicBezTo>
                  <a:cubicBezTo>
                    <a:pt x="80" y="572"/>
                    <a:pt x="75" y="581"/>
                    <a:pt x="75" y="581"/>
                  </a:cubicBezTo>
                  <a:cubicBezTo>
                    <a:pt x="75" y="581"/>
                    <a:pt x="135" y="543"/>
                    <a:pt x="263" y="520"/>
                  </a:cubicBezTo>
                  <a:cubicBezTo>
                    <a:pt x="329" y="509"/>
                    <a:pt x="450" y="504"/>
                    <a:pt x="495" y="512"/>
                  </a:cubicBezTo>
                  <a:cubicBezTo>
                    <a:pt x="495" y="512"/>
                    <a:pt x="460"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3" name="Freeform 70"/>
            <p:cNvSpPr>
              <a:spLocks noEditPoints="1"/>
            </p:cNvSpPr>
            <p:nvPr/>
          </p:nvSpPr>
          <p:spPr bwMode="auto">
            <a:xfrm>
              <a:off x="594" y="467"/>
              <a:ext cx="1846" cy="1852"/>
            </a:xfrm>
            <a:custGeom>
              <a:avLst/>
              <a:gdLst>
                <a:gd name="T0" fmla="*/ 483 w 967"/>
                <a:gd name="T1" fmla="*/ 953 h 967"/>
                <a:gd name="T2" fmla="*/ 13 w 967"/>
                <a:gd name="T3" fmla="*/ 483 h 967"/>
                <a:gd name="T4" fmla="*/ 483 w 967"/>
                <a:gd name="T5" fmla="*/ 12 h 967"/>
                <a:gd name="T6" fmla="*/ 954 w 967"/>
                <a:gd name="T7" fmla="*/ 483 h 967"/>
                <a:gd name="T8" fmla="*/ 483 w 967"/>
                <a:gd name="T9" fmla="*/ 953 h 967"/>
                <a:gd name="T10" fmla="*/ 483 w 967"/>
                <a:gd name="T11" fmla="*/ 0 h 967"/>
                <a:gd name="T12" fmla="*/ 0 w 967"/>
                <a:gd name="T13" fmla="*/ 483 h 967"/>
                <a:gd name="T14" fmla="*/ 483 w 967"/>
                <a:gd name="T15" fmla="*/ 967 h 967"/>
                <a:gd name="T16" fmla="*/ 967 w 967"/>
                <a:gd name="T17" fmla="*/ 483 h 967"/>
                <a:gd name="T18" fmla="*/ 483 w 967"/>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7" h="967">
                  <a:moveTo>
                    <a:pt x="483" y="953"/>
                  </a:moveTo>
                  <a:cubicBezTo>
                    <a:pt x="224" y="953"/>
                    <a:pt x="13" y="742"/>
                    <a:pt x="13" y="483"/>
                  </a:cubicBezTo>
                  <a:cubicBezTo>
                    <a:pt x="13" y="223"/>
                    <a:pt x="224" y="12"/>
                    <a:pt x="483" y="12"/>
                  </a:cubicBezTo>
                  <a:cubicBezTo>
                    <a:pt x="743" y="12"/>
                    <a:pt x="954" y="223"/>
                    <a:pt x="954" y="483"/>
                  </a:cubicBezTo>
                  <a:cubicBezTo>
                    <a:pt x="954" y="742"/>
                    <a:pt x="743" y="953"/>
                    <a:pt x="483" y="953"/>
                  </a:cubicBezTo>
                  <a:close/>
                  <a:moveTo>
                    <a:pt x="483" y="0"/>
                  </a:moveTo>
                  <a:cubicBezTo>
                    <a:pt x="216" y="0"/>
                    <a:pt x="0" y="216"/>
                    <a:pt x="0" y="483"/>
                  </a:cubicBezTo>
                  <a:cubicBezTo>
                    <a:pt x="0" y="751"/>
                    <a:pt x="216" y="967"/>
                    <a:pt x="483" y="967"/>
                  </a:cubicBezTo>
                  <a:cubicBezTo>
                    <a:pt x="750" y="967"/>
                    <a:pt x="967" y="751"/>
                    <a:pt x="967" y="483"/>
                  </a:cubicBezTo>
                  <a:cubicBezTo>
                    <a:pt x="967" y="216"/>
                    <a:pt x="750" y="0"/>
                    <a:pt x="4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4" name="Freeform 71"/>
            <p:cNvSpPr/>
            <p:nvPr/>
          </p:nvSpPr>
          <p:spPr bwMode="auto">
            <a:xfrm>
              <a:off x="802" y="1063"/>
              <a:ext cx="67" cy="61"/>
            </a:xfrm>
            <a:custGeom>
              <a:avLst/>
              <a:gdLst>
                <a:gd name="T0" fmla="*/ 23 w 35"/>
                <a:gd name="T1" fmla="*/ 3 h 32"/>
                <a:gd name="T2" fmla="*/ 10 w 35"/>
                <a:gd name="T3" fmla="*/ 1 h 32"/>
                <a:gd name="T4" fmla="*/ 2 w 35"/>
                <a:gd name="T5" fmla="*/ 9 h 32"/>
                <a:gd name="T6" fmla="*/ 2 w 35"/>
                <a:gd name="T7" fmla="*/ 21 h 32"/>
                <a:gd name="T8" fmla="*/ 12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3"/>
                    <a:pt x="4" y="5"/>
                    <a:pt x="2" y="9"/>
                  </a:cubicBezTo>
                  <a:cubicBezTo>
                    <a:pt x="0" y="13"/>
                    <a:pt x="0" y="17"/>
                    <a:pt x="2" y="21"/>
                  </a:cubicBezTo>
                  <a:cubicBezTo>
                    <a:pt x="3" y="24"/>
                    <a:pt x="6" y="27"/>
                    <a:pt x="12" y="29"/>
                  </a:cubicBezTo>
                  <a:cubicBezTo>
                    <a:pt x="17" y="32"/>
                    <a:pt x="21" y="32"/>
                    <a:pt x="25" y="31"/>
                  </a:cubicBezTo>
                  <a:cubicBezTo>
                    <a:pt x="29" y="29"/>
                    <a:pt x="32"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5" name="Freeform 72"/>
            <p:cNvSpPr/>
            <p:nvPr/>
          </p:nvSpPr>
          <p:spPr bwMode="auto">
            <a:xfrm>
              <a:off x="1392" y="1886"/>
              <a:ext cx="42" cy="77"/>
            </a:xfrm>
            <a:custGeom>
              <a:avLst/>
              <a:gdLst>
                <a:gd name="T0" fmla="*/ 22 w 22"/>
                <a:gd name="T1" fmla="*/ 0 h 40"/>
                <a:gd name="T2" fmla="*/ 22 w 22"/>
                <a:gd name="T3" fmla="*/ 40 h 40"/>
                <a:gd name="T4" fmla="*/ 12 w 22"/>
                <a:gd name="T5" fmla="*/ 40 h 40"/>
                <a:gd name="T6" fmla="*/ 12 w 22"/>
                <a:gd name="T7" fmla="*/ 14 h 40"/>
                <a:gd name="T8" fmla="*/ 6 w 22"/>
                <a:gd name="T9" fmla="*/ 17 h 40"/>
                <a:gd name="T10" fmla="*/ 0 w 22"/>
                <a:gd name="T11" fmla="*/ 20 h 40"/>
                <a:gd name="T12" fmla="*/ 0 w 22"/>
                <a:gd name="T13" fmla="*/ 11 h 40"/>
                <a:gd name="T14" fmla="*/ 9 w 22"/>
                <a:gd name="T15" fmla="*/ 7 h 40"/>
                <a:gd name="T16" fmla="*/ 14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2" y="40"/>
                    <a:pt x="12" y="40"/>
                    <a:pt x="12" y="40"/>
                  </a:cubicBezTo>
                  <a:cubicBezTo>
                    <a:pt x="12" y="14"/>
                    <a:pt x="12" y="14"/>
                    <a:pt x="12" y="14"/>
                  </a:cubicBezTo>
                  <a:cubicBezTo>
                    <a:pt x="10" y="15"/>
                    <a:pt x="8" y="17"/>
                    <a:pt x="6" y="17"/>
                  </a:cubicBezTo>
                  <a:cubicBezTo>
                    <a:pt x="5" y="18"/>
                    <a:pt x="3" y="19"/>
                    <a:pt x="0" y="20"/>
                  </a:cubicBezTo>
                  <a:cubicBezTo>
                    <a:pt x="0" y="11"/>
                    <a:pt x="0" y="11"/>
                    <a:pt x="0" y="11"/>
                  </a:cubicBezTo>
                  <a:cubicBezTo>
                    <a:pt x="4" y="10"/>
                    <a:pt x="7" y="8"/>
                    <a:pt x="9" y="7"/>
                  </a:cubicBezTo>
                  <a:cubicBezTo>
                    <a:pt x="11" y="5"/>
                    <a:pt x="12" y="3"/>
                    <a:pt x="14"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6" name="Freeform 73"/>
            <p:cNvSpPr>
              <a:spLocks noEditPoints="1"/>
            </p:cNvSpPr>
            <p:nvPr/>
          </p:nvSpPr>
          <p:spPr bwMode="auto">
            <a:xfrm>
              <a:off x="1453" y="1886"/>
              <a:ext cx="61" cy="77"/>
            </a:xfrm>
            <a:custGeom>
              <a:avLst/>
              <a:gdLst>
                <a:gd name="T0" fmla="*/ 21 w 32"/>
                <a:gd name="T1" fmla="*/ 14 h 40"/>
                <a:gd name="T2" fmla="*/ 19 w 32"/>
                <a:gd name="T3" fmla="*/ 9 h 40"/>
                <a:gd name="T4" fmla="*/ 16 w 32"/>
                <a:gd name="T5" fmla="*/ 7 h 40"/>
                <a:gd name="T6" fmla="*/ 12 w 32"/>
                <a:gd name="T7" fmla="*/ 9 h 40"/>
                <a:gd name="T8" fmla="*/ 11 w 32"/>
                <a:gd name="T9" fmla="*/ 14 h 40"/>
                <a:gd name="T10" fmla="*/ 12 w 32"/>
                <a:gd name="T11" fmla="*/ 19 h 40"/>
                <a:gd name="T12" fmla="*/ 16 w 32"/>
                <a:gd name="T13" fmla="*/ 20 h 40"/>
                <a:gd name="T14" fmla="*/ 20 w 32"/>
                <a:gd name="T15" fmla="*/ 19 h 40"/>
                <a:gd name="T16" fmla="*/ 21 w 32"/>
                <a:gd name="T17" fmla="*/ 14 h 40"/>
                <a:gd name="T18" fmla="*/ 1 w 32"/>
                <a:gd name="T19" fmla="*/ 31 h 40"/>
                <a:gd name="T20" fmla="*/ 12 w 32"/>
                <a:gd name="T21" fmla="*/ 30 h 40"/>
                <a:gd name="T22" fmla="*/ 13 w 32"/>
                <a:gd name="T23" fmla="*/ 33 h 40"/>
                <a:gd name="T24" fmla="*/ 16 w 32"/>
                <a:gd name="T25" fmla="*/ 34 h 40"/>
                <a:gd name="T26" fmla="*/ 20 w 32"/>
                <a:gd name="T27" fmla="*/ 31 h 40"/>
                <a:gd name="T28" fmla="*/ 21 w 32"/>
                <a:gd name="T29" fmla="*/ 23 h 40"/>
                <a:gd name="T30" fmla="*/ 18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5 w 32"/>
                <a:gd name="T45" fmla="*/ 2 h 40"/>
                <a:gd name="T46" fmla="*/ 30 w 32"/>
                <a:gd name="T47" fmla="*/ 9 h 40"/>
                <a:gd name="T48" fmla="*/ 32 w 32"/>
                <a:gd name="T49" fmla="*/ 20 h 40"/>
                <a:gd name="T50" fmla="*/ 28 w 32"/>
                <a:gd name="T51" fmla="*/ 36 h 40"/>
                <a:gd name="T52" fmla="*/ 16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1" y="10"/>
                    <a:pt x="19" y="9"/>
                  </a:cubicBezTo>
                  <a:cubicBezTo>
                    <a:pt x="18" y="8"/>
                    <a:pt x="17" y="7"/>
                    <a:pt x="16" y="7"/>
                  </a:cubicBezTo>
                  <a:cubicBezTo>
                    <a:pt x="14" y="7"/>
                    <a:pt x="13" y="8"/>
                    <a:pt x="12" y="9"/>
                  </a:cubicBezTo>
                  <a:cubicBezTo>
                    <a:pt x="11" y="10"/>
                    <a:pt x="11" y="11"/>
                    <a:pt x="11" y="14"/>
                  </a:cubicBezTo>
                  <a:cubicBezTo>
                    <a:pt x="11" y="16"/>
                    <a:pt x="11" y="17"/>
                    <a:pt x="12" y="19"/>
                  </a:cubicBezTo>
                  <a:cubicBezTo>
                    <a:pt x="13" y="20"/>
                    <a:pt x="14" y="20"/>
                    <a:pt x="16" y="20"/>
                  </a:cubicBezTo>
                  <a:cubicBezTo>
                    <a:pt x="17" y="20"/>
                    <a:pt x="19" y="20"/>
                    <a:pt x="20" y="19"/>
                  </a:cubicBezTo>
                  <a:cubicBezTo>
                    <a:pt x="21" y="18"/>
                    <a:pt x="21" y="16"/>
                    <a:pt x="21" y="14"/>
                  </a:cubicBezTo>
                  <a:close/>
                  <a:moveTo>
                    <a:pt x="1" y="31"/>
                  </a:moveTo>
                  <a:cubicBezTo>
                    <a:pt x="12" y="30"/>
                    <a:pt x="12" y="30"/>
                    <a:pt x="12" y="30"/>
                  </a:cubicBezTo>
                  <a:cubicBezTo>
                    <a:pt x="12" y="31"/>
                    <a:pt x="13" y="32"/>
                    <a:pt x="13" y="33"/>
                  </a:cubicBezTo>
                  <a:cubicBezTo>
                    <a:pt x="14" y="34"/>
                    <a:pt x="15" y="34"/>
                    <a:pt x="16" y="34"/>
                  </a:cubicBezTo>
                  <a:cubicBezTo>
                    <a:pt x="18" y="34"/>
                    <a:pt x="19" y="33"/>
                    <a:pt x="20" y="31"/>
                  </a:cubicBezTo>
                  <a:cubicBezTo>
                    <a:pt x="21" y="30"/>
                    <a:pt x="21" y="27"/>
                    <a:pt x="21" y="23"/>
                  </a:cubicBezTo>
                  <a:cubicBezTo>
                    <a:pt x="20" y="24"/>
                    <a:pt x="19" y="25"/>
                    <a:pt x="18" y="26"/>
                  </a:cubicBezTo>
                  <a:cubicBezTo>
                    <a:pt x="16" y="27"/>
                    <a:pt x="15" y="27"/>
                    <a:pt x="13" y="27"/>
                  </a:cubicBezTo>
                  <a:cubicBezTo>
                    <a:pt x="9" y="27"/>
                    <a:pt x="6" y="26"/>
                    <a:pt x="4" y="23"/>
                  </a:cubicBezTo>
                  <a:cubicBezTo>
                    <a:pt x="2" y="21"/>
                    <a:pt x="0" y="18"/>
                    <a:pt x="0" y="14"/>
                  </a:cubicBezTo>
                  <a:cubicBezTo>
                    <a:pt x="0" y="11"/>
                    <a:pt x="1" y="9"/>
                    <a:pt x="2" y="7"/>
                  </a:cubicBezTo>
                  <a:cubicBezTo>
                    <a:pt x="3" y="5"/>
                    <a:pt x="5" y="3"/>
                    <a:pt x="7" y="2"/>
                  </a:cubicBezTo>
                  <a:cubicBezTo>
                    <a:pt x="9" y="1"/>
                    <a:pt x="12" y="0"/>
                    <a:pt x="15" y="0"/>
                  </a:cubicBezTo>
                  <a:cubicBezTo>
                    <a:pt x="19" y="0"/>
                    <a:pt x="22" y="1"/>
                    <a:pt x="25" y="2"/>
                  </a:cubicBezTo>
                  <a:cubicBezTo>
                    <a:pt x="27" y="4"/>
                    <a:pt x="29" y="6"/>
                    <a:pt x="30" y="9"/>
                  </a:cubicBezTo>
                  <a:cubicBezTo>
                    <a:pt x="32" y="12"/>
                    <a:pt x="32" y="16"/>
                    <a:pt x="32" y="20"/>
                  </a:cubicBezTo>
                  <a:cubicBezTo>
                    <a:pt x="32" y="27"/>
                    <a:pt x="31" y="32"/>
                    <a:pt x="28" y="36"/>
                  </a:cubicBezTo>
                  <a:cubicBezTo>
                    <a:pt x="25" y="39"/>
                    <a:pt x="21" y="40"/>
                    <a:pt x="16" y="40"/>
                  </a:cubicBezTo>
                  <a:cubicBezTo>
                    <a:pt x="13" y="40"/>
                    <a:pt x="10" y="40"/>
                    <a:pt x="8" y="39"/>
                  </a:cubicBezTo>
                  <a:cubicBezTo>
                    <a:pt x="7" y="39"/>
                    <a:pt x="5" y="38"/>
                    <a:pt x="4" y="36"/>
                  </a:cubicBezTo>
                  <a:cubicBezTo>
                    <a:pt x="3"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7" name="Freeform 74"/>
            <p:cNvSpPr/>
            <p:nvPr/>
          </p:nvSpPr>
          <p:spPr bwMode="auto">
            <a:xfrm>
              <a:off x="1520" y="1888"/>
              <a:ext cx="61" cy="75"/>
            </a:xfrm>
            <a:custGeom>
              <a:avLst/>
              <a:gdLst>
                <a:gd name="T0" fmla="*/ 5 w 32"/>
                <a:gd name="T1" fmla="*/ 0 h 39"/>
                <a:gd name="T2" fmla="*/ 30 w 32"/>
                <a:gd name="T3" fmla="*/ 0 h 39"/>
                <a:gd name="T4" fmla="*/ 30 w 32"/>
                <a:gd name="T5" fmla="*/ 9 h 39"/>
                <a:gd name="T6" fmla="*/ 13 w 32"/>
                <a:gd name="T7" fmla="*/ 9 h 39"/>
                <a:gd name="T8" fmla="*/ 12 w 32"/>
                <a:gd name="T9" fmla="*/ 15 h 39"/>
                <a:gd name="T10" fmla="*/ 16 w 32"/>
                <a:gd name="T11" fmla="*/ 13 h 39"/>
                <a:gd name="T12" fmla="*/ 19 w 32"/>
                <a:gd name="T13" fmla="*/ 13 h 39"/>
                <a:gd name="T14" fmla="*/ 29 w 32"/>
                <a:gd name="T15" fmla="*/ 16 h 39"/>
                <a:gd name="T16" fmla="*/ 32 w 32"/>
                <a:gd name="T17" fmla="*/ 25 h 39"/>
                <a:gd name="T18" fmla="*/ 30 w 32"/>
                <a:gd name="T19" fmla="*/ 32 h 39"/>
                <a:gd name="T20" fmla="*/ 25 w 32"/>
                <a:gd name="T21" fmla="*/ 38 h 39"/>
                <a:gd name="T22" fmla="*/ 16 w 32"/>
                <a:gd name="T23" fmla="*/ 39 h 39"/>
                <a:gd name="T24" fmla="*/ 10 w 32"/>
                <a:gd name="T25" fmla="*/ 39 h 39"/>
                <a:gd name="T26" fmla="*/ 5 w 32"/>
                <a:gd name="T27" fmla="*/ 37 h 39"/>
                <a:gd name="T28" fmla="*/ 2 w 32"/>
                <a:gd name="T29" fmla="*/ 33 h 39"/>
                <a:gd name="T30" fmla="*/ 0 w 32"/>
                <a:gd name="T31" fmla="*/ 29 h 39"/>
                <a:gd name="T32" fmla="*/ 11 w 32"/>
                <a:gd name="T33" fmla="*/ 28 h 39"/>
                <a:gd name="T34" fmla="*/ 13 w 32"/>
                <a:gd name="T35" fmla="*/ 32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1 w 32"/>
                <a:gd name="T49" fmla="*/ 22 h 39"/>
                <a:gd name="T50" fmla="*/ 1 w 32"/>
                <a:gd name="T51" fmla="*/ 21 h 39"/>
                <a:gd name="T52" fmla="*/ 5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5" y="0"/>
                  </a:moveTo>
                  <a:cubicBezTo>
                    <a:pt x="30" y="0"/>
                    <a:pt x="30" y="0"/>
                    <a:pt x="30" y="0"/>
                  </a:cubicBezTo>
                  <a:cubicBezTo>
                    <a:pt x="30" y="9"/>
                    <a:pt x="30" y="9"/>
                    <a:pt x="30" y="9"/>
                  </a:cubicBezTo>
                  <a:cubicBezTo>
                    <a:pt x="13" y="9"/>
                    <a:pt x="13" y="9"/>
                    <a:pt x="13" y="9"/>
                  </a:cubicBezTo>
                  <a:cubicBezTo>
                    <a:pt x="12" y="15"/>
                    <a:pt x="12" y="15"/>
                    <a:pt x="12" y="15"/>
                  </a:cubicBezTo>
                  <a:cubicBezTo>
                    <a:pt x="13" y="14"/>
                    <a:pt x="14" y="14"/>
                    <a:pt x="16" y="13"/>
                  </a:cubicBezTo>
                  <a:cubicBezTo>
                    <a:pt x="17" y="13"/>
                    <a:pt x="18" y="13"/>
                    <a:pt x="19" y="13"/>
                  </a:cubicBezTo>
                  <a:cubicBezTo>
                    <a:pt x="23" y="13"/>
                    <a:pt x="26" y="14"/>
                    <a:pt x="29" y="16"/>
                  </a:cubicBezTo>
                  <a:cubicBezTo>
                    <a:pt x="31" y="19"/>
                    <a:pt x="32" y="22"/>
                    <a:pt x="32" y="25"/>
                  </a:cubicBezTo>
                  <a:cubicBezTo>
                    <a:pt x="32" y="28"/>
                    <a:pt x="32" y="30"/>
                    <a:pt x="30" y="32"/>
                  </a:cubicBezTo>
                  <a:cubicBezTo>
                    <a:pt x="29" y="35"/>
                    <a:pt x="27" y="36"/>
                    <a:pt x="25" y="38"/>
                  </a:cubicBezTo>
                  <a:cubicBezTo>
                    <a:pt x="23" y="39"/>
                    <a:pt x="20" y="39"/>
                    <a:pt x="16" y="39"/>
                  </a:cubicBezTo>
                  <a:cubicBezTo>
                    <a:pt x="14" y="39"/>
                    <a:pt x="12" y="39"/>
                    <a:pt x="10" y="39"/>
                  </a:cubicBezTo>
                  <a:cubicBezTo>
                    <a:pt x="8" y="38"/>
                    <a:pt x="6" y="38"/>
                    <a:pt x="5" y="37"/>
                  </a:cubicBezTo>
                  <a:cubicBezTo>
                    <a:pt x="4" y="36"/>
                    <a:pt x="3" y="35"/>
                    <a:pt x="2" y="33"/>
                  </a:cubicBezTo>
                  <a:cubicBezTo>
                    <a:pt x="1" y="32"/>
                    <a:pt x="1" y="31"/>
                    <a:pt x="0" y="29"/>
                  </a:cubicBezTo>
                  <a:cubicBezTo>
                    <a:pt x="11" y="28"/>
                    <a:pt x="11" y="28"/>
                    <a:pt x="11" y="28"/>
                  </a:cubicBezTo>
                  <a:cubicBezTo>
                    <a:pt x="11" y="29"/>
                    <a:pt x="12" y="31"/>
                    <a:pt x="13" y="32"/>
                  </a:cubicBezTo>
                  <a:cubicBezTo>
                    <a:pt x="14" y="33"/>
                    <a:pt x="15" y="33"/>
                    <a:pt x="16" y="33"/>
                  </a:cubicBezTo>
                  <a:cubicBezTo>
                    <a:pt x="18" y="33"/>
                    <a:pt x="19" y="32"/>
                    <a:pt x="20" y="31"/>
                  </a:cubicBezTo>
                  <a:cubicBezTo>
                    <a:pt x="21" y="30"/>
                    <a:pt x="21" y="28"/>
                    <a:pt x="21" y="26"/>
                  </a:cubicBezTo>
                  <a:cubicBezTo>
                    <a:pt x="21" y="24"/>
                    <a:pt x="21" y="22"/>
                    <a:pt x="20" y="21"/>
                  </a:cubicBezTo>
                  <a:cubicBezTo>
                    <a:pt x="19" y="20"/>
                    <a:pt x="18" y="19"/>
                    <a:pt x="16" y="19"/>
                  </a:cubicBezTo>
                  <a:cubicBezTo>
                    <a:pt x="15" y="19"/>
                    <a:pt x="14" y="20"/>
                    <a:pt x="13" y="20"/>
                  </a:cubicBezTo>
                  <a:cubicBezTo>
                    <a:pt x="12" y="21"/>
                    <a:pt x="11" y="21"/>
                    <a:pt x="11" y="22"/>
                  </a:cubicBezTo>
                  <a:cubicBezTo>
                    <a:pt x="1" y="21"/>
                    <a:pt x="1" y="21"/>
                    <a:pt x="1" y="21"/>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8" name="Freeform 75"/>
            <p:cNvSpPr/>
            <p:nvPr/>
          </p:nvSpPr>
          <p:spPr bwMode="auto">
            <a:xfrm>
              <a:off x="1587" y="1886"/>
              <a:ext cx="61" cy="77"/>
            </a:xfrm>
            <a:custGeom>
              <a:avLst/>
              <a:gdLst>
                <a:gd name="T0" fmla="*/ 11 w 32"/>
                <a:gd name="T1" fmla="*/ 12 h 40"/>
                <a:gd name="T2" fmla="*/ 0 w 32"/>
                <a:gd name="T3" fmla="*/ 11 h 40"/>
                <a:gd name="T4" fmla="*/ 5 w 32"/>
                <a:gd name="T5" fmla="*/ 3 h 40"/>
                <a:gd name="T6" fmla="*/ 16 w 32"/>
                <a:gd name="T7" fmla="*/ 0 h 40"/>
                <a:gd name="T8" fmla="*/ 26 w 32"/>
                <a:gd name="T9" fmla="*/ 3 h 40"/>
                <a:gd name="T10" fmla="*/ 30 w 32"/>
                <a:gd name="T11" fmla="*/ 10 h 40"/>
                <a:gd name="T12" fmla="*/ 28 w 32"/>
                <a:gd name="T13" fmla="*/ 15 h 40"/>
                <a:gd name="T14" fmla="*/ 24 w 32"/>
                <a:gd name="T15" fmla="*/ 19 h 40"/>
                <a:gd name="T16" fmla="*/ 28 w 32"/>
                <a:gd name="T17" fmla="*/ 20 h 40"/>
                <a:gd name="T18" fmla="*/ 31 w 32"/>
                <a:gd name="T19" fmla="*/ 23 h 40"/>
                <a:gd name="T20" fmla="*/ 32 w 32"/>
                <a:gd name="T21" fmla="*/ 28 h 40"/>
                <a:gd name="T22" fmla="*/ 30 w 32"/>
                <a:gd name="T23" fmla="*/ 34 h 40"/>
                <a:gd name="T24" fmla="*/ 25 w 32"/>
                <a:gd name="T25" fmla="*/ 39 h 40"/>
                <a:gd name="T26" fmla="*/ 16 w 32"/>
                <a:gd name="T27" fmla="*/ 40 h 40"/>
                <a:gd name="T28" fmla="*/ 8 w 32"/>
                <a:gd name="T29" fmla="*/ 39 h 40"/>
                <a:gd name="T30" fmla="*/ 3 w 32"/>
                <a:gd name="T31" fmla="*/ 36 h 40"/>
                <a:gd name="T32" fmla="*/ 0 w 32"/>
                <a:gd name="T33" fmla="*/ 30 h 40"/>
                <a:gd name="T34" fmla="*/ 11 w 32"/>
                <a:gd name="T35" fmla="*/ 28 h 40"/>
                <a:gd name="T36" fmla="*/ 13 w 32"/>
                <a:gd name="T37" fmla="*/ 33 h 40"/>
                <a:gd name="T38" fmla="*/ 16 w 32"/>
                <a:gd name="T39" fmla="*/ 34 h 40"/>
                <a:gd name="T40" fmla="*/ 20 w 32"/>
                <a:gd name="T41" fmla="*/ 32 h 40"/>
                <a:gd name="T42" fmla="*/ 21 w 32"/>
                <a:gd name="T43" fmla="*/ 28 h 40"/>
                <a:gd name="T44" fmla="*/ 20 w 32"/>
                <a:gd name="T45" fmla="*/ 24 h 40"/>
                <a:gd name="T46" fmla="*/ 16 w 32"/>
                <a:gd name="T47" fmla="*/ 23 h 40"/>
                <a:gd name="T48" fmla="*/ 12 w 32"/>
                <a:gd name="T49" fmla="*/ 23 h 40"/>
                <a:gd name="T50" fmla="*/ 13 w 32"/>
                <a:gd name="T51" fmla="*/ 15 h 40"/>
                <a:gd name="T52" fmla="*/ 14 w 32"/>
                <a:gd name="T53" fmla="*/ 16 h 40"/>
                <a:gd name="T54" fmla="*/ 18 w 32"/>
                <a:gd name="T55" fmla="*/ 14 h 40"/>
                <a:gd name="T56" fmla="*/ 19 w 32"/>
                <a:gd name="T57" fmla="*/ 11 h 40"/>
                <a:gd name="T58" fmla="*/ 18 w 32"/>
                <a:gd name="T59" fmla="*/ 8 h 40"/>
                <a:gd name="T60" fmla="*/ 15 w 32"/>
                <a:gd name="T61" fmla="*/ 7 h 40"/>
                <a:gd name="T62" fmla="*/ 12 w 32"/>
                <a:gd name="T63" fmla="*/ 8 h 40"/>
                <a:gd name="T64" fmla="*/ 11 w 32"/>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0">
                  <a:moveTo>
                    <a:pt x="11" y="12"/>
                  </a:moveTo>
                  <a:cubicBezTo>
                    <a:pt x="0" y="11"/>
                    <a:pt x="0" y="11"/>
                    <a:pt x="0" y="11"/>
                  </a:cubicBezTo>
                  <a:cubicBezTo>
                    <a:pt x="1" y="7"/>
                    <a:pt x="3" y="5"/>
                    <a:pt x="5" y="3"/>
                  </a:cubicBezTo>
                  <a:cubicBezTo>
                    <a:pt x="8" y="1"/>
                    <a:pt x="11" y="0"/>
                    <a:pt x="16" y="0"/>
                  </a:cubicBezTo>
                  <a:cubicBezTo>
                    <a:pt x="21" y="0"/>
                    <a:pt x="24" y="1"/>
                    <a:pt x="26" y="3"/>
                  </a:cubicBezTo>
                  <a:cubicBezTo>
                    <a:pt x="29" y="5"/>
                    <a:pt x="30" y="8"/>
                    <a:pt x="30" y="10"/>
                  </a:cubicBezTo>
                  <a:cubicBezTo>
                    <a:pt x="30" y="12"/>
                    <a:pt x="29" y="14"/>
                    <a:pt x="28" y="15"/>
                  </a:cubicBezTo>
                  <a:cubicBezTo>
                    <a:pt x="27" y="16"/>
                    <a:pt x="26" y="18"/>
                    <a:pt x="24" y="19"/>
                  </a:cubicBezTo>
                  <a:cubicBezTo>
                    <a:pt x="26" y="19"/>
                    <a:pt x="27" y="19"/>
                    <a:pt x="28" y="20"/>
                  </a:cubicBezTo>
                  <a:cubicBezTo>
                    <a:pt x="29" y="21"/>
                    <a:pt x="30" y="22"/>
                    <a:pt x="31" y="23"/>
                  </a:cubicBezTo>
                  <a:cubicBezTo>
                    <a:pt x="31" y="24"/>
                    <a:pt x="32" y="26"/>
                    <a:pt x="32" y="28"/>
                  </a:cubicBezTo>
                  <a:cubicBezTo>
                    <a:pt x="32" y="30"/>
                    <a:pt x="31" y="32"/>
                    <a:pt x="30" y="34"/>
                  </a:cubicBezTo>
                  <a:cubicBezTo>
                    <a:pt x="29" y="36"/>
                    <a:pt x="27" y="38"/>
                    <a:pt x="25" y="39"/>
                  </a:cubicBezTo>
                  <a:cubicBezTo>
                    <a:pt x="23" y="40"/>
                    <a:pt x="20" y="40"/>
                    <a:pt x="16" y="40"/>
                  </a:cubicBezTo>
                  <a:cubicBezTo>
                    <a:pt x="13" y="40"/>
                    <a:pt x="10" y="40"/>
                    <a:pt x="8" y="39"/>
                  </a:cubicBezTo>
                  <a:cubicBezTo>
                    <a:pt x="6" y="38"/>
                    <a:pt x="4" y="37"/>
                    <a:pt x="3" y="36"/>
                  </a:cubicBezTo>
                  <a:cubicBezTo>
                    <a:pt x="2" y="34"/>
                    <a:pt x="1" y="32"/>
                    <a:pt x="0" y="30"/>
                  </a:cubicBezTo>
                  <a:cubicBezTo>
                    <a:pt x="11" y="28"/>
                    <a:pt x="11" y="28"/>
                    <a:pt x="11" y="28"/>
                  </a:cubicBezTo>
                  <a:cubicBezTo>
                    <a:pt x="11" y="30"/>
                    <a:pt x="12" y="32"/>
                    <a:pt x="13" y="33"/>
                  </a:cubicBezTo>
                  <a:cubicBezTo>
                    <a:pt x="13" y="34"/>
                    <a:pt x="15" y="34"/>
                    <a:pt x="16" y="34"/>
                  </a:cubicBezTo>
                  <a:cubicBezTo>
                    <a:pt x="17" y="34"/>
                    <a:pt x="19" y="33"/>
                    <a:pt x="20" y="32"/>
                  </a:cubicBezTo>
                  <a:cubicBezTo>
                    <a:pt x="20" y="31"/>
                    <a:pt x="21" y="30"/>
                    <a:pt x="21" y="28"/>
                  </a:cubicBezTo>
                  <a:cubicBezTo>
                    <a:pt x="21" y="26"/>
                    <a:pt x="20" y="25"/>
                    <a:pt x="20" y="24"/>
                  </a:cubicBezTo>
                  <a:cubicBezTo>
                    <a:pt x="19" y="23"/>
                    <a:pt x="17" y="23"/>
                    <a:pt x="16" y="23"/>
                  </a:cubicBezTo>
                  <a:cubicBezTo>
                    <a:pt x="15" y="23"/>
                    <a:pt x="14" y="23"/>
                    <a:pt x="12" y="23"/>
                  </a:cubicBezTo>
                  <a:cubicBezTo>
                    <a:pt x="13" y="15"/>
                    <a:pt x="13" y="15"/>
                    <a:pt x="13" y="15"/>
                  </a:cubicBezTo>
                  <a:cubicBezTo>
                    <a:pt x="13" y="16"/>
                    <a:pt x="14" y="16"/>
                    <a:pt x="14" y="16"/>
                  </a:cubicBezTo>
                  <a:cubicBezTo>
                    <a:pt x="16" y="16"/>
                    <a:pt x="17" y="15"/>
                    <a:pt x="18" y="14"/>
                  </a:cubicBezTo>
                  <a:cubicBezTo>
                    <a:pt x="19" y="13"/>
                    <a:pt x="19" y="12"/>
                    <a:pt x="19" y="11"/>
                  </a:cubicBezTo>
                  <a:cubicBezTo>
                    <a:pt x="19" y="10"/>
                    <a:pt x="19" y="9"/>
                    <a:pt x="18" y="8"/>
                  </a:cubicBezTo>
                  <a:cubicBezTo>
                    <a:pt x="17" y="8"/>
                    <a:pt x="16" y="7"/>
                    <a:pt x="15" y="7"/>
                  </a:cubicBezTo>
                  <a:cubicBezTo>
                    <a:pt x="14" y="7"/>
                    <a:pt x="13" y="8"/>
                    <a:pt x="12" y="8"/>
                  </a:cubicBezTo>
                  <a:cubicBezTo>
                    <a:pt x="11" y="9"/>
                    <a:pt x="11" y="10"/>
                    <a:pt x="1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9" name="Freeform 76"/>
            <p:cNvSpPr/>
            <p:nvPr/>
          </p:nvSpPr>
          <p:spPr bwMode="auto">
            <a:xfrm>
              <a:off x="1079" y="1957"/>
              <a:ext cx="19" cy="10"/>
            </a:xfrm>
            <a:custGeom>
              <a:avLst/>
              <a:gdLst>
                <a:gd name="T0" fmla="*/ 0 w 19"/>
                <a:gd name="T1" fmla="*/ 10 h 10"/>
                <a:gd name="T2" fmla="*/ 9 w 19"/>
                <a:gd name="T3" fmla="*/ 8 h 10"/>
                <a:gd name="T4" fmla="*/ 19 w 19"/>
                <a:gd name="T5" fmla="*/ 6 h 10"/>
                <a:gd name="T6" fmla="*/ 13 w 19"/>
                <a:gd name="T7" fmla="*/ 2 h 10"/>
                <a:gd name="T8" fmla="*/ 7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9" y="8"/>
                  </a:lnTo>
                  <a:lnTo>
                    <a:pt x="19" y="6"/>
                  </a:lnTo>
                  <a:lnTo>
                    <a:pt x="13" y="2"/>
                  </a:lnTo>
                  <a:lnTo>
                    <a:pt x="7"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0" name="Freeform 77"/>
            <p:cNvSpPr/>
            <p:nvPr/>
          </p:nvSpPr>
          <p:spPr bwMode="auto">
            <a:xfrm>
              <a:off x="1182" y="684"/>
              <a:ext cx="48" cy="36"/>
            </a:xfrm>
            <a:custGeom>
              <a:avLst/>
              <a:gdLst>
                <a:gd name="T0" fmla="*/ 22 w 25"/>
                <a:gd name="T1" fmla="*/ 11 h 19"/>
                <a:gd name="T2" fmla="*/ 24 w 25"/>
                <a:gd name="T3" fmla="*/ 8 h 19"/>
                <a:gd name="T4" fmla="*/ 24 w 25"/>
                <a:gd name="T5" fmla="*/ 4 h 19"/>
                <a:gd name="T6" fmla="*/ 21 w 25"/>
                <a:gd name="T7" fmla="*/ 1 h 19"/>
                <a:gd name="T8" fmla="*/ 16 w 25"/>
                <a:gd name="T9" fmla="*/ 1 h 19"/>
                <a:gd name="T10" fmla="*/ 8 w 25"/>
                <a:gd name="T11" fmla="*/ 4 h 19"/>
                <a:gd name="T12" fmla="*/ 0 w 25"/>
                <a:gd name="T13" fmla="*/ 7 h 19"/>
                <a:gd name="T14" fmla="*/ 5 w 25"/>
                <a:gd name="T15" fmla="*/ 19 h 19"/>
                <a:gd name="T16" fmla="*/ 13 w 25"/>
                <a:gd name="T17" fmla="*/ 16 h 19"/>
                <a:gd name="T18" fmla="*/ 22 w 25"/>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2" y="11"/>
                  </a:moveTo>
                  <a:cubicBezTo>
                    <a:pt x="23" y="10"/>
                    <a:pt x="24" y="9"/>
                    <a:pt x="24" y="8"/>
                  </a:cubicBezTo>
                  <a:cubicBezTo>
                    <a:pt x="25" y="7"/>
                    <a:pt x="25" y="5"/>
                    <a:pt x="24" y="4"/>
                  </a:cubicBezTo>
                  <a:cubicBezTo>
                    <a:pt x="23" y="2"/>
                    <a:pt x="22" y="1"/>
                    <a:pt x="21" y="1"/>
                  </a:cubicBezTo>
                  <a:cubicBezTo>
                    <a:pt x="19" y="0"/>
                    <a:pt x="18" y="0"/>
                    <a:pt x="16" y="1"/>
                  </a:cubicBezTo>
                  <a:cubicBezTo>
                    <a:pt x="15" y="1"/>
                    <a:pt x="13" y="2"/>
                    <a:pt x="8" y="4"/>
                  </a:cubicBezTo>
                  <a:cubicBezTo>
                    <a:pt x="0" y="7"/>
                    <a:pt x="0" y="7"/>
                    <a:pt x="0" y="7"/>
                  </a:cubicBezTo>
                  <a:cubicBezTo>
                    <a:pt x="5" y="19"/>
                    <a:pt x="5" y="19"/>
                    <a:pt x="5" y="19"/>
                  </a:cubicBezTo>
                  <a:cubicBezTo>
                    <a:pt x="13" y="16"/>
                    <a:pt x="13" y="16"/>
                    <a:pt x="13" y="16"/>
                  </a:cubicBezTo>
                  <a:cubicBezTo>
                    <a:pt x="18" y="14"/>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1" name="Freeform 78"/>
            <p:cNvSpPr/>
            <p:nvPr/>
          </p:nvSpPr>
          <p:spPr bwMode="auto">
            <a:xfrm>
              <a:off x="2129" y="971"/>
              <a:ext cx="40" cy="46"/>
            </a:xfrm>
            <a:custGeom>
              <a:avLst/>
              <a:gdLst>
                <a:gd name="T0" fmla="*/ 10 w 21"/>
                <a:gd name="T1" fmla="*/ 22 h 24"/>
                <a:gd name="T2" fmla="*/ 14 w 21"/>
                <a:gd name="T3" fmla="*/ 24 h 24"/>
                <a:gd name="T4" fmla="*/ 18 w 21"/>
                <a:gd name="T5" fmla="*/ 23 h 24"/>
                <a:gd name="T6" fmla="*/ 20 w 21"/>
                <a:gd name="T7" fmla="*/ 19 h 24"/>
                <a:gd name="T8" fmla="*/ 20 w 21"/>
                <a:gd name="T9" fmla="*/ 14 h 24"/>
                <a:gd name="T10" fmla="*/ 16 w 21"/>
                <a:gd name="T11" fmla="*/ 7 h 24"/>
                <a:gd name="T12" fmla="*/ 11 w 21"/>
                <a:gd name="T13" fmla="*/ 0 h 24"/>
                <a:gd name="T14" fmla="*/ 0 w 21"/>
                <a:gd name="T15" fmla="*/ 6 h 24"/>
                <a:gd name="T16" fmla="*/ 4 w 21"/>
                <a:gd name="T17" fmla="*/ 14 h 24"/>
                <a:gd name="T18" fmla="*/ 10 w 21"/>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10" y="22"/>
                  </a:moveTo>
                  <a:cubicBezTo>
                    <a:pt x="11" y="23"/>
                    <a:pt x="12" y="24"/>
                    <a:pt x="14" y="24"/>
                  </a:cubicBezTo>
                  <a:cubicBezTo>
                    <a:pt x="15" y="24"/>
                    <a:pt x="16" y="24"/>
                    <a:pt x="18" y="23"/>
                  </a:cubicBezTo>
                  <a:cubicBezTo>
                    <a:pt x="19" y="22"/>
                    <a:pt x="20" y="21"/>
                    <a:pt x="20" y="19"/>
                  </a:cubicBezTo>
                  <a:cubicBezTo>
                    <a:pt x="21" y="18"/>
                    <a:pt x="21" y="16"/>
                    <a:pt x="20" y="14"/>
                  </a:cubicBezTo>
                  <a:cubicBezTo>
                    <a:pt x="19" y="14"/>
                    <a:pt x="18" y="11"/>
                    <a:pt x="16" y="7"/>
                  </a:cubicBezTo>
                  <a:cubicBezTo>
                    <a:pt x="11" y="0"/>
                    <a:pt x="11" y="0"/>
                    <a:pt x="11" y="0"/>
                  </a:cubicBezTo>
                  <a:cubicBezTo>
                    <a:pt x="0" y="6"/>
                    <a:pt x="0" y="6"/>
                    <a:pt x="0" y="6"/>
                  </a:cubicBezTo>
                  <a:cubicBezTo>
                    <a:pt x="4" y="14"/>
                    <a:pt x="4" y="14"/>
                    <a:pt x="4" y="14"/>
                  </a:cubicBezTo>
                  <a:cubicBezTo>
                    <a:pt x="7" y="18"/>
                    <a:pt x="9" y="21"/>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2" name="Freeform 79"/>
            <p:cNvSpPr/>
            <p:nvPr/>
          </p:nvSpPr>
          <p:spPr bwMode="auto">
            <a:xfrm>
              <a:off x="789" y="1157"/>
              <a:ext cx="40" cy="28"/>
            </a:xfrm>
            <a:custGeom>
              <a:avLst/>
              <a:gdLst>
                <a:gd name="T0" fmla="*/ 40 w 40"/>
                <a:gd name="T1" fmla="*/ 0 h 28"/>
                <a:gd name="T2" fmla="*/ 0 w 40"/>
                <a:gd name="T3" fmla="*/ 3 h 28"/>
                <a:gd name="T4" fmla="*/ 30 w 40"/>
                <a:gd name="T5" fmla="*/ 28 h 28"/>
                <a:gd name="T6" fmla="*/ 40 w 40"/>
                <a:gd name="T7" fmla="*/ 0 h 28"/>
              </a:gdLst>
              <a:ahLst/>
              <a:cxnLst>
                <a:cxn ang="0">
                  <a:pos x="T0" y="T1"/>
                </a:cxn>
                <a:cxn ang="0">
                  <a:pos x="T2" y="T3"/>
                </a:cxn>
                <a:cxn ang="0">
                  <a:pos x="T4" y="T5"/>
                </a:cxn>
                <a:cxn ang="0">
                  <a:pos x="T6" y="T7"/>
                </a:cxn>
              </a:cxnLst>
              <a:rect l="0" t="0" r="r" b="b"/>
              <a:pathLst>
                <a:path w="40" h="28">
                  <a:moveTo>
                    <a:pt x="40" y="0"/>
                  </a:moveTo>
                  <a:lnTo>
                    <a:pt x="0" y="3"/>
                  </a:lnTo>
                  <a:lnTo>
                    <a:pt x="30" y="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3" name="Freeform 80"/>
            <p:cNvSpPr/>
            <p:nvPr/>
          </p:nvSpPr>
          <p:spPr bwMode="auto">
            <a:xfrm>
              <a:off x="1590" y="2112"/>
              <a:ext cx="41" cy="63"/>
            </a:xfrm>
            <a:custGeom>
              <a:avLst/>
              <a:gdLst>
                <a:gd name="T0" fmla="*/ 8 w 21"/>
                <a:gd name="T1" fmla="*/ 10 h 33"/>
                <a:gd name="T2" fmla="*/ 4 w 21"/>
                <a:gd name="T3" fmla="*/ 12 h 33"/>
                <a:gd name="T4" fmla="*/ 2 w 21"/>
                <a:gd name="T5" fmla="*/ 15 h 33"/>
                <a:gd name="T6" fmla="*/ 1 w 21"/>
                <a:gd name="T7" fmla="*/ 20 h 33"/>
                <a:gd name="T8" fmla="*/ 1 w 21"/>
                <a:gd name="T9" fmla="*/ 23 h 33"/>
                <a:gd name="T10" fmla="*/ 2 w 21"/>
                <a:gd name="T11" fmla="*/ 27 h 33"/>
                <a:gd name="T12" fmla="*/ 9 w 21"/>
                <a:gd name="T13" fmla="*/ 32 h 33"/>
                <a:gd name="T14" fmla="*/ 13 w 21"/>
                <a:gd name="T15" fmla="*/ 33 h 33"/>
                <a:gd name="T16" fmla="*/ 16 w 21"/>
                <a:gd name="T17" fmla="*/ 33 h 33"/>
                <a:gd name="T18" fmla="*/ 19 w 21"/>
                <a:gd name="T19" fmla="*/ 30 h 33"/>
                <a:gd name="T20" fmla="*/ 20 w 21"/>
                <a:gd name="T21" fmla="*/ 27 h 33"/>
                <a:gd name="T22" fmla="*/ 21 w 21"/>
                <a:gd name="T23" fmla="*/ 25 h 33"/>
                <a:gd name="T24" fmla="*/ 20 w 21"/>
                <a:gd name="T25" fmla="*/ 20 h 33"/>
                <a:gd name="T26" fmla="*/ 14 w 21"/>
                <a:gd name="T27" fmla="*/ 16 h 33"/>
                <a:gd name="T28" fmla="*/ 15 w 21"/>
                <a:gd name="T29" fmla="*/ 12 h 33"/>
                <a:gd name="T30" fmla="*/ 17 w 21"/>
                <a:gd name="T31" fmla="*/ 11 h 33"/>
                <a:gd name="T32" fmla="*/ 18 w 21"/>
                <a:gd name="T33" fmla="*/ 8 h 33"/>
                <a:gd name="T34" fmla="*/ 18 w 21"/>
                <a:gd name="T35" fmla="*/ 5 h 33"/>
                <a:gd name="T36" fmla="*/ 18 w 21"/>
                <a:gd name="T37" fmla="*/ 2 h 33"/>
                <a:gd name="T38" fmla="*/ 15 w 21"/>
                <a:gd name="T39" fmla="*/ 3 h 33"/>
                <a:gd name="T40" fmla="*/ 10 w 21"/>
                <a:gd name="T41" fmla="*/ 8 h 33"/>
                <a:gd name="T42" fmla="*/ 9 w 21"/>
                <a:gd name="T43" fmla="*/ 9 h 33"/>
                <a:gd name="T44" fmla="*/ 8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8" y="10"/>
                  </a:moveTo>
                  <a:cubicBezTo>
                    <a:pt x="6" y="10"/>
                    <a:pt x="4" y="12"/>
                    <a:pt x="4" y="12"/>
                  </a:cubicBezTo>
                  <a:cubicBezTo>
                    <a:pt x="2" y="14"/>
                    <a:pt x="2" y="15"/>
                    <a:pt x="2" y="15"/>
                  </a:cubicBezTo>
                  <a:cubicBezTo>
                    <a:pt x="2" y="16"/>
                    <a:pt x="1" y="20"/>
                    <a:pt x="1" y="20"/>
                  </a:cubicBezTo>
                  <a:cubicBezTo>
                    <a:pt x="1" y="20"/>
                    <a:pt x="0" y="23"/>
                    <a:pt x="1" y="23"/>
                  </a:cubicBezTo>
                  <a:cubicBezTo>
                    <a:pt x="1" y="24"/>
                    <a:pt x="2" y="26"/>
                    <a:pt x="2" y="27"/>
                  </a:cubicBezTo>
                  <a:cubicBezTo>
                    <a:pt x="4" y="29"/>
                    <a:pt x="9" y="32"/>
                    <a:pt x="9" y="32"/>
                  </a:cubicBezTo>
                  <a:cubicBezTo>
                    <a:pt x="10" y="33"/>
                    <a:pt x="12" y="33"/>
                    <a:pt x="13" y="33"/>
                  </a:cubicBezTo>
                  <a:cubicBezTo>
                    <a:pt x="14" y="33"/>
                    <a:pt x="15" y="33"/>
                    <a:pt x="16" y="33"/>
                  </a:cubicBezTo>
                  <a:cubicBezTo>
                    <a:pt x="19" y="33"/>
                    <a:pt x="19" y="30"/>
                    <a:pt x="19" y="30"/>
                  </a:cubicBezTo>
                  <a:cubicBezTo>
                    <a:pt x="19" y="28"/>
                    <a:pt x="20" y="27"/>
                    <a:pt x="20" y="27"/>
                  </a:cubicBezTo>
                  <a:cubicBezTo>
                    <a:pt x="21" y="26"/>
                    <a:pt x="21" y="25"/>
                    <a:pt x="21" y="25"/>
                  </a:cubicBezTo>
                  <a:cubicBezTo>
                    <a:pt x="20" y="23"/>
                    <a:pt x="20" y="20"/>
                    <a:pt x="20" y="20"/>
                  </a:cubicBezTo>
                  <a:cubicBezTo>
                    <a:pt x="18" y="19"/>
                    <a:pt x="14" y="16"/>
                    <a:pt x="14" y="16"/>
                  </a:cubicBezTo>
                  <a:cubicBezTo>
                    <a:pt x="12" y="12"/>
                    <a:pt x="15" y="12"/>
                    <a:pt x="15" y="12"/>
                  </a:cubicBezTo>
                  <a:cubicBezTo>
                    <a:pt x="16" y="12"/>
                    <a:pt x="17" y="11"/>
                    <a:pt x="17" y="11"/>
                  </a:cubicBezTo>
                  <a:cubicBezTo>
                    <a:pt x="19" y="11"/>
                    <a:pt x="18" y="8"/>
                    <a:pt x="18" y="8"/>
                  </a:cubicBezTo>
                  <a:cubicBezTo>
                    <a:pt x="18" y="6"/>
                    <a:pt x="18" y="5"/>
                    <a:pt x="18" y="5"/>
                  </a:cubicBezTo>
                  <a:cubicBezTo>
                    <a:pt x="19" y="2"/>
                    <a:pt x="18" y="2"/>
                    <a:pt x="18" y="2"/>
                  </a:cubicBezTo>
                  <a:cubicBezTo>
                    <a:pt x="17" y="0"/>
                    <a:pt x="15" y="3"/>
                    <a:pt x="15" y="3"/>
                  </a:cubicBezTo>
                  <a:cubicBezTo>
                    <a:pt x="14" y="4"/>
                    <a:pt x="10" y="8"/>
                    <a:pt x="10" y="8"/>
                  </a:cubicBezTo>
                  <a:cubicBezTo>
                    <a:pt x="10" y="8"/>
                    <a:pt x="9" y="9"/>
                    <a:pt x="9" y="9"/>
                  </a:cubicBezTo>
                  <a:cubicBezTo>
                    <a:pt x="8" y="10"/>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4" name="Freeform 81"/>
            <p:cNvSpPr/>
            <p:nvPr/>
          </p:nvSpPr>
          <p:spPr bwMode="auto">
            <a:xfrm>
              <a:off x="1224" y="2049"/>
              <a:ext cx="9" cy="21"/>
            </a:xfrm>
            <a:custGeom>
              <a:avLst/>
              <a:gdLst>
                <a:gd name="T0" fmla="*/ 0 w 5"/>
                <a:gd name="T1" fmla="*/ 0 h 11"/>
                <a:gd name="T2" fmla="*/ 2 w 5"/>
                <a:gd name="T3" fmla="*/ 5 h 11"/>
                <a:gd name="T4" fmla="*/ 3 w 5"/>
                <a:gd name="T5" fmla="*/ 7 h 11"/>
                <a:gd name="T6" fmla="*/ 3 w 5"/>
                <a:gd name="T7" fmla="*/ 10 h 11"/>
                <a:gd name="T8" fmla="*/ 5 w 5"/>
                <a:gd name="T9" fmla="*/ 9 h 11"/>
                <a:gd name="T10" fmla="*/ 4 w 5"/>
                <a:gd name="T11" fmla="*/ 3 h 11"/>
                <a:gd name="T12" fmla="*/ 3 w 5"/>
                <a:gd name="T13" fmla="*/ 0 h 11"/>
                <a:gd name="T14" fmla="*/ 0 w 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0" y="0"/>
                  </a:moveTo>
                  <a:cubicBezTo>
                    <a:pt x="1" y="3"/>
                    <a:pt x="2" y="4"/>
                    <a:pt x="2" y="5"/>
                  </a:cubicBezTo>
                  <a:cubicBezTo>
                    <a:pt x="3" y="6"/>
                    <a:pt x="3" y="7"/>
                    <a:pt x="3" y="7"/>
                  </a:cubicBezTo>
                  <a:cubicBezTo>
                    <a:pt x="4" y="9"/>
                    <a:pt x="3" y="8"/>
                    <a:pt x="3" y="10"/>
                  </a:cubicBezTo>
                  <a:cubicBezTo>
                    <a:pt x="4" y="11"/>
                    <a:pt x="4" y="10"/>
                    <a:pt x="5" y="9"/>
                  </a:cubicBezTo>
                  <a:cubicBezTo>
                    <a:pt x="4" y="8"/>
                    <a:pt x="4" y="5"/>
                    <a:pt x="4" y="3"/>
                  </a:cubicBezTo>
                  <a:cubicBezTo>
                    <a:pt x="3" y="2"/>
                    <a:pt x="3" y="1"/>
                    <a:pt x="3" y="0"/>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5" name="Freeform 82"/>
            <p:cNvSpPr/>
            <p:nvPr/>
          </p:nvSpPr>
          <p:spPr bwMode="auto">
            <a:xfrm>
              <a:off x="1190" y="2064"/>
              <a:ext cx="34" cy="12"/>
            </a:xfrm>
            <a:custGeom>
              <a:avLst/>
              <a:gdLst>
                <a:gd name="T0" fmla="*/ 0 w 18"/>
                <a:gd name="T1" fmla="*/ 6 h 6"/>
                <a:gd name="T2" fmla="*/ 5 w 18"/>
                <a:gd name="T3" fmla="*/ 5 h 6"/>
                <a:gd name="T4" fmla="*/ 17 w 18"/>
                <a:gd name="T5" fmla="*/ 3 h 6"/>
                <a:gd name="T6" fmla="*/ 18 w 18"/>
                <a:gd name="T7" fmla="*/ 2 h 6"/>
                <a:gd name="T8" fmla="*/ 18 w 18"/>
                <a:gd name="T9" fmla="*/ 1 h 6"/>
                <a:gd name="T10" fmla="*/ 17 w 18"/>
                <a:gd name="T11" fmla="*/ 0 h 6"/>
                <a:gd name="T12" fmla="*/ 0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6"/>
                  </a:moveTo>
                  <a:cubicBezTo>
                    <a:pt x="1" y="6"/>
                    <a:pt x="4" y="5"/>
                    <a:pt x="5" y="5"/>
                  </a:cubicBezTo>
                  <a:cubicBezTo>
                    <a:pt x="9" y="5"/>
                    <a:pt x="15" y="4"/>
                    <a:pt x="17" y="3"/>
                  </a:cubicBezTo>
                  <a:cubicBezTo>
                    <a:pt x="18" y="2"/>
                    <a:pt x="18" y="2"/>
                    <a:pt x="18" y="2"/>
                  </a:cubicBezTo>
                  <a:cubicBezTo>
                    <a:pt x="18" y="1"/>
                    <a:pt x="18" y="1"/>
                    <a:pt x="18" y="1"/>
                  </a:cubicBezTo>
                  <a:cubicBezTo>
                    <a:pt x="18" y="1"/>
                    <a:pt x="18" y="0"/>
                    <a:pt x="17" y="0"/>
                  </a:cubicBezTo>
                  <a:cubicBezTo>
                    <a:pt x="13" y="3"/>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6" name="Freeform 83"/>
            <p:cNvSpPr/>
            <p:nvPr/>
          </p:nvSpPr>
          <p:spPr bwMode="auto">
            <a:xfrm>
              <a:off x="1671" y="647"/>
              <a:ext cx="63" cy="71"/>
            </a:xfrm>
            <a:custGeom>
              <a:avLst/>
              <a:gdLst>
                <a:gd name="T0" fmla="*/ 12 w 33"/>
                <a:gd name="T1" fmla="*/ 35 h 37"/>
                <a:gd name="T2" fmla="*/ 24 w 33"/>
                <a:gd name="T3" fmla="*/ 34 h 37"/>
                <a:gd name="T4" fmla="*/ 32 w 33"/>
                <a:gd name="T5" fmla="*/ 22 h 37"/>
                <a:gd name="T6" fmla="*/ 31 w 33"/>
                <a:gd name="T7" fmla="*/ 8 h 37"/>
                <a:gd name="T8" fmla="*/ 21 w 33"/>
                <a:gd name="T9" fmla="*/ 1 h 37"/>
                <a:gd name="T10" fmla="*/ 9 w 33"/>
                <a:gd name="T11" fmla="*/ 2 h 37"/>
                <a:gd name="T12" fmla="*/ 1 w 33"/>
                <a:gd name="T13" fmla="*/ 14 h 37"/>
                <a:gd name="T14" fmla="*/ 2 w 33"/>
                <a:gd name="T15" fmla="*/ 28 h 37"/>
                <a:gd name="T16" fmla="*/ 12 w 33"/>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12" y="35"/>
                  </a:moveTo>
                  <a:cubicBezTo>
                    <a:pt x="16" y="37"/>
                    <a:pt x="20" y="36"/>
                    <a:pt x="24" y="34"/>
                  </a:cubicBezTo>
                  <a:cubicBezTo>
                    <a:pt x="27" y="32"/>
                    <a:pt x="30" y="28"/>
                    <a:pt x="32" y="22"/>
                  </a:cubicBezTo>
                  <a:cubicBezTo>
                    <a:pt x="33" y="16"/>
                    <a:pt x="33" y="12"/>
                    <a:pt x="31" y="8"/>
                  </a:cubicBezTo>
                  <a:cubicBezTo>
                    <a:pt x="29" y="4"/>
                    <a:pt x="26" y="2"/>
                    <a:pt x="21" y="1"/>
                  </a:cubicBezTo>
                  <a:cubicBezTo>
                    <a:pt x="17" y="0"/>
                    <a:pt x="13" y="0"/>
                    <a:pt x="9" y="2"/>
                  </a:cubicBezTo>
                  <a:cubicBezTo>
                    <a:pt x="5" y="4"/>
                    <a:pt x="3" y="8"/>
                    <a:pt x="1" y="14"/>
                  </a:cubicBezTo>
                  <a:cubicBezTo>
                    <a:pt x="0" y="20"/>
                    <a:pt x="0" y="24"/>
                    <a:pt x="2" y="28"/>
                  </a:cubicBezTo>
                  <a:cubicBezTo>
                    <a:pt x="4" y="32"/>
                    <a:pt x="7" y="34"/>
                    <a:pt x="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7" name="Freeform 84"/>
            <p:cNvSpPr>
              <a:spLocks noEditPoints="1"/>
            </p:cNvSpPr>
            <p:nvPr/>
          </p:nvSpPr>
          <p:spPr bwMode="auto">
            <a:xfrm>
              <a:off x="653" y="521"/>
              <a:ext cx="1726" cy="1733"/>
            </a:xfrm>
            <a:custGeom>
              <a:avLst/>
              <a:gdLst>
                <a:gd name="T0" fmla="*/ 811 w 904"/>
                <a:gd name="T1" fmla="*/ 404 h 905"/>
                <a:gd name="T2" fmla="*/ 773 w 904"/>
                <a:gd name="T3" fmla="*/ 280 h 905"/>
                <a:gd name="T4" fmla="*/ 778 w 904"/>
                <a:gd name="T5" fmla="*/ 210 h 905"/>
                <a:gd name="T6" fmla="*/ 721 w 904"/>
                <a:gd name="T7" fmla="*/ 187 h 905"/>
                <a:gd name="T8" fmla="*/ 685 w 904"/>
                <a:gd name="T9" fmla="*/ 149 h 905"/>
                <a:gd name="T10" fmla="*/ 616 w 904"/>
                <a:gd name="T11" fmla="*/ 113 h 905"/>
                <a:gd name="T12" fmla="*/ 564 w 904"/>
                <a:gd name="T13" fmla="*/ 108 h 905"/>
                <a:gd name="T14" fmla="*/ 460 w 904"/>
                <a:gd name="T15" fmla="*/ 45 h 905"/>
                <a:gd name="T16" fmla="*/ 374 w 904"/>
                <a:gd name="T17" fmla="*/ 52 h 905"/>
                <a:gd name="T18" fmla="*/ 347 w 904"/>
                <a:gd name="T19" fmla="*/ 78 h 905"/>
                <a:gd name="T20" fmla="*/ 361 w 904"/>
                <a:gd name="T21" fmla="*/ 92 h 905"/>
                <a:gd name="T22" fmla="*/ 311 w 904"/>
                <a:gd name="T23" fmla="*/ 104 h 905"/>
                <a:gd name="T24" fmla="*/ 249 w 904"/>
                <a:gd name="T25" fmla="*/ 97 h 905"/>
                <a:gd name="T26" fmla="*/ 174 w 904"/>
                <a:gd name="T27" fmla="*/ 151 h 905"/>
                <a:gd name="T28" fmla="*/ 120 w 904"/>
                <a:gd name="T29" fmla="*/ 211 h 905"/>
                <a:gd name="T30" fmla="*/ 120 w 904"/>
                <a:gd name="T31" fmla="*/ 282 h 905"/>
                <a:gd name="T32" fmla="*/ 131 w 904"/>
                <a:gd name="T33" fmla="*/ 289 h 905"/>
                <a:gd name="T34" fmla="*/ 95 w 904"/>
                <a:gd name="T35" fmla="*/ 411 h 905"/>
                <a:gd name="T36" fmla="*/ 40 w 904"/>
                <a:gd name="T37" fmla="*/ 454 h 905"/>
                <a:gd name="T38" fmla="*/ 50 w 904"/>
                <a:gd name="T39" fmla="*/ 519 h 905"/>
                <a:gd name="T40" fmla="*/ 101 w 904"/>
                <a:gd name="T41" fmla="*/ 526 h 905"/>
                <a:gd name="T42" fmla="*/ 237 w 904"/>
                <a:gd name="T43" fmla="*/ 764 h 905"/>
                <a:gd name="T44" fmla="*/ 217 w 904"/>
                <a:gd name="T45" fmla="*/ 741 h 905"/>
                <a:gd name="T46" fmla="*/ 195 w 904"/>
                <a:gd name="T47" fmla="*/ 742 h 905"/>
                <a:gd name="T48" fmla="*/ 288 w 904"/>
                <a:gd name="T49" fmla="*/ 830 h 905"/>
                <a:gd name="T50" fmla="*/ 283 w 904"/>
                <a:gd name="T51" fmla="*/ 801 h 905"/>
                <a:gd name="T52" fmla="*/ 308 w 904"/>
                <a:gd name="T53" fmla="*/ 811 h 905"/>
                <a:gd name="T54" fmla="*/ 316 w 904"/>
                <a:gd name="T55" fmla="*/ 787 h 905"/>
                <a:gd name="T56" fmla="*/ 309 w 904"/>
                <a:gd name="T57" fmla="*/ 843 h 905"/>
                <a:gd name="T58" fmla="*/ 351 w 904"/>
                <a:gd name="T59" fmla="*/ 858 h 905"/>
                <a:gd name="T60" fmla="*/ 420 w 904"/>
                <a:gd name="T61" fmla="*/ 807 h 905"/>
                <a:gd name="T62" fmla="*/ 412 w 904"/>
                <a:gd name="T63" fmla="*/ 875 h 905"/>
                <a:gd name="T64" fmla="*/ 399 w 904"/>
                <a:gd name="T65" fmla="*/ 866 h 905"/>
                <a:gd name="T66" fmla="*/ 429 w 904"/>
                <a:gd name="T67" fmla="*/ 859 h 905"/>
                <a:gd name="T68" fmla="*/ 478 w 904"/>
                <a:gd name="T69" fmla="*/ 857 h 905"/>
                <a:gd name="T70" fmla="*/ 476 w 904"/>
                <a:gd name="T71" fmla="*/ 832 h 905"/>
                <a:gd name="T72" fmla="*/ 528 w 904"/>
                <a:gd name="T73" fmla="*/ 866 h 905"/>
                <a:gd name="T74" fmla="*/ 485 w 904"/>
                <a:gd name="T75" fmla="*/ 851 h 905"/>
                <a:gd name="T76" fmla="*/ 515 w 904"/>
                <a:gd name="T77" fmla="*/ 820 h 905"/>
                <a:gd name="T78" fmla="*/ 598 w 904"/>
                <a:gd name="T79" fmla="*/ 840 h 905"/>
                <a:gd name="T80" fmla="*/ 587 w 904"/>
                <a:gd name="T81" fmla="*/ 835 h 905"/>
                <a:gd name="T82" fmla="*/ 583 w 904"/>
                <a:gd name="T83" fmla="*/ 805 h 905"/>
                <a:gd name="T84" fmla="*/ 599 w 904"/>
                <a:gd name="T85" fmla="*/ 797 h 905"/>
                <a:gd name="T86" fmla="*/ 615 w 904"/>
                <a:gd name="T87" fmla="*/ 825 h 905"/>
                <a:gd name="T88" fmla="*/ 655 w 904"/>
                <a:gd name="T89" fmla="*/ 793 h 905"/>
                <a:gd name="T90" fmla="*/ 653 w 904"/>
                <a:gd name="T91" fmla="*/ 761 h 905"/>
                <a:gd name="T92" fmla="*/ 663 w 904"/>
                <a:gd name="T93" fmla="*/ 752 h 905"/>
                <a:gd name="T94" fmla="*/ 667 w 904"/>
                <a:gd name="T95" fmla="*/ 737 h 905"/>
                <a:gd name="T96" fmla="*/ 675 w 904"/>
                <a:gd name="T97" fmla="*/ 737 h 905"/>
                <a:gd name="T98" fmla="*/ 676 w 904"/>
                <a:gd name="T99" fmla="*/ 722 h 905"/>
                <a:gd name="T100" fmla="*/ 690 w 904"/>
                <a:gd name="T101" fmla="*/ 738 h 905"/>
                <a:gd name="T102" fmla="*/ 665 w 904"/>
                <a:gd name="T103" fmla="*/ 771 h 905"/>
                <a:gd name="T104" fmla="*/ 688 w 904"/>
                <a:gd name="T105" fmla="*/ 807 h 905"/>
                <a:gd name="T106" fmla="*/ 679 w 904"/>
                <a:gd name="T107" fmla="*/ 769 h 905"/>
                <a:gd name="T108" fmla="*/ 705 w 904"/>
                <a:gd name="T109" fmla="*/ 766 h 905"/>
                <a:gd name="T110" fmla="*/ 777 w 904"/>
                <a:gd name="T111" fmla="*/ 296 h 905"/>
                <a:gd name="T112" fmla="*/ 809 w 904"/>
                <a:gd name="T113" fmla="*/ 386 h 905"/>
                <a:gd name="T114" fmla="*/ 842 w 904"/>
                <a:gd name="T115" fmla="*/ 517 h 905"/>
                <a:gd name="T116" fmla="*/ 806 w 904"/>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905">
                  <a:moveTo>
                    <a:pt x="452" y="0"/>
                  </a:moveTo>
                  <a:cubicBezTo>
                    <a:pt x="202" y="0"/>
                    <a:pt x="0" y="203"/>
                    <a:pt x="0" y="453"/>
                  </a:cubicBezTo>
                  <a:cubicBezTo>
                    <a:pt x="0" y="703"/>
                    <a:pt x="202" y="905"/>
                    <a:pt x="452" y="905"/>
                  </a:cubicBezTo>
                  <a:cubicBezTo>
                    <a:pt x="702" y="905"/>
                    <a:pt x="904" y="703"/>
                    <a:pt x="904" y="453"/>
                  </a:cubicBezTo>
                  <a:cubicBezTo>
                    <a:pt x="904" y="203"/>
                    <a:pt x="702" y="0"/>
                    <a:pt x="452" y="0"/>
                  </a:cubicBezTo>
                  <a:close/>
                  <a:moveTo>
                    <a:pt x="857" y="430"/>
                  </a:moveTo>
                  <a:cubicBezTo>
                    <a:pt x="849" y="431"/>
                    <a:pt x="849" y="431"/>
                    <a:pt x="849" y="431"/>
                  </a:cubicBezTo>
                  <a:cubicBezTo>
                    <a:pt x="845" y="400"/>
                    <a:pt x="845" y="400"/>
                    <a:pt x="845" y="400"/>
                  </a:cubicBezTo>
                  <a:cubicBezTo>
                    <a:pt x="834" y="402"/>
                    <a:pt x="834" y="402"/>
                    <a:pt x="834" y="402"/>
                  </a:cubicBezTo>
                  <a:cubicBezTo>
                    <a:pt x="837" y="430"/>
                    <a:pt x="837" y="430"/>
                    <a:pt x="837" y="430"/>
                  </a:cubicBezTo>
                  <a:cubicBezTo>
                    <a:pt x="828" y="431"/>
                    <a:pt x="828" y="431"/>
                    <a:pt x="828" y="431"/>
                  </a:cubicBezTo>
                  <a:cubicBezTo>
                    <a:pt x="825" y="403"/>
                    <a:pt x="825" y="403"/>
                    <a:pt x="825" y="403"/>
                  </a:cubicBezTo>
                  <a:cubicBezTo>
                    <a:pt x="811" y="404"/>
                    <a:pt x="811" y="404"/>
                    <a:pt x="811" y="404"/>
                  </a:cubicBezTo>
                  <a:cubicBezTo>
                    <a:pt x="815" y="436"/>
                    <a:pt x="815" y="436"/>
                    <a:pt x="815" y="436"/>
                  </a:cubicBezTo>
                  <a:cubicBezTo>
                    <a:pt x="806" y="437"/>
                    <a:pt x="806" y="437"/>
                    <a:pt x="806" y="437"/>
                  </a:cubicBezTo>
                  <a:cubicBezTo>
                    <a:pt x="802" y="394"/>
                    <a:pt x="802" y="394"/>
                    <a:pt x="802" y="394"/>
                  </a:cubicBezTo>
                  <a:cubicBezTo>
                    <a:pt x="853" y="388"/>
                    <a:pt x="853" y="388"/>
                    <a:pt x="853" y="388"/>
                  </a:cubicBezTo>
                  <a:lnTo>
                    <a:pt x="857" y="430"/>
                  </a:lnTo>
                  <a:close/>
                  <a:moveTo>
                    <a:pt x="798" y="241"/>
                  </a:moveTo>
                  <a:cubicBezTo>
                    <a:pt x="801" y="246"/>
                    <a:pt x="803" y="250"/>
                    <a:pt x="804" y="253"/>
                  </a:cubicBezTo>
                  <a:cubicBezTo>
                    <a:pt x="804" y="256"/>
                    <a:pt x="804" y="258"/>
                    <a:pt x="803" y="261"/>
                  </a:cubicBezTo>
                  <a:cubicBezTo>
                    <a:pt x="802" y="264"/>
                    <a:pt x="800" y="266"/>
                    <a:pt x="797" y="267"/>
                  </a:cubicBezTo>
                  <a:cubicBezTo>
                    <a:pt x="794" y="270"/>
                    <a:pt x="791" y="270"/>
                    <a:pt x="787" y="269"/>
                  </a:cubicBezTo>
                  <a:cubicBezTo>
                    <a:pt x="784" y="268"/>
                    <a:pt x="780" y="266"/>
                    <a:pt x="777" y="262"/>
                  </a:cubicBezTo>
                  <a:cubicBezTo>
                    <a:pt x="777" y="265"/>
                    <a:pt x="777" y="267"/>
                    <a:pt x="777" y="270"/>
                  </a:cubicBezTo>
                  <a:cubicBezTo>
                    <a:pt x="776" y="272"/>
                    <a:pt x="775" y="275"/>
                    <a:pt x="773" y="280"/>
                  </a:cubicBezTo>
                  <a:cubicBezTo>
                    <a:pt x="768" y="291"/>
                    <a:pt x="768" y="291"/>
                    <a:pt x="768" y="291"/>
                  </a:cubicBezTo>
                  <a:cubicBezTo>
                    <a:pt x="761" y="279"/>
                    <a:pt x="761" y="279"/>
                    <a:pt x="761" y="279"/>
                  </a:cubicBezTo>
                  <a:cubicBezTo>
                    <a:pt x="766" y="266"/>
                    <a:pt x="766" y="266"/>
                    <a:pt x="766" y="266"/>
                  </a:cubicBezTo>
                  <a:cubicBezTo>
                    <a:pt x="768" y="262"/>
                    <a:pt x="769" y="259"/>
                    <a:pt x="769" y="257"/>
                  </a:cubicBezTo>
                  <a:cubicBezTo>
                    <a:pt x="770" y="256"/>
                    <a:pt x="770" y="254"/>
                    <a:pt x="770" y="253"/>
                  </a:cubicBezTo>
                  <a:cubicBezTo>
                    <a:pt x="769" y="252"/>
                    <a:pt x="768" y="250"/>
                    <a:pt x="767" y="248"/>
                  </a:cubicBezTo>
                  <a:cubicBezTo>
                    <a:pt x="766" y="246"/>
                    <a:pt x="766" y="246"/>
                    <a:pt x="766" y="246"/>
                  </a:cubicBezTo>
                  <a:cubicBezTo>
                    <a:pt x="747" y="257"/>
                    <a:pt x="747" y="257"/>
                    <a:pt x="747" y="257"/>
                  </a:cubicBezTo>
                  <a:cubicBezTo>
                    <a:pt x="741" y="247"/>
                    <a:pt x="741" y="247"/>
                    <a:pt x="741" y="247"/>
                  </a:cubicBezTo>
                  <a:cubicBezTo>
                    <a:pt x="785" y="220"/>
                    <a:pt x="785" y="220"/>
                    <a:pt x="785" y="220"/>
                  </a:cubicBezTo>
                  <a:lnTo>
                    <a:pt x="798" y="241"/>
                  </a:lnTo>
                  <a:close/>
                  <a:moveTo>
                    <a:pt x="750" y="176"/>
                  </a:moveTo>
                  <a:cubicBezTo>
                    <a:pt x="778" y="210"/>
                    <a:pt x="778" y="210"/>
                    <a:pt x="778" y="210"/>
                  </a:cubicBezTo>
                  <a:cubicBezTo>
                    <a:pt x="771" y="216"/>
                    <a:pt x="771" y="216"/>
                    <a:pt x="771" y="216"/>
                  </a:cubicBezTo>
                  <a:cubicBezTo>
                    <a:pt x="761" y="203"/>
                    <a:pt x="761" y="203"/>
                    <a:pt x="761" y="203"/>
                  </a:cubicBezTo>
                  <a:cubicBezTo>
                    <a:pt x="728" y="230"/>
                    <a:pt x="728" y="230"/>
                    <a:pt x="728" y="230"/>
                  </a:cubicBezTo>
                  <a:cubicBezTo>
                    <a:pt x="720" y="222"/>
                    <a:pt x="720" y="222"/>
                    <a:pt x="720" y="222"/>
                  </a:cubicBezTo>
                  <a:cubicBezTo>
                    <a:pt x="754" y="194"/>
                    <a:pt x="754" y="194"/>
                    <a:pt x="754" y="194"/>
                  </a:cubicBezTo>
                  <a:cubicBezTo>
                    <a:pt x="743" y="181"/>
                    <a:pt x="743" y="181"/>
                    <a:pt x="743" y="181"/>
                  </a:cubicBezTo>
                  <a:lnTo>
                    <a:pt x="750" y="176"/>
                  </a:lnTo>
                  <a:close/>
                  <a:moveTo>
                    <a:pt x="742" y="168"/>
                  </a:moveTo>
                  <a:cubicBezTo>
                    <a:pt x="736" y="174"/>
                    <a:pt x="736" y="174"/>
                    <a:pt x="736" y="174"/>
                  </a:cubicBezTo>
                  <a:cubicBezTo>
                    <a:pt x="713" y="153"/>
                    <a:pt x="713" y="153"/>
                    <a:pt x="713" y="153"/>
                  </a:cubicBezTo>
                  <a:cubicBezTo>
                    <a:pt x="706" y="162"/>
                    <a:pt x="706" y="162"/>
                    <a:pt x="706" y="162"/>
                  </a:cubicBezTo>
                  <a:cubicBezTo>
                    <a:pt x="726" y="181"/>
                    <a:pt x="726" y="181"/>
                    <a:pt x="726" y="181"/>
                  </a:cubicBezTo>
                  <a:cubicBezTo>
                    <a:pt x="721" y="187"/>
                    <a:pt x="721" y="187"/>
                    <a:pt x="721" y="187"/>
                  </a:cubicBezTo>
                  <a:cubicBezTo>
                    <a:pt x="700" y="168"/>
                    <a:pt x="700" y="168"/>
                    <a:pt x="700" y="168"/>
                  </a:cubicBezTo>
                  <a:cubicBezTo>
                    <a:pt x="690" y="178"/>
                    <a:pt x="690" y="178"/>
                    <a:pt x="690" y="178"/>
                  </a:cubicBezTo>
                  <a:cubicBezTo>
                    <a:pt x="713" y="200"/>
                    <a:pt x="713" y="200"/>
                    <a:pt x="713" y="200"/>
                  </a:cubicBezTo>
                  <a:cubicBezTo>
                    <a:pt x="708" y="206"/>
                    <a:pt x="708" y="206"/>
                    <a:pt x="708" y="206"/>
                  </a:cubicBezTo>
                  <a:cubicBezTo>
                    <a:pt x="676" y="177"/>
                    <a:pt x="676" y="177"/>
                    <a:pt x="676" y="177"/>
                  </a:cubicBezTo>
                  <a:cubicBezTo>
                    <a:pt x="711" y="139"/>
                    <a:pt x="711" y="139"/>
                    <a:pt x="711" y="139"/>
                  </a:cubicBezTo>
                  <a:lnTo>
                    <a:pt x="742" y="168"/>
                  </a:lnTo>
                  <a:close/>
                  <a:moveTo>
                    <a:pt x="664" y="106"/>
                  </a:moveTo>
                  <a:cubicBezTo>
                    <a:pt x="679" y="116"/>
                    <a:pt x="679" y="116"/>
                    <a:pt x="679" y="116"/>
                  </a:cubicBezTo>
                  <a:cubicBezTo>
                    <a:pt x="685" y="120"/>
                    <a:pt x="689" y="123"/>
                    <a:pt x="690" y="124"/>
                  </a:cubicBezTo>
                  <a:cubicBezTo>
                    <a:pt x="692" y="127"/>
                    <a:pt x="693" y="130"/>
                    <a:pt x="694" y="133"/>
                  </a:cubicBezTo>
                  <a:cubicBezTo>
                    <a:pt x="694" y="137"/>
                    <a:pt x="693" y="140"/>
                    <a:pt x="691" y="143"/>
                  </a:cubicBezTo>
                  <a:cubicBezTo>
                    <a:pt x="689" y="146"/>
                    <a:pt x="687" y="148"/>
                    <a:pt x="685" y="149"/>
                  </a:cubicBezTo>
                  <a:cubicBezTo>
                    <a:pt x="682" y="150"/>
                    <a:pt x="680" y="150"/>
                    <a:pt x="678" y="150"/>
                  </a:cubicBezTo>
                  <a:cubicBezTo>
                    <a:pt x="676" y="150"/>
                    <a:pt x="673" y="150"/>
                    <a:pt x="672" y="149"/>
                  </a:cubicBezTo>
                  <a:cubicBezTo>
                    <a:pt x="669" y="148"/>
                    <a:pt x="666" y="146"/>
                    <a:pt x="661" y="143"/>
                  </a:cubicBezTo>
                  <a:cubicBezTo>
                    <a:pt x="655" y="138"/>
                    <a:pt x="655" y="138"/>
                    <a:pt x="655" y="138"/>
                  </a:cubicBezTo>
                  <a:cubicBezTo>
                    <a:pt x="644" y="154"/>
                    <a:pt x="644" y="154"/>
                    <a:pt x="644" y="154"/>
                  </a:cubicBezTo>
                  <a:cubicBezTo>
                    <a:pt x="635" y="148"/>
                    <a:pt x="635" y="148"/>
                    <a:pt x="635" y="148"/>
                  </a:cubicBezTo>
                  <a:lnTo>
                    <a:pt x="664" y="106"/>
                  </a:lnTo>
                  <a:close/>
                  <a:moveTo>
                    <a:pt x="631" y="87"/>
                  </a:moveTo>
                  <a:cubicBezTo>
                    <a:pt x="628" y="95"/>
                    <a:pt x="628" y="95"/>
                    <a:pt x="628" y="95"/>
                  </a:cubicBezTo>
                  <a:cubicBezTo>
                    <a:pt x="603" y="84"/>
                    <a:pt x="603" y="84"/>
                    <a:pt x="603" y="84"/>
                  </a:cubicBezTo>
                  <a:cubicBezTo>
                    <a:pt x="598" y="95"/>
                    <a:pt x="598" y="95"/>
                    <a:pt x="598" y="95"/>
                  </a:cubicBezTo>
                  <a:cubicBezTo>
                    <a:pt x="620" y="105"/>
                    <a:pt x="620" y="105"/>
                    <a:pt x="620" y="105"/>
                  </a:cubicBezTo>
                  <a:cubicBezTo>
                    <a:pt x="616" y="113"/>
                    <a:pt x="616" y="113"/>
                    <a:pt x="616" y="113"/>
                  </a:cubicBezTo>
                  <a:cubicBezTo>
                    <a:pt x="594" y="103"/>
                    <a:pt x="594" y="103"/>
                    <a:pt x="594" y="103"/>
                  </a:cubicBezTo>
                  <a:cubicBezTo>
                    <a:pt x="585" y="124"/>
                    <a:pt x="585" y="124"/>
                    <a:pt x="585" y="124"/>
                  </a:cubicBezTo>
                  <a:cubicBezTo>
                    <a:pt x="575" y="119"/>
                    <a:pt x="575" y="119"/>
                    <a:pt x="575" y="119"/>
                  </a:cubicBezTo>
                  <a:cubicBezTo>
                    <a:pt x="596" y="72"/>
                    <a:pt x="596" y="72"/>
                    <a:pt x="596" y="72"/>
                  </a:cubicBezTo>
                  <a:lnTo>
                    <a:pt x="631" y="87"/>
                  </a:lnTo>
                  <a:close/>
                  <a:moveTo>
                    <a:pt x="523" y="77"/>
                  </a:moveTo>
                  <a:cubicBezTo>
                    <a:pt x="524" y="72"/>
                    <a:pt x="526" y="68"/>
                    <a:pt x="529" y="65"/>
                  </a:cubicBezTo>
                  <a:cubicBezTo>
                    <a:pt x="531" y="63"/>
                    <a:pt x="533" y="61"/>
                    <a:pt x="536" y="60"/>
                  </a:cubicBezTo>
                  <a:cubicBezTo>
                    <a:pt x="538" y="58"/>
                    <a:pt x="541" y="57"/>
                    <a:pt x="544" y="57"/>
                  </a:cubicBezTo>
                  <a:cubicBezTo>
                    <a:pt x="548" y="57"/>
                    <a:pt x="552" y="57"/>
                    <a:pt x="556" y="58"/>
                  </a:cubicBezTo>
                  <a:cubicBezTo>
                    <a:pt x="564" y="60"/>
                    <a:pt x="570" y="64"/>
                    <a:pt x="574" y="70"/>
                  </a:cubicBezTo>
                  <a:cubicBezTo>
                    <a:pt x="578" y="76"/>
                    <a:pt x="578" y="83"/>
                    <a:pt x="576" y="91"/>
                  </a:cubicBezTo>
                  <a:cubicBezTo>
                    <a:pt x="574" y="99"/>
                    <a:pt x="570" y="105"/>
                    <a:pt x="564" y="108"/>
                  </a:cubicBezTo>
                  <a:cubicBezTo>
                    <a:pt x="558" y="112"/>
                    <a:pt x="551" y="112"/>
                    <a:pt x="542" y="110"/>
                  </a:cubicBezTo>
                  <a:cubicBezTo>
                    <a:pt x="534" y="108"/>
                    <a:pt x="528" y="104"/>
                    <a:pt x="525" y="98"/>
                  </a:cubicBezTo>
                  <a:cubicBezTo>
                    <a:pt x="521" y="92"/>
                    <a:pt x="521" y="85"/>
                    <a:pt x="523" y="77"/>
                  </a:cubicBezTo>
                  <a:close/>
                  <a:moveTo>
                    <a:pt x="460" y="45"/>
                  </a:moveTo>
                  <a:cubicBezTo>
                    <a:pt x="472" y="66"/>
                    <a:pt x="472" y="66"/>
                    <a:pt x="472" y="66"/>
                  </a:cubicBezTo>
                  <a:cubicBezTo>
                    <a:pt x="486" y="46"/>
                    <a:pt x="486" y="46"/>
                    <a:pt x="486" y="46"/>
                  </a:cubicBezTo>
                  <a:cubicBezTo>
                    <a:pt x="499" y="47"/>
                    <a:pt x="499" y="47"/>
                    <a:pt x="499" y="47"/>
                  </a:cubicBezTo>
                  <a:cubicBezTo>
                    <a:pt x="477" y="76"/>
                    <a:pt x="477" y="76"/>
                    <a:pt x="477" y="76"/>
                  </a:cubicBezTo>
                  <a:cubicBezTo>
                    <a:pt x="475" y="97"/>
                    <a:pt x="475" y="97"/>
                    <a:pt x="475" y="97"/>
                  </a:cubicBezTo>
                  <a:cubicBezTo>
                    <a:pt x="464" y="97"/>
                    <a:pt x="464" y="97"/>
                    <a:pt x="464" y="97"/>
                  </a:cubicBezTo>
                  <a:cubicBezTo>
                    <a:pt x="465" y="75"/>
                    <a:pt x="465" y="75"/>
                    <a:pt x="465" y="75"/>
                  </a:cubicBezTo>
                  <a:cubicBezTo>
                    <a:pt x="446" y="44"/>
                    <a:pt x="446" y="44"/>
                    <a:pt x="446" y="44"/>
                  </a:cubicBezTo>
                  <a:lnTo>
                    <a:pt x="460" y="45"/>
                  </a:lnTo>
                  <a:close/>
                  <a:moveTo>
                    <a:pt x="440" y="44"/>
                  </a:moveTo>
                  <a:cubicBezTo>
                    <a:pt x="441" y="53"/>
                    <a:pt x="441" y="53"/>
                    <a:pt x="441" y="53"/>
                  </a:cubicBezTo>
                  <a:cubicBezTo>
                    <a:pt x="424" y="54"/>
                    <a:pt x="424" y="54"/>
                    <a:pt x="424" y="54"/>
                  </a:cubicBezTo>
                  <a:cubicBezTo>
                    <a:pt x="427" y="97"/>
                    <a:pt x="427" y="97"/>
                    <a:pt x="427" y="97"/>
                  </a:cubicBezTo>
                  <a:cubicBezTo>
                    <a:pt x="416" y="98"/>
                    <a:pt x="416" y="98"/>
                    <a:pt x="416" y="98"/>
                  </a:cubicBezTo>
                  <a:cubicBezTo>
                    <a:pt x="413" y="55"/>
                    <a:pt x="413" y="55"/>
                    <a:pt x="413" y="55"/>
                  </a:cubicBezTo>
                  <a:cubicBezTo>
                    <a:pt x="396" y="57"/>
                    <a:pt x="396" y="57"/>
                    <a:pt x="396" y="57"/>
                  </a:cubicBezTo>
                  <a:cubicBezTo>
                    <a:pt x="395" y="48"/>
                    <a:pt x="395" y="48"/>
                    <a:pt x="395" y="48"/>
                  </a:cubicBezTo>
                  <a:lnTo>
                    <a:pt x="440" y="44"/>
                  </a:lnTo>
                  <a:close/>
                  <a:moveTo>
                    <a:pt x="386" y="50"/>
                  </a:moveTo>
                  <a:cubicBezTo>
                    <a:pt x="394" y="101"/>
                    <a:pt x="394" y="101"/>
                    <a:pt x="394" y="101"/>
                  </a:cubicBezTo>
                  <a:cubicBezTo>
                    <a:pt x="383" y="103"/>
                    <a:pt x="383" y="103"/>
                    <a:pt x="383" y="103"/>
                  </a:cubicBezTo>
                  <a:cubicBezTo>
                    <a:pt x="374" y="52"/>
                    <a:pt x="374" y="52"/>
                    <a:pt x="374" y="52"/>
                  </a:cubicBezTo>
                  <a:lnTo>
                    <a:pt x="386" y="50"/>
                  </a:lnTo>
                  <a:close/>
                  <a:moveTo>
                    <a:pt x="324" y="71"/>
                  </a:moveTo>
                  <a:cubicBezTo>
                    <a:pt x="325" y="68"/>
                    <a:pt x="327" y="66"/>
                    <a:pt x="329" y="64"/>
                  </a:cubicBezTo>
                  <a:cubicBezTo>
                    <a:pt x="332" y="62"/>
                    <a:pt x="335" y="60"/>
                    <a:pt x="339" y="59"/>
                  </a:cubicBezTo>
                  <a:cubicBezTo>
                    <a:pt x="346" y="57"/>
                    <a:pt x="352" y="57"/>
                    <a:pt x="356" y="59"/>
                  </a:cubicBezTo>
                  <a:cubicBezTo>
                    <a:pt x="360" y="61"/>
                    <a:pt x="363" y="64"/>
                    <a:pt x="365" y="68"/>
                  </a:cubicBezTo>
                  <a:cubicBezTo>
                    <a:pt x="354" y="72"/>
                    <a:pt x="354" y="72"/>
                    <a:pt x="354" y="72"/>
                  </a:cubicBezTo>
                  <a:cubicBezTo>
                    <a:pt x="353" y="69"/>
                    <a:pt x="351" y="68"/>
                    <a:pt x="349" y="67"/>
                  </a:cubicBezTo>
                  <a:cubicBezTo>
                    <a:pt x="347" y="66"/>
                    <a:pt x="345" y="66"/>
                    <a:pt x="342" y="67"/>
                  </a:cubicBezTo>
                  <a:cubicBezTo>
                    <a:pt x="338" y="68"/>
                    <a:pt x="336" y="69"/>
                    <a:pt x="335" y="71"/>
                  </a:cubicBezTo>
                  <a:cubicBezTo>
                    <a:pt x="334" y="72"/>
                    <a:pt x="333" y="73"/>
                    <a:pt x="334" y="75"/>
                  </a:cubicBezTo>
                  <a:cubicBezTo>
                    <a:pt x="334" y="76"/>
                    <a:pt x="335" y="77"/>
                    <a:pt x="336" y="77"/>
                  </a:cubicBezTo>
                  <a:cubicBezTo>
                    <a:pt x="338" y="78"/>
                    <a:pt x="342" y="78"/>
                    <a:pt x="347" y="78"/>
                  </a:cubicBezTo>
                  <a:cubicBezTo>
                    <a:pt x="353" y="78"/>
                    <a:pt x="357" y="78"/>
                    <a:pt x="360" y="78"/>
                  </a:cubicBezTo>
                  <a:cubicBezTo>
                    <a:pt x="363" y="79"/>
                    <a:pt x="366" y="80"/>
                    <a:pt x="368" y="82"/>
                  </a:cubicBezTo>
                  <a:cubicBezTo>
                    <a:pt x="370" y="83"/>
                    <a:pt x="371" y="86"/>
                    <a:pt x="372" y="89"/>
                  </a:cubicBezTo>
                  <a:cubicBezTo>
                    <a:pt x="373" y="92"/>
                    <a:pt x="373" y="95"/>
                    <a:pt x="372" y="98"/>
                  </a:cubicBezTo>
                  <a:cubicBezTo>
                    <a:pt x="370" y="101"/>
                    <a:pt x="369" y="103"/>
                    <a:pt x="366" y="105"/>
                  </a:cubicBezTo>
                  <a:cubicBezTo>
                    <a:pt x="363" y="107"/>
                    <a:pt x="359" y="109"/>
                    <a:pt x="354" y="110"/>
                  </a:cubicBezTo>
                  <a:cubicBezTo>
                    <a:pt x="347" y="112"/>
                    <a:pt x="342" y="112"/>
                    <a:pt x="337" y="111"/>
                  </a:cubicBezTo>
                  <a:cubicBezTo>
                    <a:pt x="333" y="109"/>
                    <a:pt x="329" y="105"/>
                    <a:pt x="327" y="100"/>
                  </a:cubicBezTo>
                  <a:cubicBezTo>
                    <a:pt x="337" y="96"/>
                    <a:pt x="337" y="96"/>
                    <a:pt x="337" y="96"/>
                  </a:cubicBezTo>
                  <a:cubicBezTo>
                    <a:pt x="339" y="99"/>
                    <a:pt x="341" y="101"/>
                    <a:pt x="343" y="102"/>
                  </a:cubicBezTo>
                  <a:cubicBezTo>
                    <a:pt x="346" y="103"/>
                    <a:pt x="349" y="103"/>
                    <a:pt x="352" y="102"/>
                  </a:cubicBezTo>
                  <a:cubicBezTo>
                    <a:pt x="356" y="101"/>
                    <a:pt x="358" y="99"/>
                    <a:pt x="360" y="98"/>
                  </a:cubicBezTo>
                  <a:cubicBezTo>
                    <a:pt x="361" y="96"/>
                    <a:pt x="361" y="94"/>
                    <a:pt x="361" y="92"/>
                  </a:cubicBezTo>
                  <a:cubicBezTo>
                    <a:pt x="361" y="91"/>
                    <a:pt x="360" y="90"/>
                    <a:pt x="359" y="89"/>
                  </a:cubicBezTo>
                  <a:cubicBezTo>
                    <a:pt x="358" y="89"/>
                    <a:pt x="356" y="89"/>
                    <a:pt x="354" y="88"/>
                  </a:cubicBezTo>
                  <a:cubicBezTo>
                    <a:pt x="353" y="88"/>
                    <a:pt x="350" y="88"/>
                    <a:pt x="345" y="89"/>
                  </a:cubicBezTo>
                  <a:cubicBezTo>
                    <a:pt x="339" y="89"/>
                    <a:pt x="334" y="88"/>
                    <a:pt x="331" y="87"/>
                  </a:cubicBezTo>
                  <a:cubicBezTo>
                    <a:pt x="327" y="85"/>
                    <a:pt x="324" y="82"/>
                    <a:pt x="323" y="78"/>
                  </a:cubicBezTo>
                  <a:cubicBezTo>
                    <a:pt x="323" y="76"/>
                    <a:pt x="323" y="73"/>
                    <a:pt x="324" y="71"/>
                  </a:cubicBezTo>
                  <a:close/>
                  <a:moveTo>
                    <a:pt x="285" y="79"/>
                  </a:moveTo>
                  <a:cubicBezTo>
                    <a:pt x="291" y="77"/>
                    <a:pt x="295" y="75"/>
                    <a:pt x="298" y="75"/>
                  </a:cubicBezTo>
                  <a:cubicBezTo>
                    <a:pt x="301" y="75"/>
                    <a:pt x="304" y="76"/>
                    <a:pt x="306" y="77"/>
                  </a:cubicBezTo>
                  <a:cubicBezTo>
                    <a:pt x="308" y="79"/>
                    <a:pt x="310" y="81"/>
                    <a:pt x="312" y="83"/>
                  </a:cubicBezTo>
                  <a:cubicBezTo>
                    <a:pt x="313" y="87"/>
                    <a:pt x="313" y="90"/>
                    <a:pt x="312" y="94"/>
                  </a:cubicBezTo>
                  <a:cubicBezTo>
                    <a:pt x="311" y="97"/>
                    <a:pt x="308" y="100"/>
                    <a:pt x="304" y="103"/>
                  </a:cubicBezTo>
                  <a:cubicBezTo>
                    <a:pt x="306" y="103"/>
                    <a:pt x="309" y="103"/>
                    <a:pt x="311" y="104"/>
                  </a:cubicBezTo>
                  <a:cubicBezTo>
                    <a:pt x="313" y="105"/>
                    <a:pt x="316" y="107"/>
                    <a:pt x="320" y="109"/>
                  </a:cubicBezTo>
                  <a:cubicBezTo>
                    <a:pt x="331" y="116"/>
                    <a:pt x="331" y="116"/>
                    <a:pt x="331" y="116"/>
                  </a:cubicBezTo>
                  <a:cubicBezTo>
                    <a:pt x="318" y="121"/>
                    <a:pt x="318" y="121"/>
                    <a:pt x="318" y="121"/>
                  </a:cubicBezTo>
                  <a:cubicBezTo>
                    <a:pt x="306" y="114"/>
                    <a:pt x="306" y="114"/>
                    <a:pt x="306" y="114"/>
                  </a:cubicBezTo>
                  <a:cubicBezTo>
                    <a:pt x="302" y="112"/>
                    <a:pt x="299" y="110"/>
                    <a:pt x="297" y="110"/>
                  </a:cubicBezTo>
                  <a:cubicBezTo>
                    <a:pt x="296" y="109"/>
                    <a:pt x="295" y="109"/>
                    <a:pt x="293" y="109"/>
                  </a:cubicBezTo>
                  <a:cubicBezTo>
                    <a:pt x="292" y="109"/>
                    <a:pt x="290" y="110"/>
                    <a:pt x="288" y="111"/>
                  </a:cubicBezTo>
                  <a:cubicBezTo>
                    <a:pt x="286" y="112"/>
                    <a:pt x="286" y="112"/>
                    <a:pt x="286" y="112"/>
                  </a:cubicBezTo>
                  <a:cubicBezTo>
                    <a:pt x="295" y="132"/>
                    <a:pt x="295" y="132"/>
                    <a:pt x="295" y="132"/>
                  </a:cubicBezTo>
                  <a:cubicBezTo>
                    <a:pt x="284" y="136"/>
                    <a:pt x="284" y="136"/>
                    <a:pt x="284" y="136"/>
                  </a:cubicBezTo>
                  <a:cubicBezTo>
                    <a:pt x="263" y="89"/>
                    <a:pt x="263" y="89"/>
                    <a:pt x="263" y="89"/>
                  </a:cubicBezTo>
                  <a:lnTo>
                    <a:pt x="285" y="79"/>
                  </a:lnTo>
                  <a:close/>
                  <a:moveTo>
                    <a:pt x="249" y="97"/>
                  </a:moveTo>
                  <a:cubicBezTo>
                    <a:pt x="254" y="104"/>
                    <a:pt x="254" y="104"/>
                    <a:pt x="254" y="104"/>
                  </a:cubicBezTo>
                  <a:cubicBezTo>
                    <a:pt x="228" y="120"/>
                    <a:pt x="228" y="120"/>
                    <a:pt x="228" y="120"/>
                  </a:cubicBezTo>
                  <a:cubicBezTo>
                    <a:pt x="234" y="130"/>
                    <a:pt x="234" y="130"/>
                    <a:pt x="234" y="130"/>
                  </a:cubicBezTo>
                  <a:cubicBezTo>
                    <a:pt x="258" y="115"/>
                    <a:pt x="258" y="115"/>
                    <a:pt x="258" y="115"/>
                  </a:cubicBezTo>
                  <a:cubicBezTo>
                    <a:pt x="263" y="122"/>
                    <a:pt x="263" y="122"/>
                    <a:pt x="263" y="122"/>
                  </a:cubicBezTo>
                  <a:cubicBezTo>
                    <a:pt x="239" y="137"/>
                    <a:pt x="239" y="137"/>
                    <a:pt x="239" y="137"/>
                  </a:cubicBezTo>
                  <a:cubicBezTo>
                    <a:pt x="246" y="149"/>
                    <a:pt x="246" y="149"/>
                    <a:pt x="246" y="149"/>
                  </a:cubicBezTo>
                  <a:cubicBezTo>
                    <a:pt x="273" y="132"/>
                    <a:pt x="273" y="132"/>
                    <a:pt x="273" y="132"/>
                  </a:cubicBezTo>
                  <a:cubicBezTo>
                    <a:pt x="278" y="140"/>
                    <a:pt x="278" y="140"/>
                    <a:pt x="278" y="140"/>
                  </a:cubicBezTo>
                  <a:cubicBezTo>
                    <a:pt x="241" y="163"/>
                    <a:pt x="241" y="163"/>
                    <a:pt x="241" y="163"/>
                  </a:cubicBezTo>
                  <a:cubicBezTo>
                    <a:pt x="214" y="119"/>
                    <a:pt x="214" y="119"/>
                    <a:pt x="214" y="119"/>
                  </a:cubicBezTo>
                  <a:lnTo>
                    <a:pt x="249" y="97"/>
                  </a:lnTo>
                  <a:close/>
                  <a:moveTo>
                    <a:pt x="174" y="151"/>
                  </a:moveTo>
                  <a:cubicBezTo>
                    <a:pt x="210" y="171"/>
                    <a:pt x="210" y="171"/>
                    <a:pt x="210" y="171"/>
                  </a:cubicBezTo>
                  <a:cubicBezTo>
                    <a:pt x="196" y="133"/>
                    <a:pt x="196" y="133"/>
                    <a:pt x="196" y="133"/>
                  </a:cubicBezTo>
                  <a:cubicBezTo>
                    <a:pt x="205" y="125"/>
                    <a:pt x="205" y="125"/>
                    <a:pt x="205" y="125"/>
                  </a:cubicBezTo>
                  <a:cubicBezTo>
                    <a:pt x="223" y="178"/>
                    <a:pt x="223" y="178"/>
                    <a:pt x="223" y="178"/>
                  </a:cubicBezTo>
                  <a:cubicBezTo>
                    <a:pt x="213" y="186"/>
                    <a:pt x="213" y="186"/>
                    <a:pt x="213" y="186"/>
                  </a:cubicBezTo>
                  <a:cubicBezTo>
                    <a:pt x="165" y="159"/>
                    <a:pt x="165" y="159"/>
                    <a:pt x="165" y="159"/>
                  </a:cubicBezTo>
                  <a:lnTo>
                    <a:pt x="174" y="151"/>
                  </a:lnTo>
                  <a:close/>
                  <a:moveTo>
                    <a:pt x="159" y="166"/>
                  </a:moveTo>
                  <a:cubicBezTo>
                    <a:pt x="197" y="201"/>
                    <a:pt x="197" y="201"/>
                    <a:pt x="197" y="201"/>
                  </a:cubicBezTo>
                  <a:cubicBezTo>
                    <a:pt x="189" y="210"/>
                    <a:pt x="189" y="210"/>
                    <a:pt x="189" y="210"/>
                  </a:cubicBezTo>
                  <a:cubicBezTo>
                    <a:pt x="151" y="174"/>
                    <a:pt x="151" y="174"/>
                    <a:pt x="151" y="174"/>
                  </a:cubicBezTo>
                  <a:lnTo>
                    <a:pt x="159" y="166"/>
                  </a:lnTo>
                  <a:close/>
                  <a:moveTo>
                    <a:pt x="120" y="211"/>
                  </a:moveTo>
                  <a:cubicBezTo>
                    <a:pt x="162" y="214"/>
                    <a:pt x="162" y="214"/>
                    <a:pt x="162" y="214"/>
                  </a:cubicBezTo>
                  <a:cubicBezTo>
                    <a:pt x="134" y="193"/>
                    <a:pt x="134" y="193"/>
                    <a:pt x="134" y="193"/>
                  </a:cubicBezTo>
                  <a:cubicBezTo>
                    <a:pt x="141" y="185"/>
                    <a:pt x="141" y="185"/>
                    <a:pt x="141" y="185"/>
                  </a:cubicBezTo>
                  <a:cubicBezTo>
                    <a:pt x="182" y="216"/>
                    <a:pt x="182" y="216"/>
                    <a:pt x="182" y="216"/>
                  </a:cubicBezTo>
                  <a:cubicBezTo>
                    <a:pt x="175" y="225"/>
                    <a:pt x="175" y="225"/>
                    <a:pt x="175" y="225"/>
                  </a:cubicBezTo>
                  <a:cubicBezTo>
                    <a:pt x="134" y="223"/>
                    <a:pt x="134" y="223"/>
                    <a:pt x="134" y="223"/>
                  </a:cubicBezTo>
                  <a:cubicBezTo>
                    <a:pt x="160" y="244"/>
                    <a:pt x="160" y="244"/>
                    <a:pt x="160" y="244"/>
                  </a:cubicBezTo>
                  <a:cubicBezTo>
                    <a:pt x="154" y="252"/>
                    <a:pt x="154" y="252"/>
                    <a:pt x="154" y="252"/>
                  </a:cubicBezTo>
                  <a:cubicBezTo>
                    <a:pt x="113" y="220"/>
                    <a:pt x="113" y="220"/>
                    <a:pt x="113" y="220"/>
                  </a:cubicBezTo>
                  <a:lnTo>
                    <a:pt x="120" y="211"/>
                  </a:lnTo>
                  <a:close/>
                  <a:moveTo>
                    <a:pt x="87" y="264"/>
                  </a:moveTo>
                  <a:cubicBezTo>
                    <a:pt x="112" y="278"/>
                    <a:pt x="112" y="278"/>
                    <a:pt x="112" y="278"/>
                  </a:cubicBezTo>
                  <a:cubicBezTo>
                    <a:pt x="116" y="280"/>
                    <a:pt x="118" y="281"/>
                    <a:pt x="120" y="282"/>
                  </a:cubicBezTo>
                  <a:cubicBezTo>
                    <a:pt x="122" y="282"/>
                    <a:pt x="124" y="282"/>
                    <a:pt x="126" y="281"/>
                  </a:cubicBezTo>
                  <a:cubicBezTo>
                    <a:pt x="128" y="280"/>
                    <a:pt x="130" y="278"/>
                    <a:pt x="131" y="275"/>
                  </a:cubicBezTo>
                  <a:cubicBezTo>
                    <a:pt x="133" y="273"/>
                    <a:pt x="133" y="270"/>
                    <a:pt x="133" y="268"/>
                  </a:cubicBezTo>
                  <a:cubicBezTo>
                    <a:pt x="133" y="266"/>
                    <a:pt x="132" y="264"/>
                    <a:pt x="131" y="263"/>
                  </a:cubicBezTo>
                  <a:cubicBezTo>
                    <a:pt x="129" y="262"/>
                    <a:pt x="127" y="260"/>
                    <a:pt x="123" y="258"/>
                  </a:cubicBezTo>
                  <a:cubicBezTo>
                    <a:pt x="98" y="244"/>
                    <a:pt x="98" y="244"/>
                    <a:pt x="98" y="244"/>
                  </a:cubicBezTo>
                  <a:cubicBezTo>
                    <a:pt x="104" y="234"/>
                    <a:pt x="104" y="234"/>
                    <a:pt x="104" y="234"/>
                  </a:cubicBezTo>
                  <a:cubicBezTo>
                    <a:pt x="127" y="248"/>
                    <a:pt x="127" y="248"/>
                    <a:pt x="127" y="248"/>
                  </a:cubicBezTo>
                  <a:cubicBezTo>
                    <a:pt x="133" y="251"/>
                    <a:pt x="137" y="253"/>
                    <a:pt x="138" y="255"/>
                  </a:cubicBezTo>
                  <a:cubicBezTo>
                    <a:pt x="140" y="257"/>
                    <a:pt x="142" y="259"/>
                    <a:pt x="142" y="261"/>
                  </a:cubicBezTo>
                  <a:cubicBezTo>
                    <a:pt x="143" y="263"/>
                    <a:pt x="143" y="266"/>
                    <a:pt x="143" y="269"/>
                  </a:cubicBezTo>
                  <a:cubicBezTo>
                    <a:pt x="142" y="272"/>
                    <a:pt x="141" y="275"/>
                    <a:pt x="139" y="279"/>
                  </a:cubicBezTo>
                  <a:cubicBezTo>
                    <a:pt x="136" y="284"/>
                    <a:pt x="134" y="287"/>
                    <a:pt x="131" y="289"/>
                  </a:cubicBezTo>
                  <a:cubicBezTo>
                    <a:pt x="129" y="291"/>
                    <a:pt x="127" y="292"/>
                    <a:pt x="124" y="293"/>
                  </a:cubicBezTo>
                  <a:cubicBezTo>
                    <a:pt x="122" y="293"/>
                    <a:pt x="120" y="293"/>
                    <a:pt x="118" y="293"/>
                  </a:cubicBezTo>
                  <a:cubicBezTo>
                    <a:pt x="115" y="292"/>
                    <a:pt x="111" y="290"/>
                    <a:pt x="106" y="287"/>
                  </a:cubicBezTo>
                  <a:cubicBezTo>
                    <a:pt x="82" y="274"/>
                    <a:pt x="82" y="274"/>
                    <a:pt x="82" y="274"/>
                  </a:cubicBezTo>
                  <a:lnTo>
                    <a:pt x="87" y="264"/>
                  </a:lnTo>
                  <a:close/>
                  <a:moveTo>
                    <a:pt x="44" y="402"/>
                  </a:moveTo>
                  <a:cubicBezTo>
                    <a:pt x="82" y="384"/>
                    <a:pt x="82" y="384"/>
                    <a:pt x="82" y="384"/>
                  </a:cubicBezTo>
                  <a:cubicBezTo>
                    <a:pt x="47" y="379"/>
                    <a:pt x="47" y="379"/>
                    <a:pt x="47" y="379"/>
                  </a:cubicBezTo>
                  <a:cubicBezTo>
                    <a:pt x="49" y="368"/>
                    <a:pt x="49" y="368"/>
                    <a:pt x="49" y="368"/>
                  </a:cubicBezTo>
                  <a:cubicBezTo>
                    <a:pt x="100" y="376"/>
                    <a:pt x="100" y="376"/>
                    <a:pt x="100" y="376"/>
                  </a:cubicBezTo>
                  <a:cubicBezTo>
                    <a:pt x="98" y="388"/>
                    <a:pt x="98" y="388"/>
                    <a:pt x="98" y="388"/>
                  </a:cubicBezTo>
                  <a:cubicBezTo>
                    <a:pt x="61" y="405"/>
                    <a:pt x="61" y="405"/>
                    <a:pt x="61" y="405"/>
                  </a:cubicBezTo>
                  <a:cubicBezTo>
                    <a:pt x="95" y="411"/>
                    <a:pt x="95" y="411"/>
                    <a:pt x="95" y="411"/>
                  </a:cubicBezTo>
                  <a:cubicBezTo>
                    <a:pt x="93" y="421"/>
                    <a:pt x="93" y="421"/>
                    <a:pt x="93" y="421"/>
                  </a:cubicBezTo>
                  <a:cubicBezTo>
                    <a:pt x="42" y="413"/>
                    <a:pt x="42" y="413"/>
                    <a:pt x="42" y="413"/>
                  </a:cubicBezTo>
                  <a:lnTo>
                    <a:pt x="44" y="402"/>
                  </a:lnTo>
                  <a:close/>
                  <a:moveTo>
                    <a:pt x="42" y="427"/>
                  </a:moveTo>
                  <a:cubicBezTo>
                    <a:pt x="93" y="430"/>
                    <a:pt x="93" y="430"/>
                    <a:pt x="93" y="430"/>
                  </a:cubicBezTo>
                  <a:cubicBezTo>
                    <a:pt x="93" y="441"/>
                    <a:pt x="93" y="441"/>
                    <a:pt x="93" y="441"/>
                  </a:cubicBezTo>
                  <a:cubicBezTo>
                    <a:pt x="41" y="439"/>
                    <a:pt x="41" y="439"/>
                    <a:pt x="41" y="439"/>
                  </a:cubicBezTo>
                  <a:lnTo>
                    <a:pt x="42" y="427"/>
                  </a:lnTo>
                  <a:close/>
                  <a:moveTo>
                    <a:pt x="42" y="488"/>
                  </a:moveTo>
                  <a:cubicBezTo>
                    <a:pt x="62" y="486"/>
                    <a:pt x="62" y="486"/>
                    <a:pt x="62" y="486"/>
                  </a:cubicBezTo>
                  <a:cubicBezTo>
                    <a:pt x="61" y="464"/>
                    <a:pt x="61" y="464"/>
                    <a:pt x="61" y="464"/>
                  </a:cubicBezTo>
                  <a:cubicBezTo>
                    <a:pt x="41" y="465"/>
                    <a:pt x="41" y="465"/>
                    <a:pt x="41" y="465"/>
                  </a:cubicBezTo>
                  <a:cubicBezTo>
                    <a:pt x="40" y="454"/>
                    <a:pt x="40" y="454"/>
                    <a:pt x="40" y="454"/>
                  </a:cubicBezTo>
                  <a:cubicBezTo>
                    <a:pt x="92" y="451"/>
                    <a:pt x="92" y="451"/>
                    <a:pt x="92" y="451"/>
                  </a:cubicBezTo>
                  <a:cubicBezTo>
                    <a:pt x="92" y="462"/>
                    <a:pt x="92" y="462"/>
                    <a:pt x="92" y="462"/>
                  </a:cubicBezTo>
                  <a:cubicBezTo>
                    <a:pt x="70" y="463"/>
                    <a:pt x="70" y="463"/>
                    <a:pt x="70" y="463"/>
                  </a:cubicBezTo>
                  <a:cubicBezTo>
                    <a:pt x="71" y="486"/>
                    <a:pt x="71" y="486"/>
                    <a:pt x="71" y="486"/>
                  </a:cubicBezTo>
                  <a:cubicBezTo>
                    <a:pt x="94" y="485"/>
                    <a:pt x="94" y="485"/>
                    <a:pt x="94" y="485"/>
                  </a:cubicBezTo>
                  <a:cubicBezTo>
                    <a:pt x="94" y="496"/>
                    <a:pt x="94" y="496"/>
                    <a:pt x="94" y="496"/>
                  </a:cubicBezTo>
                  <a:cubicBezTo>
                    <a:pt x="43" y="499"/>
                    <a:pt x="43" y="499"/>
                    <a:pt x="43" y="499"/>
                  </a:cubicBezTo>
                  <a:lnTo>
                    <a:pt x="42" y="488"/>
                  </a:lnTo>
                  <a:close/>
                  <a:moveTo>
                    <a:pt x="98" y="546"/>
                  </a:moveTo>
                  <a:cubicBezTo>
                    <a:pt x="94" y="552"/>
                    <a:pt x="88" y="555"/>
                    <a:pt x="80" y="557"/>
                  </a:cubicBezTo>
                  <a:cubicBezTo>
                    <a:pt x="72" y="559"/>
                    <a:pt x="65" y="558"/>
                    <a:pt x="59" y="554"/>
                  </a:cubicBezTo>
                  <a:cubicBezTo>
                    <a:pt x="54" y="550"/>
                    <a:pt x="50" y="544"/>
                    <a:pt x="48" y="536"/>
                  </a:cubicBezTo>
                  <a:cubicBezTo>
                    <a:pt x="47" y="530"/>
                    <a:pt x="48" y="524"/>
                    <a:pt x="50" y="519"/>
                  </a:cubicBezTo>
                  <a:cubicBezTo>
                    <a:pt x="52" y="516"/>
                    <a:pt x="55" y="513"/>
                    <a:pt x="58" y="511"/>
                  </a:cubicBezTo>
                  <a:cubicBezTo>
                    <a:pt x="63" y="522"/>
                    <a:pt x="63" y="522"/>
                    <a:pt x="63" y="522"/>
                  </a:cubicBezTo>
                  <a:cubicBezTo>
                    <a:pt x="61" y="523"/>
                    <a:pt x="59" y="525"/>
                    <a:pt x="58" y="527"/>
                  </a:cubicBezTo>
                  <a:cubicBezTo>
                    <a:pt x="57" y="529"/>
                    <a:pt x="56" y="532"/>
                    <a:pt x="57" y="535"/>
                  </a:cubicBezTo>
                  <a:cubicBezTo>
                    <a:pt x="58" y="539"/>
                    <a:pt x="60" y="542"/>
                    <a:pt x="63" y="544"/>
                  </a:cubicBezTo>
                  <a:cubicBezTo>
                    <a:pt x="67" y="546"/>
                    <a:pt x="71" y="547"/>
                    <a:pt x="77" y="546"/>
                  </a:cubicBezTo>
                  <a:cubicBezTo>
                    <a:pt x="84" y="544"/>
                    <a:pt x="88" y="542"/>
                    <a:pt x="90" y="539"/>
                  </a:cubicBezTo>
                  <a:cubicBezTo>
                    <a:pt x="92" y="536"/>
                    <a:pt x="93" y="532"/>
                    <a:pt x="92" y="528"/>
                  </a:cubicBezTo>
                  <a:cubicBezTo>
                    <a:pt x="91" y="525"/>
                    <a:pt x="90" y="523"/>
                    <a:pt x="88" y="521"/>
                  </a:cubicBezTo>
                  <a:cubicBezTo>
                    <a:pt x="86" y="519"/>
                    <a:pt x="83" y="518"/>
                    <a:pt x="79" y="518"/>
                  </a:cubicBezTo>
                  <a:cubicBezTo>
                    <a:pt x="80" y="506"/>
                    <a:pt x="80" y="506"/>
                    <a:pt x="80" y="506"/>
                  </a:cubicBezTo>
                  <a:cubicBezTo>
                    <a:pt x="85" y="507"/>
                    <a:pt x="90" y="509"/>
                    <a:pt x="94" y="512"/>
                  </a:cubicBezTo>
                  <a:cubicBezTo>
                    <a:pt x="97" y="515"/>
                    <a:pt x="100" y="520"/>
                    <a:pt x="101" y="526"/>
                  </a:cubicBezTo>
                  <a:cubicBezTo>
                    <a:pt x="102" y="534"/>
                    <a:pt x="101" y="540"/>
                    <a:pt x="98" y="546"/>
                  </a:cubicBezTo>
                  <a:close/>
                  <a:moveTo>
                    <a:pt x="114" y="330"/>
                  </a:moveTo>
                  <a:cubicBezTo>
                    <a:pt x="101" y="331"/>
                    <a:pt x="101" y="331"/>
                    <a:pt x="101" y="331"/>
                  </a:cubicBezTo>
                  <a:cubicBezTo>
                    <a:pt x="94" y="353"/>
                    <a:pt x="94" y="353"/>
                    <a:pt x="94" y="353"/>
                  </a:cubicBezTo>
                  <a:cubicBezTo>
                    <a:pt x="104" y="361"/>
                    <a:pt x="104" y="361"/>
                    <a:pt x="104" y="361"/>
                  </a:cubicBezTo>
                  <a:cubicBezTo>
                    <a:pt x="100" y="373"/>
                    <a:pt x="100" y="373"/>
                    <a:pt x="100" y="373"/>
                  </a:cubicBezTo>
                  <a:cubicBezTo>
                    <a:pt x="58" y="336"/>
                    <a:pt x="58" y="336"/>
                    <a:pt x="58" y="336"/>
                  </a:cubicBezTo>
                  <a:cubicBezTo>
                    <a:pt x="62" y="325"/>
                    <a:pt x="62" y="325"/>
                    <a:pt x="62" y="325"/>
                  </a:cubicBezTo>
                  <a:cubicBezTo>
                    <a:pt x="118" y="318"/>
                    <a:pt x="118" y="318"/>
                    <a:pt x="118" y="318"/>
                  </a:cubicBezTo>
                  <a:lnTo>
                    <a:pt x="114" y="330"/>
                  </a:lnTo>
                  <a:close/>
                  <a:moveTo>
                    <a:pt x="252" y="762"/>
                  </a:moveTo>
                  <a:cubicBezTo>
                    <a:pt x="251" y="763"/>
                    <a:pt x="251" y="764"/>
                    <a:pt x="250" y="764"/>
                  </a:cubicBezTo>
                  <a:cubicBezTo>
                    <a:pt x="248" y="766"/>
                    <a:pt x="238" y="764"/>
                    <a:pt x="237" y="764"/>
                  </a:cubicBezTo>
                  <a:cubicBezTo>
                    <a:pt x="233" y="764"/>
                    <a:pt x="231" y="764"/>
                    <a:pt x="230" y="766"/>
                  </a:cubicBezTo>
                  <a:cubicBezTo>
                    <a:pt x="231" y="767"/>
                    <a:pt x="230" y="770"/>
                    <a:pt x="228" y="770"/>
                  </a:cubicBezTo>
                  <a:cubicBezTo>
                    <a:pt x="226" y="770"/>
                    <a:pt x="222" y="768"/>
                    <a:pt x="218" y="768"/>
                  </a:cubicBezTo>
                  <a:cubicBezTo>
                    <a:pt x="217" y="768"/>
                    <a:pt x="216" y="768"/>
                    <a:pt x="215" y="768"/>
                  </a:cubicBezTo>
                  <a:cubicBezTo>
                    <a:pt x="205" y="781"/>
                    <a:pt x="196" y="792"/>
                    <a:pt x="185" y="805"/>
                  </a:cubicBezTo>
                  <a:cubicBezTo>
                    <a:pt x="184" y="804"/>
                    <a:pt x="183" y="805"/>
                    <a:pt x="182" y="805"/>
                  </a:cubicBezTo>
                  <a:cubicBezTo>
                    <a:pt x="191" y="793"/>
                    <a:pt x="199" y="779"/>
                    <a:pt x="208" y="766"/>
                  </a:cubicBezTo>
                  <a:cubicBezTo>
                    <a:pt x="208" y="765"/>
                    <a:pt x="207" y="764"/>
                    <a:pt x="207" y="763"/>
                  </a:cubicBezTo>
                  <a:cubicBezTo>
                    <a:pt x="207" y="761"/>
                    <a:pt x="209" y="758"/>
                    <a:pt x="211" y="758"/>
                  </a:cubicBezTo>
                  <a:cubicBezTo>
                    <a:pt x="211" y="758"/>
                    <a:pt x="212" y="758"/>
                    <a:pt x="213" y="758"/>
                  </a:cubicBezTo>
                  <a:cubicBezTo>
                    <a:pt x="218" y="750"/>
                    <a:pt x="218" y="750"/>
                    <a:pt x="220" y="748"/>
                  </a:cubicBezTo>
                  <a:cubicBezTo>
                    <a:pt x="219" y="746"/>
                    <a:pt x="210" y="743"/>
                    <a:pt x="212" y="741"/>
                  </a:cubicBezTo>
                  <a:cubicBezTo>
                    <a:pt x="213" y="741"/>
                    <a:pt x="216" y="741"/>
                    <a:pt x="217" y="741"/>
                  </a:cubicBezTo>
                  <a:cubicBezTo>
                    <a:pt x="219" y="742"/>
                    <a:pt x="221" y="742"/>
                    <a:pt x="223" y="743"/>
                  </a:cubicBezTo>
                  <a:cubicBezTo>
                    <a:pt x="226" y="739"/>
                    <a:pt x="228" y="736"/>
                    <a:pt x="230" y="731"/>
                  </a:cubicBezTo>
                  <a:cubicBezTo>
                    <a:pt x="230" y="730"/>
                    <a:pt x="233" y="726"/>
                    <a:pt x="232" y="726"/>
                  </a:cubicBezTo>
                  <a:cubicBezTo>
                    <a:pt x="232" y="725"/>
                    <a:pt x="232" y="724"/>
                    <a:pt x="232" y="723"/>
                  </a:cubicBezTo>
                  <a:cubicBezTo>
                    <a:pt x="236" y="725"/>
                    <a:pt x="238" y="727"/>
                    <a:pt x="238" y="731"/>
                  </a:cubicBezTo>
                  <a:cubicBezTo>
                    <a:pt x="239" y="731"/>
                    <a:pt x="239" y="734"/>
                    <a:pt x="238" y="735"/>
                  </a:cubicBezTo>
                  <a:cubicBezTo>
                    <a:pt x="236" y="738"/>
                    <a:pt x="233" y="742"/>
                    <a:pt x="231" y="745"/>
                  </a:cubicBezTo>
                  <a:cubicBezTo>
                    <a:pt x="232" y="746"/>
                    <a:pt x="232" y="746"/>
                    <a:pt x="233" y="747"/>
                  </a:cubicBezTo>
                  <a:cubicBezTo>
                    <a:pt x="236" y="748"/>
                    <a:pt x="239" y="748"/>
                    <a:pt x="242" y="750"/>
                  </a:cubicBezTo>
                  <a:cubicBezTo>
                    <a:pt x="242" y="750"/>
                    <a:pt x="243" y="750"/>
                    <a:pt x="244" y="749"/>
                  </a:cubicBezTo>
                  <a:cubicBezTo>
                    <a:pt x="251" y="753"/>
                    <a:pt x="253" y="761"/>
                    <a:pt x="252" y="762"/>
                  </a:cubicBezTo>
                  <a:close/>
                  <a:moveTo>
                    <a:pt x="188" y="735"/>
                  </a:moveTo>
                  <a:cubicBezTo>
                    <a:pt x="191" y="738"/>
                    <a:pt x="194" y="740"/>
                    <a:pt x="195" y="742"/>
                  </a:cubicBezTo>
                  <a:cubicBezTo>
                    <a:pt x="196" y="743"/>
                    <a:pt x="200" y="748"/>
                    <a:pt x="202" y="755"/>
                  </a:cubicBezTo>
                  <a:cubicBezTo>
                    <a:pt x="203" y="757"/>
                    <a:pt x="204" y="758"/>
                    <a:pt x="203" y="761"/>
                  </a:cubicBezTo>
                  <a:cubicBezTo>
                    <a:pt x="199" y="758"/>
                    <a:pt x="199" y="757"/>
                    <a:pt x="197" y="752"/>
                  </a:cubicBezTo>
                  <a:cubicBezTo>
                    <a:pt x="197" y="750"/>
                    <a:pt x="196" y="748"/>
                    <a:pt x="193" y="744"/>
                  </a:cubicBezTo>
                  <a:cubicBezTo>
                    <a:pt x="192" y="742"/>
                    <a:pt x="188" y="738"/>
                    <a:pt x="188" y="735"/>
                  </a:cubicBezTo>
                  <a:close/>
                  <a:moveTo>
                    <a:pt x="261" y="821"/>
                  </a:moveTo>
                  <a:cubicBezTo>
                    <a:pt x="261" y="819"/>
                    <a:pt x="259" y="818"/>
                    <a:pt x="260" y="815"/>
                  </a:cubicBezTo>
                  <a:cubicBezTo>
                    <a:pt x="265" y="807"/>
                    <a:pt x="273" y="790"/>
                    <a:pt x="281" y="779"/>
                  </a:cubicBezTo>
                  <a:cubicBezTo>
                    <a:pt x="281" y="778"/>
                    <a:pt x="282" y="776"/>
                    <a:pt x="283" y="777"/>
                  </a:cubicBezTo>
                  <a:cubicBezTo>
                    <a:pt x="283" y="778"/>
                    <a:pt x="284" y="778"/>
                    <a:pt x="282" y="782"/>
                  </a:cubicBezTo>
                  <a:cubicBezTo>
                    <a:pt x="282" y="783"/>
                    <a:pt x="262" y="820"/>
                    <a:pt x="264" y="821"/>
                  </a:cubicBezTo>
                  <a:cubicBezTo>
                    <a:pt x="262" y="821"/>
                    <a:pt x="263" y="821"/>
                    <a:pt x="261" y="821"/>
                  </a:cubicBezTo>
                  <a:close/>
                  <a:moveTo>
                    <a:pt x="288" y="830"/>
                  </a:moveTo>
                  <a:cubicBezTo>
                    <a:pt x="288" y="830"/>
                    <a:pt x="287" y="830"/>
                    <a:pt x="287" y="830"/>
                  </a:cubicBezTo>
                  <a:cubicBezTo>
                    <a:pt x="285" y="830"/>
                    <a:pt x="283" y="829"/>
                    <a:pt x="281" y="828"/>
                  </a:cubicBezTo>
                  <a:cubicBezTo>
                    <a:pt x="280" y="826"/>
                    <a:pt x="275" y="818"/>
                    <a:pt x="275" y="816"/>
                  </a:cubicBezTo>
                  <a:cubicBezTo>
                    <a:pt x="275" y="816"/>
                    <a:pt x="275" y="816"/>
                    <a:pt x="276" y="816"/>
                  </a:cubicBezTo>
                  <a:cubicBezTo>
                    <a:pt x="277" y="822"/>
                    <a:pt x="286" y="820"/>
                    <a:pt x="293" y="818"/>
                  </a:cubicBezTo>
                  <a:cubicBezTo>
                    <a:pt x="299" y="816"/>
                    <a:pt x="304" y="813"/>
                    <a:pt x="305" y="812"/>
                  </a:cubicBezTo>
                  <a:cubicBezTo>
                    <a:pt x="304" y="811"/>
                    <a:pt x="305" y="811"/>
                    <a:pt x="303" y="809"/>
                  </a:cubicBezTo>
                  <a:cubicBezTo>
                    <a:pt x="303" y="810"/>
                    <a:pt x="300" y="811"/>
                    <a:pt x="296" y="812"/>
                  </a:cubicBezTo>
                  <a:cubicBezTo>
                    <a:pt x="288" y="814"/>
                    <a:pt x="274" y="816"/>
                    <a:pt x="273" y="815"/>
                  </a:cubicBezTo>
                  <a:cubicBezTo>
                    <a:pt x="269" y="814"/>
                    <a:pt x="270" y="813"/>
                    <a:pt x="272" y="809"/>
                  </a:cubicBezTo>
                  <a:cubicBezTo>
                    <a:pt x="279" y="807"/>
                    <a:pt x="290" y="805"/>
                    <a:pt x="296" y="802"/>
                  </a:cubicBezTo>
                  <a:cubicBezTo>
                    <a:pt x="297" y="802"/>
                    <a:pt x="298" y="801"/>
                    <a:pt x="297" y="799"/>
                  </a:cubicBezTo>
                  <a:cubicBezTo>
                    <a:pt x="294" y="801"/>
                    <a:pt x="286" y="801"/>
                    <a:pt x="283" y="801"/>
                  </a:cubicBezTo>
                  <a:cubicBezTo>
                    <a:pt x="280" y="798"/>
                    <a:pt x="282" y="795"/>
                    <a:pt x="284" y="792"/>
                  </a:cubicBezTo>
                  <a:cubicBezTo>
                    <a:pt x="284" y="792"/>
                    <a:pt x="284" y="792"/>
                    <a:pt x="284" y="792"/>
                  </a:cubicBezTo>
                  <a:cubicBezTo>
                    <a:pt x="286" y="794"/>
                    <a:pt x="293" y="793"/>
                    <a:pt x="295" y="791"/>
                  </a:cubicBezTo>
                  <a:cubicBezTo>
                    <a:pt x="294" y="789"/>
                    <a:pt x="291" y="784"/>
                    <a:pt x="293" y="785"/>
                  </a:cubicBezTo>
                  <a:cubicBezTo>
                    <a:pt x="295" y="786"/>
                    <a:pt x="295" y="787"/>
                    <a:pt x="297" y="788"/>
                  </a:cubicBezTo>
                  <a:cubicBezTo>
                    <a:pt x="298" y="788"/>
                    <a:pt x="298" y="787"/>
                    <a:pt x="298" y="787"/>
                  </a:cubicBezTo>
                  <a:cubicBezTo>
                    <a:pt x="296" y="786"/>
                    <a:pt x="295" y="785"/>
                    <a:pt x="294" y="785"/>
                  </a:cubicBezTo>
                  <a:cubicBezTo>
                    <a:pt x="295" y="782"/>
                    <a:pt x="297" y="782"/>
                    <a:pt x="299" y="783"/>
                  </a:cubicBezTo>
                  <a:cubicBezTo>
                    <a:pt x="301" y="784"/>
                    <a:pt x="307" y="790"/>
                    <a:pt x="308" y="790"/>
                  </a:cubicBezTo>
                  <a:cubicBezTo>
                    <a:pt x="308" y="790"/>
                    <a:pt x="308" y="790"/>
                    <a:pt x="308" y="790"/>
                  </a:cubicBezTo>
                  <a:cubicBezTo>
                    <a:pt x="309" y="791"/>
                    <a:pt x="309" y="792"/>
                    <a:pt x="310" y="793"/>
                  </a:cubicBezTo>
                  <a:cubicBezTo>
                    <a:pt x="309" y="797"/>
                    <a:pt x="307" y="798"/>
                    <a:pt x="305" y="798"/>
                  </a:cubicBezTo>
                  <a:cubicBezTo>
                    <a:pt x="305" y="802"/>
                    <a:pt x="305" y="806"/>
                    <a:pt x="308" y="811"/>
                  </a:cubicBezTo>
                  <a:cubicBezTo>
                    <a:pt x="310" y="810"/>
                    <a:pt x="312" y="809"/>
                    <a:pt x="313" y="808"/>
                  </a:cubicBezTo>
                  <a:cubicBezTo>
                    <a:pt x="315" y="810"/>
                    <a:pt x="316" y="811"/>
                    <a:pt x="316" y="814"/>
                  </a:cubicBezTo>
                  <a:cubicBezTo>
                    <a:pt x="314" y="818"/>
                    <a:pt x="309" y="817"/>
                    <a:pt x="309" y="819"/>
                  </a:cubicBezTo>
                  <a:cubicBezTo>
                    <a:pt x="307" y="824"/>
                    <a:pt x="308" y="831"/>
                    <a:pt x="307" y="835"/>
                  </a:cubicBezTo>
                  <a:cubicBezTo>
                    <a:pt x="306" y="835"/>
                    <a:pt x="305" y="835"/>
                    <a:pt x="305" y="835"/>
                  </a:cubicBezTo>
                  <a:cubicBezTo>
                    <a:pt x="304" y="831"/>
                    <a:pt x="304" y="824"/>
                    <a:pt x="305" y="821"/>
                  </a:cubicBezTo>
                  <a:cubicBezTo>
                    <a:pt x="302" y="821"/>
                    <a:pt x="299" y="823"/>
                    <a:pt x="294" y="824"/>
                  </a:cubicBezTo>
                  <a:cubicBezTo>
                    <a:pt x="294" y="825"/>
                    <a:pt x="294" y="824"/>
                    <a:pt x="294" y="825"/>
                  </a:cubicBezTo>
                  <a:cubicBezTo>
                    <a:pt x="296" y="826"/>
                    <a:pt x="297" y="827"/>
                    <a:pt x="297" y="828"/>
                  </a:cubicBezTo>
                  <a:cubicBezTo>
                    <a:pt x="297" y="829"/>
                    <a:pt x="296" y="831"/>
                    <a:pt x="295" y="831"/>
                  </a:cubicBezTo>
                  <a:cubicBezTo>
                    <a:pt x="294" y="831"/>
                    <a:pt x="293" y="830"/>
                    <a:pt x="290" y="829"/>
                  </a:cubicBezTo>
                  <a:cubicBezTo>
                    <a:pt x="289" y="829"/>
                    <a:pt x="289" y="829"/>
                    <a:pt x="288" y="830"/>
                  </a:cubicBezTo>
                  <a:close/>
                  <a:moveTo>
                    <a:pt x="316" y="787"/>
                  </a:moveTo>
                  <a:cubicBezTo>
                    <a:pt x="316" y="785"/>
                    <a:pt x="319" y="786"/>
                    <a:pt x="320" y="787"/>
                  </a:cubicBezTo>
                  <a:cubicBezTo>
                    <a:pt x="322" y="788"/>
                    <a:pt x="324" y="789"/>
                    <a:pt x="326" y="794"/>
                  </a:cubicBezTo>
                  <a:cubicBezTo>
                    <a:pt x="325" y="796"/>
                    <a:pt x="325" y="797"/>
                    <a:pt x="324" y="798"/>
                  </a:cubicBezTo>
                  <a:cubicBezTo>
                    <a:pt x="323" y="799"/>
                    <a:pt x="318" y="798"/>
                    <a:pt x="318" y="795"/>
                  </a:cubicBezTo>
                  <a:cubicBezTo>
                    <a:pt x="317" y="793"/>
                    <a:pt x="316" y="788"/>
                    <a:pt x="316" y="787"/>
                  </a:cubicBezTo>
                  <a:close/>
                  <a:moveTo>
                    <a:pt x="340" y="802"/>
                  </a:moveTo>
                  <a:cubicBezTo>
                    <a:pt x="333" y="803"/>
                    <a:pt x="318" y="845"/>
                    <a:pt x="312" y="854"/>
                  </a:cubicBezTo>
                  <a:cubicBezTo>
                    <a:pt x="307" y="861"/>
                    <a:pt x="305" y="861"/>
                    <a:pt x="302" y="858"/>
                  </a:cubicBezTo>
                  <a:cubicBezTo>
                    <a:pt x="298" y="854"/>
                    <a:pt x="293" y="836"/>
                    <a:pt x="294" y="832"/>
                  </a:cubicBezTo>
                  <a:cubicBezTo>
                    <a:pt x="295" y="833"/>
                    <a:pt x="296" y="836"/>
                    <a:pt x="297" y="837"/>
                  </a:cubicBezTo>
                  <a:cubicBezTo>
                    <a:pt x="297" y="836"/>
                    <a:pt x="297" y="836"/>
                    <a:pt x="297" y="835"/>
                  </a:cubicBezTo>
                  <a:cubicBezTo>
                    <a:pt x="298" y="838"/>
                    <a:pt x="302" y="846"/>
                    <a:pt x="303" y="847"/>
                  </a:cubicBezTo>
                  <a:cubicBezTo>
                    <a:pt x="306" y="849"/>
                    <a:pt x="307" y="845"/>
                    <a:pt x="309" y="843"/>
                  </a:cubicBezTo>
                  <a:cubicBezTo>
                    <a:pt x="313" y="834"/>
                    <a:pt x="324" y="807"/>
                    <a:pt x="329" y="799"/>
                  </a:cubicBezTo>
                  <a:cubicBezTo>
                    <a:pt x="331" y="794"/>
                    <a:pt x="334" y="789"/>
                    <a:pt x="330" y="786"/>
                  </a:cubicBezTo>
                  <a:cubicBezTo>
                    <a:pt x="319" y="780"/>
                    <a:pt x="305" y="785"/>
                    <a:pt x="295" y="779"/>
                  </a:cubicBezTo>
                  <a:cubicBezTo>
                    <a:pt x="295" y="778"/>
                    <a:pt x="295" y="778"/>
                    <a:pt x="296" y="778"/>
                  </a:cubicBezTo>
                  <a:cubicBezTo>
                    <a:pt x="301" y="776"/>
                    <a:pt x="327" y="782"/>
                    <a:pt x="327" y="782"/>
                  </a:cubicBezTo>
                  <a:cubicBezTo>
                    <a:pt x="335" y="784"/>
                    <a:pt x="345" y="793"/>
                    <a:pt x="340" y="802"/>
                  </a:cubicBezTo>
                  <a:close/>
                  <a:moveTo>
                    <a:pt x="364" y="858"/>
                  </a:moveTo>
                  <a:cubicBezTo>
                    <a:pt x="364" y="858"/>
                    <a:pt x="362" y="859"/>
                    <a:pt x="362" y="860"/>
                  </a:cubicBezTo>
                  <a:cubicBezTo>
                    <a:pt x="362" y="860"/>
                    <a:pt x="361" y="861"/>
                    <a:pt x="360" y="861"/>
                  </a:cubicBezTo>
                  <a:cubicBezTo>
                    <a:pt x="360" y="861"/>
                    <a:pt x="357" y="862"/>
                    <a:pt x="355" y="861"/>
                  </a:cubicBezTo>
                  <a:cubicBezTo>
                    <a:pt x="355" y="861"/>
                    <a:pt x="354" y="860"/>
                    <a:pt x="353" y="860"/>
                  </a:cubicBezTo>
                  <a:cubicBezTo>
                    <a:pt x="353" y="860"/>
                    <a:pt x="351" y="859"/>
                    <a:pt x="350" y="859"/>
                  </a:cubicBezTo>
                  <a:cubicBezTo>
                    <a:pt x="350" y="859"/>
                    <a:pt x="349" y="859"/>
                    <a:pt x="351" y="858"/>
                  </a:cubicBezTo>
                  <a:cubicBezTo>
                    <a:pt x="351" y="858"/>
                    <a:pt x="351" y="858"/>
                    <a:pt x="353" y="858"/>
                  </a:cubicBezTo>
                  <a:cubicBezTo>
                    <a:pt x="353" y="858"/>
                    <a:pt x="353" y="858"/>
                    <a:pt x="354" y="857"/>
                  </a:cubicBezTo>
                  <a:cubicBezTo>
                    <a:pt x="354" y="857"/>
                    <a:pt x="354" y="857"/>
                    <a:pt x="354" y="857"/>
                  </a:cubicBezTo>
                  <a:cubicBezTo>
                    <a:pt x="354" y="857"/>
                    <a:pt x="355" y="858"/>
                    <a:pt x="356" y="856"/>
                  </a:cubicBezTo>
                  <a:cubicBezTo>
                    <a:pt x="356" y="856"/>
                    <a:pt x="356" y="855"/>
                    <a:pt x="357" y="855"/>
                  </a:cubicBezTo>
                  <a:cubicBezTo>
                    <a:pt x="357" y="855"/>
                    <a:pt x="361" y="853"/>
                    <a:pt x="370" y="848"/>
                  </a:cubicBezTo>
                  <a:cubicBezTo>
                    <a:pt x="370" y="848"/>
                    <a:pt x="378" y="843"/>
                    <a:pt x="384" y="837"/>
                  </a:cubicBezTo>
                  <a:cubicBezTo>
                    <a:pt x="384" y="837"/>
                    <a:pt x="388" y="834"/>
                    <a:pt x="392" y="831"/>
                  </a:cubicBezTo>
                  <a:cubicBezTo>
                    <a:pt x="392" y="831"/>
                    <a:pt x="405" y="820"/>
                    <a:pt x="408" y="817"/>
                  </a:cubicBezTo>
                  <a:cubicBezTo>
                    <a:pt x="408" y="817"/>
                    <a:pt x="398" y="813"/>
                    <a:pt x="400" y="808"/>
                  </a:cubicBezTo>
                  <a:cubicBezTo>
                    <a:pt x="400" y="808"/>
                    <a:pt x="400" y="806"/>
                    <a:pt x="401" y="808"/>
                  </a:cubicBezTo>
                  <a:cubicBezTo>
                    <a:pt x="401" y="808"/>
                    <a:pt x="405" y="812"/>
                    <a:pt x="412" y="810"/>
                  </a:cubicBezTo>
                  <a:cubicBezTo>
                    <a:pt x="412" y="810"/>
                    <a:pt x="416" y="810"/>
                    <a:pt x="420" y="807"/>
                  </a:cubicBezTo>
                  <a:cubicBezTo>
                    <a:pt x="420" y="807"/>
                    <a:pt x="424" y="807"/>
                    <a:pt x="426" y="815"/>
                  </a:cubicBezTo>
                  <a:cubicBezTo>
                    <a:pt x="426" y="815"/>
                    <a:pt x="427" y="819"/>
                    <a:pt x="424" y="818"/>
                  </a:cubicBezTo>
                  <a:cubicBezTo>
                    <a:pt x="424" y="818"/>
                    <a:pt x="421" y="818"/>
                    <a:pt x="419" y="819"/>
                  </a:cubicBezTo>
                  <a:cubicBezTo>
                    <a:pt x="418" y="819"/>
                    <a:pt x="417" y="819"/>
                    <a:pt x="416" y="820"/>
                  </a:cubicBezTo>
                  <a:cubicBezTo>
                    <a:pt x="416" y="820"/>
                    <a:pt x="409" y="826"/>
                    <a:pt x="396" y="835"/>
                  </a:cubicBezTo>
                  <a:cubicBezTo>
                    <a:pt x="396" y="835"/>
                    <a:pt x="390" y="839"/>
                    <a:pt x="380" y="848"/>
                  </a:cubicBezTo>
                  <a:cubicBezTo>
                    <a:pt x="380" y="848"/>
                    <a:pt x="373" y="855"/>
                    <a:pt x="364" y="858"/>
                  </a:cubicBezTo>
                  <a:close/>
                  <a:moveTo>
                    <a:pt x="429" y="859"/>
                  </a:moveTo>
                  <a:cubicBezTo>
                    <a:pt x="429" y="859"/>
                    <a:pt x="429" y="860"/>
                    <a:pt x="429" y="861"/>
                  </a:cubicBezTo>
                  <a:cubicBezTo>
                    <a:pt x="429" y="861"/>
                    <a:pt x="429" y="863"/>
                    <a:pt x="427" y="862"/>
                  </a:cubicBezTo>
                  <a:cubicBezTo>
                    <a:pt x="427" y="862"/>
                    <a:pt x="420" y="864"/>
                    <a:pt x="418" y="866"/>
                  </a:cubicBezTo>
                  <a:cubicBezTo>
                    <a:pt x="418" y="866"/>
                    <a:pt x="415" y="870"/>
                    <a:pt x="415" y="872"/>
                  </a:cubicBezTo>
                  <a:cubicBezTo>
                    <a:pt x="415" y="872"/>
                    <a:pt x="415" y="875"/>
                    <a:pt x="412" y="875"/>
                  </a:cubicBezTo>
                  <a:cubicBezTo>
                    <a:pt x="412" y="875"/>
                    <a:pt x="411" y="876"/>
                    <a:pt x="409" y="875"/>
                  </a:cubicBezTo>
                  <a:cubicBezTo>
                    <a:pt x="409" y="875"/>
                    <a:pt x="406" y="873"/>
                    <a:pt x="403" y="876"/>
                  </a:cubicBezTo>
                  <a:cubicBezTo>
                    <a:pt x="403" y="876"/>
                    <a:pt x="403" y="877"/>
                    <a:pt x="402" y="875"/>
                  </a:cubicBezTo>
                  <a:cubicBezTo>
                    <a:pt x="402" y="875"/>
                    <a:pt x="402" y="874"/>
                    <a:pt x="400" y="874"/>
                  </a:cubicBezTo>
                  <a:cubicBezTo>
                    <a:pt x="400" y="874"/>
                    <a:pt x="400" y="873"/>
                    <a:pt x="400" y="872"/>
                  </a:cubicBezTo>
                  <a:cubicBezTo>
                    <a:pt x="400" y="872"/>
                    <a:pt x="400" y="870"/>
                    <a:pt x="398" y="869"/>
                  </a:cubicBezTo>
                  <a:cubicBezTo>
                    <a:pt x="398" y="869"/>
                    <a:pt x="397" y="869"/>
                    <a:pt x="396" y="867"/>
                  </a:cubicBezTo>
                  <a:cubicBezTo>
                    <a:pt x="396" y="867"/>
                    <a:pt x="395" y="861"/>
                    <a:pt x="394" y="858"/>
                  </a:cubicBezTo>
                  <a:cubicBezTo>
                    <a:pt x="394" y="858"/>
                    <a:pt x="393" y="855"/>
                    <a:pt x="390" y="854"/>
                  </a:cubicBezTo>
                  <a:cubicBezTo>
                    <a:pt x="390" y="854"/>
                    <a:pt x="386" y="848"/>
                    <a:pt x="388" y="848"/>
                  </a:cubicBezTo>
                  <a:cubicBezTo>
                    <a:pt x="388" y="848"/>
                    <a:pt x="393" y="848"/>
                    <a:pt x="395" y="854"/>
                  </a:cubicBezTo>
                  <a:cubicBezTo>
                    <a:pt x="395" y="854"/>
                    <a:pt x="395" y="856"/>
                    <a:pt x="396" y="858"/>
                  </a:cubicBezTo>
                  <a:cubicBezTo>
                    <a:pt x="396" y="858"/>
                    <a:pt x="396" y="860"/>
                    <a:pt x="399" y="866"/>
                  </a:cubicBezTo>
                  <a:cubicBezTo>
                    <a:pt x="399" y="866"/>
                    <a:pt x="399" y="867"/>
                    <a:pt x="400" y="865"/>
                  </a:cubicBezTo>
                  <a:cubicBezTo>
                    <a:pt x="401" y="863"/>
                    <a:pt x="401" y="863"/>
                    <a:pt x="401" y="863"/>
                  </a:cubicBezTo>
                  <a:cubicBezTo>
                    <a:pt x="401" y="863"/>
                    <a:pt x="402" y="861"/>
                    <a:pt x="403" y="862"/>
                  </a:cubicBezTo>
                  <a:cubicBezTo>
                    <a:pt x="403" y="862"/>
                    <a:pt x="404" y="863"/>
                    <a:pt x="404" y="862"/>
                  </a:cubicBezTo>
                  <a:cubicBezTo>
                    <a:pt x="404" y="862"/>
                    <a:pt x="407" y="861"/>
                    <a:pt x="409" y="858"/>
                  </a:cubicBezTo>
                  <a:cubicBezTo>
                    <a:pt x="409" y="858"/>
                    <a:pt x="412" y="856"/>
                    <a:pt x="411" y="855"/>
                  </a:cubicBezTo>
                  <a:cubicBezTo>
                    <a:pt x="411" y="855"/>
                    <a:pt x="408" y="852"/>
                    <a:pt x="407" y="850"/>
                  </a:cubicBezTo>
                  <a:cubicBezTo>
                    <a:pt x="407" y="850"/>
                    <a:pt x="405" y="849"/>
                    <a:pt x="406" y="848"/>
                  </a:cubicBezTo>
                  <a:cubicBezTo>
                    <a:pt x="406" y="848"/>
                    <a:pt x="407" y="848"/>
                    <a:pt x="410" y="849"/>
                  </a:cubicBezTo>
                  <a:cubicBezTo>
                    <a:pt x="410" y="849"/>
                    <a:pt x="416" y="850"/>
                    <a:pt x="418" y="848"/>
                  </a:cubicBezTo>
                  <a:cubicBezTo>
                    <a:pt x="418" y="848"/>
                    <a:pt x="419" y="846"/>
                    <a:pt x="420" y="847"/>
                  </a:cubicBezTo>
                  <a:cubicBezTo>
                    <a:pt x="420" y="847"/>
                    <a:pt x="423" y="850"/>
                    <a:pt x="424" y="850"/>
                  </a:cubicBezTo>
                  <a:cubicBezTo>
                    <a:pt x="424" y="850"/>
                    <a:pt x="430" y="852"/>
                    <a:pt x="429" y="859"/>
                  </a:cubicBezTo>
                  <a:close/>
                  <a:moveTo>
                    <a:pt x="485" y="876"/>
                  </a:moveTo>
                  <a:cubicBezTo>
                    <a:pt x="485" y="876"/>
                    <a:pt x="484" y="878"/>
                    <a:pt x="482" y="877"/>
                  </a:cubicBezTo>
                  <a:cubicBezTo>
                    <a:pt x="482" y="877"/>
                    <a:pt x="476" y="874"/>
                    <a:pt x="474" y="867"/>
                  </a:cubicBezTo>
                  <a:cubicBezTo>
                    <a:pt x="474" y="867"/>
                    <a:pt x="472" y="857"/>
                    <a:pt x="472" y="856"/>
                  </a:cubicBezTo>
                  <a:cubicBezTo>
                    <a:pt x="472" y="856"/>
                    <a:pt x="473" y="856"/>
                    <a:pt x="472" y="855"/>
                  </a:cubicBezTo>
                  <a:cubicBezTo>
                    <a:pt x="472" y="849"/>
                    <a:pt x="472" y="849"/>
                    <a:pt x="472" y="849"/>
                  </a:cubicBezTo>
                  <a:cubicBezTo>
                    <a:pt x="472" y="849"/>
                    <a:pt x="472" y="848"/>
                    <a:pt x="472" y="847"/>
                  </a:cubicBezTo>
                  <a:cubicBezTo>
                    <a:pt x="472" y="847"/>
                    <a:pt x="472" y="846"/>
                    <a:pt x="472" y="846"/>
                  </a:cubicBezTo>
                  <a:cubicBezTo>
                    <a:pt x="472" y="846"/>
                    <a:pt x="472" y="845"/>
                    <a:pt x="472" y="845"/>
                  </a:cubicBezTo>
                  <a:cubicBezTo>
                    <a:pt x="472" y="845"/>
                    <a:pt x="472" y="842"/>
                    <a:pt x="474" y="844"/>
                  </a:cubicBezTo>
                  <a:cubicBezTo>
                    <a:pt x="474" y="844"/>
                    <a:pt x="475" y="845"/>
                    <a:pt x="474" y="846"/>
                  </a:cubicBezTo>
                  <a:cubicBezTo>
                    <a:pt x="474" y="846"/>
                    <a:pt x="473" y="848"/>
                    <a:pt x="477" y="855"/>
                  </a:cubicBezTo>
                  <a:cubicBezTo>
                    <a:pt x="477" y="855"/>
                    <a:pt x="477" y="856"/>
                    <a:pt x="478" y="857"/>
                  </a:cubicBezTo>
                  <a:cubicBezTo>
                    <a:pt x="478" y="857"/>
                    <a:pt x="480" y="857"/>
                    <a:pt x="480" y="860"/>
                  </a:cubicBezTo>
                  <a:cubicBezTo>
                    <a:pt x="480" y="860"/>
                    <a:pt x="480" y="862"/>
                    <a:pt x="480" y="862"/>
                  </a:cubicBezTo>
                  <a:cubicBezTo>
                    <a:pt x="480" y="862"/>
                    <a:pt x="480" y="864"/>
                    <a:pt x="481" y="863"/>
                  </a:cubicBezTo>
                  <a:cubicBezTo>
                    <a:pt x="481" y="863"/>
                    <a:pt x="482" y="863"/>
                    <a:pt x="482" y="864"/>
                  </a:cubicBezTo>
                  <a:cubicBezTo>
                    <a:pt x="482" y="864"/>
                    <a:pt x="482" y="868"/>
                    <a:pt x="483" y="869"/>
                  </a:cubicBezTo>
                  <a:cubicBezTo>
                    <a:pt x="483" y="869"/>
                    <a:pt x="483" y="870"/>
                    <a:pt x="483" y="870"/>
                  </a:cubicBezTo>
                  <a:cubicBezTo>
                    <a:pt x="483" y="870"/>
                    <a:pt x="483" y="871"/>
                    <a:pt x="484" y="871"/>
                  </a:cubicBezTo>
                  <a:cubicBezTo>
                    <a:pt x="484" y="871"/>
                    <a:pt x="484" y="871"/>
                    <a:pt x="484" y="872"/>
                  </a:cubicBezTo>
                  <a:cubicBezTo>
                    <a:pt x="484" y="872"/>
                    <a:pt x="485" y="876"/>
                    <a:pt x="485" y="876"/>
                  </a:cubicBezTo>
                  <a:close/>
                  <a:moveTo>
                    <a:pt x="482" y="834"/>
                  </a:moveTo>
                  <a:cubicBezTo>
                    <a:pt x="482" y="834"/>
                    <a:pt x="480" y="833"/>
                    <a:pt x="480" y="833"/>
                  </a:cubicBezTo>
                  <a:cubicBezTo>
                    <a:pt x="480" y="833"/>
                    <a:pt x="479" y="833"/>
                    <a:pt x="477" y="833"/>
                  </a:cubicBezTo>
                  <a:cubicBezTo>
                    <a:pt x="477" y="833"/>
                    <a:pt x="476" y="833"/>
                    <a:pt x="476" y="832"/>
                  </a:cubicBezTo>
                  <a:cubicBezTo>
                    <a:pt x="476" y="832"/>
                    <a:pt x="479" y="827"/>
                    <a:pt x="478" y="823"/>
                  </a:cubicBezTo>
                  <a:cubicBezTo>
                    <a:pt x="478" y="823"/>
                    <a:pt x="477" y="822"/>
                    <a:pt x="478" y="821"/>
                  </a:cubicBezTo>
                  <a:cubicBezTo>
                    <a:pt x="478" y="821"/>
                    <a:pt x="479" y="820"/>
                    <a:pt x="480" y="821"/>
                  </a:cubicBezTo>
                  <a:cubicBezTo>
                    <a:pt x="480" y="821"/>
                    <a:pt x="484" y="829"/>
                    <a:pt x="485" y="832"/>
                  </a:cubicBezTo>
                  <a:cubicBezTo>
                    <a:pt x="485" y="832"/>
                    <a:pt x="485" y="835"/>
                    <a:pt x="482" y="834"/>
                  </a:cubicBezTo>
                  <a:close/>
                  <a:moveTo>
                    <a:pt x="540" y="839"/>
                  </a:moveTo>
                  <a:cubicBezTo>
                    <a:pt x="540" y="839"/>
                    <a:pt x="538" y="842"/>
                    <a:pt x="536" y="843"/>
                  </a:cubicBezTo>
                  <a:cubicBezTo>
                    <a:pt x="536" y="843"/>
                    <a:pt x="535" y="844"/>
                    <a:pt x="535" y="846"/>
                  </a:cubicBezTo>
                  <a:cubicBezTo>
                    <a:pt x="535" y="846"/>
                    <a:pt x="532" y="852"/>
                    <a:pt x="530" y="853"/>
                  </a:cubicBezTo>
                  <a:cubicBezTo>
                    <a:pt x="530" y="853"/>
                    <a:pt x="527" y="855"/>
                    <a:pt x="528" y="858"/>
                  </a:cubicBezTo>
                  <a:cubicBezTo>
                    <a:pt x="528" y="858"/>
                    <a:pt x="532" y="860"/>
                    <a:pt x="531" y="864"/>
                  </a:cubicBezTo>
                  <a:cubicBezTo>
                    <a:pt x="531" y="864"/>
                    <a:pt x="532" y="866"/>
                    <a:pt x="530" y="866"/>
                  </a:cubicBezTo>
                  <a:cubicBezTo>
                    <a:pt x="530" y="866"/>
                    <a:pt x="529" y="866"/>
                    <a:pt x="528" y="866"/>
                  </a:cubicBezTo>
                  <a:cubicBezTo>
                    <a:pt x="528" y="866"/>
                    <a:pt x="527" y="867"/>
                    <a:pt x="527" y="867"/>
                  </a:cubicBezTo>
                  <a:cubicBezTo>
                    <a:pt x="527" y="867"/>
                    <a:pt x="524" y="868"/>
                    <a:pt x="521" y="868"/>
                  </a:cubicBezTo>
                  <a:cubicBezTo>
                    <a:pt x="521" y="868"/>
                    <a:pt x="519" y="868"/>
                    <a:pt x="517" y="868"/>
                  </a:cubicBezTo>
                  <a:cubicBezTo>
                    <a:pt x="517" y="868"/>
                    <a:pt x="516" y="867"/>
                    <a:pt x="516" y="868"/>
                  </a:cubicBezTo>
                  <a:cubicBezTo>
                    <a:pt x="516" y="868"/>
                    <a:pt x="511" y="873"/>
                    <a:pt x="506" y="869"/>
                  </a:cubicBezTo>
                  <a:cubicBezTo>
                    <a:pt x="506" y="869"/>
                    <a:pt x="505" y="868"/>
                    <a:pt x="504" y="868"/>
                  </a:cubicBezTo>
                  <a:cubicBezTo>
                    <a:pt x="503" y="867"/>
                    <a:pt x="502" y="866"/>
                    <a:pt x="501" y="866"/>
                  </a:cubicBezTo>
                  <a:cubicBezTo>
                    <a:pt x="501" y="866"/>
                    <a:pt x="496" y="862"/>
                    <a:pt x="493" y="861"/>
                  </a:cubicBezTo>
                  <a:cubicBezTo>
                    <a:pt x="493" y="861"/>
                    <a:pt x="490" y="858"/>
                    <a:pt x="489" y="856"/>
                  </a:cubicBezTo>
                  <a:cubicBezTo>
                    <a:pt x="489" y="856"/>
                    <a:pt x="488" y="853"/>
                    <a:pt x="487" y="853"/>
                  </a:cubicBezTo>
                  <a:cubicBezTo>
                    <a:pt x="487" y="853"/>
                    <a:pt x="485" y="853"/>
                    <a:pt x="485" y="852"/>
                  </a:cubicBezTo>
                  <a:cubicBezTo>
                    <a:pt x="485" y="851"/>
                    <a:pt x="485" y="851"/>
                    <a:pt x="485" y="851"/>
                  </a:cubicBezTo>
                  <a:cubicBezTo>
                    <a:pt x="485" y="851"/>
                    <a:pt x="485" y="851"/>
                    <a:pt x="485" y="851"/>
                  </a:cubicBezTo>
                  <a:cubicBezTo>
                    <a:pt x="485" y="851"/>
                    <a:pt x="485" y="849"/>
                    <a:pt x="487" y="846"/>
                  </a:cubicBezTo>
                  <a:cubicBezTo>
                    <a:pt x="487" y="846"/>
                    <a:pt x="489" y="844"/>
                    <a:pt x="490" y="843"/>
                  </a:cubicBezTo>
                  <a:cubicBezTo>
                    <a:pt x="490" y="843"/>
                    <a:pt x="494" y="839"/>
                    <a:pt x="497" y="838"/>
                  </a:cubicBezTo>
                  <a:cubicBezTo>
                    <a:pt x="497" y="838"/>
                    <a:pt x="498" y="836"/>
                    <a:pt x="499" y="835"/>
                  </a:cubicBezTo>
                  <a:cubicBezTo>
                    <a:pt x="500" y="834"/>
                    <a:pt x="501" y="833"/>
                    <a:pt x="502" y="833"/>
                  </a:cubicBezTo>
                  <a:cubicBezTo>
                    <a:pt x="502" y="833"/>
                    <a:pt x="503" y="831"/>
                    <a:pt x="505" y="830"/>
                  </a:cubicBezTo>
                  <a:cubicBezTo>
                    <a:pt x="505" y="830"/>
                    <a:pt x="509" y="829"/>
                    <a:pt x="509" y="828"/>
                  </a:cubicBezTo>
                  <a:cubicBezTo>
                    <a:pt x="509" y="828"/>
                    <a:pt x="508" y="825"/>
                    <a:pt x="508" y="824"/>
                  </a:cubicBezTo>
                  <a:cubicBezTo>
                    <a:pt x="506" y="809"/>
                    <a:pt x="506" y="809"/>
                    <a:pt x="506" y="809"/>
                  </a:cubicBezTo>
                  <a:cubicBezTo>
                    <a:pt x="506" y="809"/>
                    <a:pt x="506" y="808"/>
                    <a:pt x="507" y="809"/>
                  </a:cubicBezTo>
                  <a:cubicBezTo>
                    <a:pt x="507" y="809"/>
                    <a:pt x="508" y="809"/>
                    <a:pt x="510" y="809"/>
                  </a:cubicBezTo>
                  <a:cubicBezTo>
                    <a:pt x="510" y="809"/>
                    <a:pt x="511" y="809"/>
                    <a:pt x="512" y="812"/>
                  </a:cubicBezTo>
                  <a:cubicBezTo>
                    <a:pt x="512" y="812"/>
                    <a:pt x="514" y="816"/>
                    <a:pt x="515" y="820"/>
                  </a:cubicBezTo>
                  <a:cubicBezTo>
                    <a:pt x="515" y="820"/>
                    <a:pt x="516" y="826"/>
                    <a:pt x="516" y="827"/>
                  </a:cubicBezTo>
                  <a:cubicBezTo>
                    <a:pt x="516" y="827"/>
                    <a:pt x="515" y="828"/>
                    <a:pt x="517" y="828"/>
                  </a:cubicBezTo>
                  <a:cubicBezTo>
                    <a:pt x="517" y="828"/>
                    <a:pt x="520" y="828"/>
                    <a:pt x="522" y="829"/>
                  </a:cubicBezTo>
                  <a:cubicBezTo>
                    <a:pt x="526" y="829"/>
                    <a:pt x="531" y="829"/>
                    <a:pt x="532" y="829"/>
                  </a:cubicBezTo>
                  <a:cubicBezTo>
                    <a:pt x="532" y="829"/>
                    <a:pt x="537" y="830"/>
                    <a:pt x="540" y="835"/>
                  </a:cubicBezTo>
                  <a:cubicBezTo>
                    <a:pt x="540" y="835"/>
                    <a:pt x="541" y="835"/>
                    <a:pt x="540" y="839"/>
                  </a:cubicBezTo>
                  <a:close/>
                  <a:moveTo>
                    <a:pt x="604" y="809"/>
                  </a:moveTo>
                  <a:cubicBezTo>
                    <a:pt x="604" y="809"/>
                    <a:pt x="603" y="810"/>
                    <a:pt x="603" y="811"/>
                  </a:cubicBezTo>
                  <a:cubicBezTo>
                    <a:pt x="603" y="811"/>
                    <a:pt x="602" y="815"/>
                    <a:pt x="602" y="816"/>
                  </a:cubicBezTo>
                  <a:cubicBezTo>
                    <a:pt x="602" y="816"/>
                    <a:pt x="602" y="819"/>
                    <a:pt x="601" y="821"/>
                  </a:cubicBezTo>
                  <a:cubicBezTo>
                    <a:pt x="601" y="821"/>
                    <a:pt x="597" y="826"/>
                    <a:pt x="601" y="831"/>
                  </a:cubicBezTo>
                  <a:cubicBezTo>
                    <a:pt x="601" y="831"/>
                    <a:pt x="604" y="834"/>
                    <a:pt x="601" y="837"/>
                  </a:cubicBezTo>
                  <a:cubicBezTo>
                    <a:pt x="601" y="837"/>
                    <a:pt x="599" y="837"/>
                    <a:pt x="598" y="840"/>
                  </a:cubicBezTo>
                  <a:cubicBezTo>
                    <a:pt x="598" y="840"/>
                    <a:pt x="598" y="842"/>
                    <a:pt x="598" y="842"/>
                  </a:cubicBezTo>
                  <a:cubicBezTo>
                    <a:pt x="598" y="842"/>
                    <a:pt x="598" y="844"/>
                    <a:pt x="598" y="845"/>
                  </a:cubicBezTo>
                  <a:cubicBezTo>
                    <a:pt x="598" y="845"/>
                    <a:pt x="597" y="847"/>
                    <a:pt x="595" y="848"/>
                  </a:cubicBezTo>
                  <a:cubicBezTo>
                    <a:pt x="595" y="848"/>
                    <a:pt x="592" y="850"/>
                    <a:pt x="592" y="851"/>
                  </a:cubicBezTo>
                  <a:cubicBezTo>
                    <a:pt x="592" y="851"/>
                    <a:pt x="590" y="853"/>
                    <a:pt x="590" y="853"/>
                  </a:cubicBezTo>
                  <a:cubicBezTo>
                    <a:pt x="590" y="853"/>
                    <a:pt x="589" y="853"/>
                    <a:pt x="589" y="854"/>
                  </a:cubicBezTo>
                  <a:cubicBezTo>
                    <a:pt x="589" y="854"/>
                    <a:pt x="588" y="856"/>
                    <a:pt x="585" y="857"/>
                  </a:cubicBezTo>
                  <a:cubicBezTo>
                    <a:pt x="585" y="857"/>
                    <a:pt x="585" y="851"/>
                    <a:pt x="585" y="848"/>
                  </a:cubicBezTo>
                  <a:cubicBezTo>
                    <a:pt x="585" y="848"/>
                    <a:pt x="585" y="845"/>
                    <a:pt x="586" y="843"/>
                  </a:cubicBezTo>
                  <a:cubicBezTo>
                    <a:pt x="586" y="843"/>
                    <a:pt x="585" y="840"/>
                    <a:pt x="587" y="840"/>
                  </a:cubicBezTo>
                  <a:cubicBezTo>
                    <a:pt x="587" y="840"/>
                    <a:pt x="588" y="841"/>
                    <a:pt x="588" y="840"/>
                  </a:cubicBezTo>
                  <a:cubicBezTo>
                    <a:pt x="588" y="840"/>
                    <a:pt x="589" y="836"/>
                    <a:pt x="589" y="836"/>
                  </a:cubicBezTo>
                  <a:cubicBezTo>
                    <a:pt x="589" y="836"/>
                    <a:pt x="588" y="835"/>
                    <a:pt x="587" y="835"/>
                  </a:cubicBezTo>
                  <a:cubicBezTo>
                    <a:pt x="587" y="835"/>
                    <a:pt x="586" y="834"/>
                    <a:pt x="587" y="832"/>
                  </a:cubicBezTo>
                  <a:cubicBezTo>
                    <a:pt x="587" y="832"/>
                    <a:pt x="587" y="832"/>
                    <a:pt x="585" y="831"/>
                  </a:cubicBezTo>
                  <a:cubicBezTo>
                    <a:pt x="585" y="831"/>
                    <a:pt x="583" y="830"/>
                    <a:pt x="583" y="831"/>
                  </a:cubicBezTo>
                  <a:cubicBezTo>
                    <a:pt x="583" y="831"/>
                    <a:pt x="583" y="832"/>
                    <a:pt x="581" y="831"/>
                  </a:cubicBezTo>
                  <a:cubicBezTo>
                    <a:pt x="581" y="831"/>
                    <a:pt x="572" y="829"/>
                    <a:pt x="576" y="827"/>
                  </a:cubicBezTo>
                  <a:cubicBezTo>
                    <a:pt x="576" y="827"/>
                    <a:pt x="581" y="827"/>
                    <a:pt x="584" y="823"/>
                  </a:cubicBezTo>
                  <a:cubicBezTo>
                    <a:pt x="584" y="823"/>
                    <a:pt x="586" y="822"/>
                    <a:pt x="586" y="815"/>
                  </a:cubicBezTo>
                  <a:cubicBezTo>
                    <a:pt x="586" y="815"/>
                    <a:pt x="586" y="814"/>
                    <a:pt x="585" y="813"/>
                  </a:cubicBezTo>
                  <a:cubicBezTo>
                    <a:pt x="585" y="813"/>
                    <a:pt x="585" y="813"/>
                    <a:pt x="585" y="812"/>
                  </a:cubicBezTo>
                  <a:cubicBezTo>
                    <a:pt x="585" y="812"/>
                    <a:pt x="585" y="811"/>
                    <a:pt x="584" y="810"/>
                  </a:cubicBezTo>
                  <a:cubicBezTo>
                    <a:pt x="584" y="810"/>
                    <a:pt x="584" y="809"/>
                    <a:pt x="584" y="808"/>
                  </a:cubicBezTo>
                  <a:cubicBezTo>
                    <a:pt x="584" y="808"/>
                    <a:pt x="584" y="807"/>
                    <a:pt x="583" y="807"/>
                  </a:cubicBezTo>
                  <a:cubicBezTo>
                    <a:pt x="583" y="807"/>
                    <a:pt x="583" y="806"/>
                    <a:pt x="583" y="805"/>
                  </a:cubicBezTo>
                  <a:cubicBezTo>
                    <a:pt x="583" y="805"/>
                    <a:pt x="583" y="805"/>
                    <a:pt x="583" y="804"/>
                  </a:cubicBezTo>
                  <a:cubicBezTo>
                    <a:pt x="583" y="804"/>
                    <a:pt x="582" y="803"/>
                    <a:pt x="583" y="803"/>
                  </a:cubicBezTo>
                  <a:cubicBezTo>
                    <a:pt x="583" y="803"/>
                    <a:pt x="584" y="803"/>
                    <a:pt x="583" y="801"/>
                  </a:cubicBezTo>
                  <a:cubicBezTo>
                    <a:pt x="583" y="801"/>
                    <a:pt x="582" y="800"/>
                    <a:pt x="581" y="799"/>
                  </a:cubicBezTo>
                  <a:cubicBezTo>
                    <a:pt x="580" y="798"/>
                    <a:pt x="580" y="798"/>
                    <a:pt x="580" y="798"/>
                  </a:cubicBezTo>
                  <a:cubicBezTo>
                    <a:pt x="577" y="791"/>
                    <a:pt x="577" y="791"/>
                    <a:pt x="577" y="791"/>
                  </a:cubicBezTo>
                  <a:cubicBezTo>
                    <a:pt x="577" y="791"/>
                    <a:pt x="573" y="788"/>
                    <a:pt x="577" y="789"/>
                  </a:cubicBezTo>
                  <a:cubicBezTo>
                    <a:pt x="577" y="789"/>
                    <a:pt x="581" y="788"/>
                    <a:pt x="583" y="789"/>
                  </a:cubicBezTo>
                  <a:cubicBezTo>
                    <a:pt x="583" y="789"/>
                    <a:pt x="587" y="789"/>
                    <a:pt x="588" y="789"/>
                  </a:cubicBezTo>
                  <a:cubicBezTo>
                    <a:pt x="588" y="789"/>
                    <a:pt x="589" y="789"/>
                    <a:pt x="591" y="792"/>
                  </a:cubicBezTo>
                  <a:cubicBezTo>
                    <a:pt x="591" y="792"/>
                    <a:pt x="592" y="796"/>
                    <a:pt x="593" y="796"/>
                  </a:cubicBezTo>
                  <a:cubicBezTo>
                    <a:pt x="593" y="796"/>
                    <a:pt x="597" y="797"/>
                    <a:pt x="598" y="797"/>
                  </a:cubicBezTo>
                  <a:cubicBezTo>
                    <a:pt x="598" y="797"/>
                    <a:pt x="598" y="797"/>
                    <a:pt x="599" y="797"/>
                  </a:cubicBezTo>
                  <a:cubicBezTo>
                    <a:pt x="599" y="797"/>
                    <a:pt x="601" y="796"/>
                    <a:pt x="602" y="798"/>
                  </a:cubicBezTo>
                  <a:cubicBezTo>
                    <a:pt x="602" y="798"/>
                    <a:pt x="602" y="800"/>
                    <a:pt x="603" y="799"/>
                  </a:cubicBezTo>
                  <a:cubicBezTo>
                    <a:pt x="603" y="799"/>
                    <a:pt x="605" y="799"/>
                    <a:pt x="605" y="802"/>
                  </a:cubicBezTo>
                  <a:cubicBezTo>
                    <a:pt x="605" y="802"/>
                    <a:pt x="607" y="807"/>
                    <a:pt x="604" y="809"/>
                  </a:cubicBezTo>
                  <a:close/>
                  <a:moveTo>
                    <a:pt x="631" y="834"/>
                  </a:moveTo>
                  <a:cubicBezTo>
                    <a:pt x="631" y="834"/>
                    <a:pt x="630" y="838"/>
                    <a:pt x="627" y="838"/>
                  </a:cubicBezTo>
                  <a:cubicBezTo>
                    <a:pt x="627" y="838"/>
                    <a:pt x="625" y="839"/>
                    <a:pt x="624" y="839"/>
                  </a:cubicBezTo>
                  <a:cubicBezTo>
                    <a:pt x="624" y="839"/>
                    <a:pt x="622" y="839"/>
                    <a:pt x="621" y="838"/>
                  </a:cubicBezTo>
                  <a:cubicBezTo>
                    <a:pt x="621" y="838"/>
                    <a:pt x="620" y="838"/>
                    <a:pt x="619" y="839"/>
                  </a:cubicBezTo>
                  <a:cubicBezTo>
                    <a:pt x="619" y="839"/>
                    <a:pt x="619" y="839"/>
                    <a:pt x="617" y="837"/>
                  </a:cubicBezTo>
                  <a:cubicBezTo>
                    <a:pt x="617" y="837"/>
                    <a:pt x="616" y="836"/>
                    <a:pt x="616" y="834"/>
                  </a:cubicBezTo>
                  <a:cubicBezTo>
                    <a:pt x="616" y="834"/>
                    <a:pt x="616" y="832"/>
                    <a:pt x="614" y="829"/>
                  </a:cubicBezTo>
                  <a:cubicBezTo>
                    <a:pt x="614" y="829"/>
                    <a:pt x="613" y="825"/>
                    <a:pt x="615" y="825"/>
                  </a:cubicBezTo>
                  <a:cubicBezTo>
                    <a:pt x="615" y="825"/>
                    <a:pt x="617" y="825"/>
                    <a:pt x="618" y="825"/>
                  </a:cubicBezTo>
                  <a:cubicBezTo>
                    <a:pt x="618" y="825"/>
                    <a:pt x="621" y="825"/>
                    <a:pt x="625" y="826"/>
                  </a:cubicBezTo>
                  <a:cubicBezTo>
                    <a:pt x="625" y="826"/>
                    <a:pt x="628" y="828"/>
                    <a:pt x="629" y="828"/>
                  </a:cubicBezTo>
                  <a:cubicBezTo>
                    <a:pt x="629" y="828"/>
                    <a:pt x="631" y="828"/>
                    <a:pt x="631" y="831"/>
                  </a:cubicBezTo>
                  <a:cubicBezTo>
                    <a:pt x="631" y="831"/>
                    <a:pt x="631" y="832"/>
                    <a:pt x="631" y="833"/>
                  </a:cubicBezTo>
                  <a:cubicBezTo>
                    <a:pt x="631" y="833"/>
                    <a:pt x="631" y="834"/>
                    <a:pt x="631" y="834"/>
                  </a:cubicBezTo>
                  <a:close/>
                  <a:moveTo>
                    <a:pt x="667" y="773"/>
                  </a:moveTo>
                  <a:cubicBezTo>
                    <a:pt x="667" y="773"/>
                    <a:pt x="664" y="773"/>
                    <a:pt x="663" y="772"/>
                  </a:cubicBezTo>
                  <a:cubicBezTo>
                    <a:pt x="663" y="772"/>
                    <a:pt x="662" y="771"/>
                    <a:pt x="661" y="773"/>
                  </a:cubicBezTo>
                  <a:cubicBezTo>
                    <a:pt x="661" y="773"/>
                    <a:pt x="655" y="778"/>
                    <a:pt x="656" y="783"/>
                  </a:cubicBezTo>
                  <a:cubicBezTo>
                    <a:pt x="656" y="783"/>
                    <a:pt x="655" y="784"/>
                    <a:pt x="656" y="786"/>
                  </a:cubicBezTo>
                  <a:cubicBezTo>
                    <a:pt x="656" y="786"/>
                    <a:pt x="656" y="788"/>
                    <a:pt x="656" y="789"/>
                  </a:cubicBezTo>
                  <a:cubicBezTo>
                    <a:pt x="656" y="789"/>
                    <a:pt x="656" y="792"/>
                    <a:pt x="655" y="793"/>
                  </a:cubicBezTo>
                  <a:cubicBezTo>
                    <a:pt x="655" y="793"/>
                    <a:pt x="653" y="793"/>
                    <a:pt x="652" y="794"/>
                  </a:cubicBezTo>
                  <a:cubicBezTo>
                    <a:pt x="652" y="794"/>
                    <a:pt x="652" y="794"/>
                    <a:pt x="651" y="794"/>
                  </a:cubicBezTo>
                  <a:cubicBezTo>
                    <a:pt x="651" y="794"/>
                    <a:pt x="647" y="794"/>
                    <a:pt x="647" y="791"/>
                  </a:cubicBezTo>
                  <a:cubicBezTo>
                    <a:pt x="647" y="791"/>
                    <a:pt x="648" y="788"/>
                    <a:pt x="647" y="785"/>
                  </a:cubicBezTo>
                  <a:cubicBezTo>
                    <a:pt x="647" y="785"/>
                    <a:pt x="646" y="782"/>
                    <a:pt x="648" y="781"/>
                  </a:cubicBezTo>
                  <a:cubicBezTo>
                    <a:pt x="648" y="781"/>
                    <a:pt x="651" y="780"/>
                    <a:pt x="652" y="780"/>
                  </a:cubicBezTo>
                  <a:cubicBezTo>
                    <a:pt x="652" y="780"/>
                    <a:pt x="653" y="780"/>
                    <a:pt x="653" y="779"/>
                  </a:cubicBezTo>
                  <a:cubicBezTo>
                    <a:pt x="653" y="779"/>
                    <a:pt x="658" y="773"/>
                    <a:pt x="660" y="770"/>
                  </a:cubicBezTo>
                  <a:cubicBezTo>
                    <a:pt x="660" y="770"/>
                    <a:pt x="661" y="770"/>
                    <a:pt x="659" y="768"/>
                  </a:cubicBezTo>
                  <a:cubicBezTo>
                    <a:pt x="659" y="768"/>
                    <a:pt x="654" y="762"/>
                    <a:pt x="649" y="761"/>
                  </a:cubicBezTo>
                  <a:cubicBezTo>
                    <a:pt x="649" y="761"/>
                    <a:pt x="644" y="758"/>
                    <a:pt x="642" y="759"/>
                  </a:cubicBezTo>
                  <a:cubicBezTo>
                    <a:pt x="642" y="759"/>
                    <a:pt x="633" y="758"/>
                    <a:pt x="639" y="757"/>
                  </a:cubicBezTo>
                  <a:cubicBezTo>
                    <a:pt x="639" y="757"/>
                    <a:pt x="645" y="755"/>
                    <a:pt x="653" y="761"/>
                  </a:cubicBezTo>
                  <a:cubicBezTo>
                    <a:pt x="653" y="761"/>
                    <a:pt x="659" y="764"/>
                    <a:pt x="661" y="767"/>
                  </a:cubicBezTo>
                  <a:cubicBezTo>
                    <a:pt x="661" y="767"/>
                    <a:pt x="661" y="769"/>
                    <a:pt x="662" y="767"/>
                  </a:cubicBezTo>
                  <a:cubicBezTo>
                    <a:pt x="662" y="767"/>
                    <a:pt x="665" y="765"/>
                    <a:pt x="663" y="763"/>
                  </a:cubicBezTo>
                  <a:cubicBezTo>
                    <a:pt x="663" y="763"/>
                    <a:pt x="660" y="757"/>
                    <a:pt x="649" y="750"/>
                  </a:cubicBezTo>
                  <a:cubicBezTo>
                    <a:pt x="649" y="750"/>
                    <a:pt x="645" y="748"/>
                    <a:pt x="643" y="748"/>
                  </a:cubicBezTo>
                  <a:cubicBezTo>
                    <a:pt x="643" y="748"/>
                    <a:pt x="641" y="748"/>
                    <a:pt x="643" y="747"/>
                  </a:cubicBezTo>
                  <a:cubicBezTo>
                    <a:pt x="643" y="747"/>
                    <a:pt x="649" y="745"/>
                    <a:pt x="655" y="750"/>
                  </a:cubicBezTo>
                  <a:cubicBezTo>
                    <a:pt x="655" y="750"/>
                    <a:pt x="660" y="755"/>
                    <a:pt x="664" y="758"/>
                  </a:cubicBezTo>
                  <a:cubicBezTo>
                    <a:pt x="664" y="758"/>
                    <a:pt x="665" y="760"/>
                    <a:pt x="664" y="758"/>
                  </a:cubicBezTo>
                  <a:cubicBezTo>
                    <a:pt x="664" y="758"/>
                    <a:pt x="664" y="756"/>
                    <a:pt x="665" y="756"/>
                  </a:cubicBezTo>
                  <a:cubicBezTo>
                    <a:pt x="665" y="756"/>
                    <a:pt x="665" y="755"/>
                    <a:pt x="664" y="755"/>
                  </a:cubicBezTo>
                  <a:cubicBezTo>
                    <a:pt x="664" y="755"/>
                    <a:pt x="663" y="753"/>
                    <a:pt x="664" y="753"/>
                  </a:cubicBezTo>
                  <a:cubicBezTo>
                    <a:pt x="664" y="753"/>
                    <a:pt x="664" y="752"/>
                    <a:pt x="663" y="752"/>
                  </a:cubicBezTo>
                  <a:cubicBezTo>
                    <a:pt x="663" y="752"/>
                    <a:pt x="662" y="751"/>
                    <a:pt x="661" y="751"/>
                  </a:cubicBezTo>
                  <a:cubicBezTo>
                    <a:pt x="661" y="751"/>
                    <a:pt x="656" y="751"/>
                    <a:pt x="659" y="750"/>
                  </a:cubicBezTo>
                  <a:cubicBezTo>
                    <a:pt x="659" y="750"/>
                    <a:pt x="661" y="750"/>
                    <a:pt x="662" y="750"/>
                  </a:cubicBezTo>
                  <a:cubicBezTo>
                    <a:pt x="662" y="750"/>
                    <a:pt x="663" y="750"/>
                    <a:pt x="662" y="749"/>
                  </a:cubicBezTo>
                  <a:cubicBezTo>
                    <a:pt x="662" y="749"/>
                    <a:pt x="660" y="745"/>
                    <a:pt x="660" y="744"/>
                  </a:cubicBezTo>
                  <a:cubicBezTo>
                    <a:pt x="660" y="744"/>
                    <a:pt x="659" y="742"/>
                    <a:pt x="659" y="744"/>
                  </a:cubicBezTo>
                  <a:cubicBezTo>
                    <a:pt x="659" y="744"/>
                    <a:pt x="658" y="746"/>
                    <a:pt x="655" y="745"/>
                  </a:cubicBezTo>
                  <a:cubicBezTo>
                    <a:pt x="655" y="745"/>
                    <a:pt x="650" y="744"/>
                    <a:pt x="650" y="741"/>
                  </a:cubicBezTo>
                  <a:cubicBezTo>
                    <a:pt x="650" y="741"/>
                    <a:pt x="651" y="737"/>
                    <a:pt x="648" y="737"/>
                  </a:cubicBezTo>
                  <a:cubicBezTo>
                    <a:pt x="648" y="737"/>
                    <a:pt x="645" y="736"/>
                    <a:pt x="648" y="735"/>
                  </a:cubicBezTo>
                  <a:cubicBezTo>
                    <a:pt x="648" y="735"/>
                    <a:pt x="651" y="735"/>
                    <a:pt x="655" y="736"/>
                  </a:cubicBezTo>
                  <a:cubicBezTo>
                    <a:pt x="655" y="736"/>
                    <a:pt x="655" y="737"/>
                    <a:pt x="657" y="735"/>
                  </a:cubicBezTo>
                  <a:cubicBezTo>
                    <a:pt x="657" y="735"/>
                    <a:pt x="666" y="732"/>
                    <a:pt x="667" y="737"/>
                  </a:cubicBezTo>
                  <a:cubicBezTo>
                    <a:pt x="667" y="737"/>
                    <a:pt x="667" y="742"/>
                    <a:pt x="668" y="744"/>
                  </a:cubicBezTo>
                  <a:cubicBezTo>
                    <a:pt x="668" y="744"/>
                    <a:pt x="669" y="746"/>
                    <a:pt x="668" y="747"/>
                  </a:cubicBezTo>
                  <a:cubicBezTo>
                    <a:pt x="668" y="747"/>
                    <a:pt x="668" y="748"/>
                    <a:pt x="669" y="750"/>
                  </a:cubicBezTo>
                  <a:cubicBezTo>
                    <a:pt x="669" y="750"/>
                    <a:pt x="670" y="751"/>
                    <a:pt x="669" y="751"/>
                  </a:cubicBezTo>
                  <a:cubicBezTo>
                    <a:pt x="669" y="751"/>
                    <a:pt x="669" y="753"/>
                    <a:pt x="670" y="755"/>
                  </a:cubicBezTo>
                  <a:cubicBezTo>
                    <a:pt x="670" y="755"/>
                    <a:pt x="668" y="758"/>
                    <a:pt x="670" y="756"/>
                  </a:cubicBezTo>
                  <a:cubicBezTo>
                    <a:pt x="670" y="756"/>
                    <a:pt x="675" y="749"/>
                    <a:pt x="678" y="746"/>
                  </a:cubicBezTo>
                  <a:cubicBezTo>
                    <a:pt x="678" y="746"/>
                    <a:pt x="679" y="744"/>
                    <a:pt x="677" y="744"/>
                  </a:cubicBezTo>
                  <a:cubicBezTo>
                    <a:pt x="677" y="744"/>
                    <a:pt x="673" y="743"/>
                    <a:pt x="671" y="742"/>
                  </a:cubicBezTo>
                  <a:cubicBezTo>
                    <a:pt x="671" y="742"/>
                    <a:pt x="669" y="741"/>
                    <a:pt x="671" y="741"/>
                  </a:cubicBezTo>
                  <a:cubicBezTo>
                    <a:pt x="671" y="741"/>
                    <a:pt x="673" y="741"/>
                    <a:pt x="673" y="740"/>
                  </a:cubicBezTo>
                  <a:cubicBezTo>
                    <a:pt x="673" y="740"/>
                    <a:pt x="672" y="739"/>
                    <a:pt x="674" y="739"/>
                  </a:cubicBezTo>
                  <a:cubicBezTo>
                    <a:pt x="674" y="739"/>
                    <a:pt x="676" y="739"/>
                    <a:pt x="675" y="737"/>
                  </a:cubicBezTo>
                  <a:cubicBezTo>
                    <a:pt x="675" y="737"/>
                    <a:pt x="674" y="734"/>
                    <a:pt x="673" y="735"/>
                  </a:cubicBezTo>
                  <a:cubicBezTo>
                    <a:pt x="673" y="735"/>
                    <a:pt x="670" y="735"/>
                    <a:pt x="668" y="733"/>
                  </a:cubicBezTo>
                  <a:cubicBezTo>
                    <a:pt x="668" y="733"/>
                    <a:pt x="666" y="732"/>
                    <a:pt x="667" y="732"/>
                  </a:cubicBezTo>
                  <a:cubicBezTo>
                    <a:pt x="667" y="732"/>
                    <a:pt x="666" y="730"/>
                    <a:pt x="668" y="731"/>
                  </a:cubicBezTo>
                  <a:cubicBezTo>
                    <a:pt x="668" y="731"/>
                    <a:pt x="672" y="733"/>
                    <a:pt x="671" y="731"/>
                  </a:cubicBezTo>
                  <a:cubicBezTo>
                    <a:pt x="669" y="728"/>
                    <a:pt x="669" y="728"/>
                    <a:pt x="669" y="728"/>
                  </a:cubicBezTo>
                  <a:cubicBezTo>
                    <a:pt x="669" y="728"/>
                    <a:pt x="668" y="726"/>
                    <a:pt x="665" y="728"/>
                  </a:cubicBezTo>
                  <a:cubicBezTo>
                    <a:pt x="665" y="728"/>
                    <a:pt x="660" y="729"/>
                    <a:pt x="662" y="727"/>
                  </a:cubicBezTo>
                  <a:cubicBezTo>
                    <a:pt x="662" y="727"/>
                    <a:pt x="664" y="726"/>
                    <a:pt x="663" y="725"/>
                  </a:cubicBezTo>
                  <a:cubicBezTo>
                    <a:pt x="663" y="725"/>
                    <a:pt x="662" y="725"/>
                    <a:pt x="664" y="723"/>
                  </a:cubicBezTo>
                  <a:cubicBezTo>
                    <a:pt x="664" y="723"/>
                    <a:pt x="665" y="723"/>
                    <a:pt x="664" y="722"/>
                  </a:cubicBezTo>
                  <a:cubicBezTo>
                    <a:pt x="664" y="722"/>
                    <a:pt x="665" y="721"/>
                    <a:pt x="667" y="720"/>
                  </a:cubicBezTo>
                  <a:cubicBezTo>
                    <a:pt x="667" y="720"/>
                    <a:pt x="675" y="717"/>
                    <a:pt x="676" y="722"/>
                  </a:cubicBezTo>
                  <a:cubicBezTo>
                    <a:pt x="676" y="722"/>
                    <a:pt x="677" y="724"/>
                    <a:pt x="676" y="725"/>
                  </a:cubicBezTo>
                  <a:cubicBezTo>
                    <a:pt x="676" y="725"/>
                    <a:pt x="676" y="725"/>
                    <a:pt x="677" y="729"/>
                  </a:cubicBezTo>
                  <a:cubicBezTo>
                    <a:pt x="677" y="729"/>
                    <a:pt x="676" y="731"/>
                    <a:pt x="678" y="732"/>
                  </a:cubicBezTo>
                  <a:cubicBezTo>
                    <a:pt x="678" y="732"/>
                    <a:pt x="680" y="735"/>
                    <a:pt x="680" y="737"/>
                  </a:cubicBezTo>
                  <a:cubicBezTo>
                    <a:pt x="680" y="737"/>
                    <a:pt x="682" y="739"/>
                    <a:pt x="682" y="740"/>
                  </a:cubicBezTo>
                  <a:cubicBezTo>
                    <a:pt x="682" y="740"/>
                    <a:pt x="682" y="742"/>
                    <a:pt x="683" y="741"/>
                  </a:cubicBezTo>
                  <a:cubicBezTo>
                    <a:pt x="683" y="741"/>
                    <a:pt x="691" y="731"/>
                    <a:pt x="697" y="734"/>
                  </a:cubicBezTo>
                  <a:cubicBezTo>
                    <a:pt x="697" y="734"/>
                    <a:pt x="700" y="733"/>
                    <a:pt x="697" y="739"/>
                  </a:cubicBezTo>
                  <a:cubicBezTo>
                    <a:pt x="697" y="739"/>
                    <a:pt x="695" y="740"/>
                    <a:pt x="694" y="741"/>
                  </a:cubicBezTo>
                  <a:cubicBezTo>
                    <a:pt x="688" y="743"/>
                    <a:pt x="688" y="743"/>
                    <a:pt x="688" y="743"/>
                  </a:cubicBezTo>
                  <a:cubicBezTo>
                    <a:pt x="688" y="743"/>
                    <a:pt x="686" y="744"/>
                    <a:pt x="688" y="742"/>
                  </a:cubicBezTo>
                  <a:cubicBezTo>
                    <a:pt x="688" y="742"/>
                    <a:pt x="691" y="740"/>
                    <a:pt x="691" y="738"/>
                  </a:cubicBezTo>
                  <a:cubicBezTo>
                    <a:pt x="691" y="738"/>
                    <a:pt x="692" y="736"/>
                    <a:pt x="690" y="738"/>
                  </a:cubicBezTo>
                  <a:cubicBezTo>
                    <a:pt x="690" y="738"/>
                    <a:pt x="687" y="742"/>
                    <a:pt x="685" y="742"/>
                  </a:cubicBezTo>
                  <a:cubicBezTo>
                    <a:pt x="685" y="742"/>
                    <a:pt x="683" y="744"/>
                    <a:pt x="684" y="746"/>
                  </a:cubicBezTo>
                  <a:cubicBezTo>
                    <a:pt x="684" y="746"/>
                    <a:pt x="685" y="746"/>
                    <a:pt x="684" y="747"/>
                  </a:cubicBezTo>
                  <a:cubicBezTo>
                    <a:pt x="684" y="747"/>
                    <a:pt x="684" y="747"/>
                    <a:pt x="685" y="748"/>
                  </a:cubicBezTo>
                  <a:cubicBezTo>
                    <a:pt x="685" y="748"/>
                    <a:pt x="687" y="751"/>
                    <a:pt x="683" y="751"/>
                  </a:cubicBezTo>
                  <a:cubicBezTo>
                    <a:pt x="683" y="751"/>
                    <a:pt x="680" y="751"/>
                    <a:pt x="679" y="750"/>
                  </a:cubicBezTo>
                  <a:cubicBezTo>
                    <a:pt x="679" y="750"/>
                    <a:pt x="679" y="747"/>
                    <a:pt x="677" y="750"/>
                  </a:cubicBezTo>
                  <a:cubicBezTo>
                    <a:pt x="677" y="750"/>
                    <a:pt x="674" y="755"/>
                    <a:pt x="672" y="757"/>
                  </a:cubicBezTo>
                  <a:cubicBezTo>
                    <a:pt x="672" y="757"/>
                    <a:pt x="667" y="762"/>
                    <a:pt x="668" y="764"/>
                  </a:cubicBezTo>
                  <a:cubicBezTo>
                    <a:pt x="668" y="764"/>
                    <a:pt x="671" y="765"/>
                    <a:pt x="669" y="766"/>
                  </a:cubicBezTo>
                  <a:cubicBezTo>
                    <a:pt x="669" y="766"/>
                    <a:pt x="668" y="766"/>
                    <a:pt x="667" y="765"/>
                  </a:cubicBezTo>
                  <a:cubicBezTo>
                    <a:pt x="667" y="765"/>
                    <a:pt x="666" y="765"/>
                    <a:pt x="665" y="767"/>
                  </a:cubicBezTo>
                  <a:cubicBezTo>
                    <a:pt x="665" y="767"/>
                    <a:pt x="662" y="770"/>
                    <a:pt x="665" y="771"/>
                  </a:cubicBezTo>
                  <a:cubicBezTo>
                    <a:pt x="665" y="771"/>
                    <a:pt x="665" y="771"/>
                    <a:pt x="666" y="772"/>
                  </a:cubicBezTo>
                  <a:cubicBezTo>
                    <a:pt x="666" y="772"/>
                    <a:pt x="668" y="772"/>
                    <a:pt x="667" y="773"/>
                  </a:cubicBezTo>
                  <a:close/>
                  <a:moveTo>
                    <a:pt x="706" y="796"/>
                  </a:moveTo>
                  <a:cubicBezTo>
                    <a:pt x="706" y="796"/>
                    <a:pt x="705" y="797"/>
                    <a:pt x="705" y="800"/>
                  </a:cubicBezTo>
                  <a:cubicBezTo>
                    <a:pt x="705" y="800"/>
                    <a:pt x="705" y="800"/>
                    <a:pt x="704" y="801"/>
                  </a:cubicBezTo>
                  <a:cubicBezTo>
                    <a:pt x="695" y="808"/>
                    <a:pt x="695" y="808"/>
                    <a:pt x="695" y="808"/>
                  </a:cubicBezTo>
                  <a:cubicBezTo>
                    <a:pt x="695" y="808"/>
                    <a:pt x="694" y="807"/>
                    <a:pt x="693" y="809"/>
                  </a:cubicBezTo>
                  <a:cubicBezTo>
                    <a:pt x="693" y="809"/>
                    <a:pt x="692" y="809"/>
                    <a:pt x="692" y="808"/>
                  </a:cubicBezTo>
                  <a:cubicBezTo>
                    <a:pt x="692" y="808"/>
                    <a:pt x="692" y="808"/>
                    <a:pt x="691" y="809"/>
                  </a:cubicBezTo>
                  <a:cubicBezTo>
                    <a:pt x="691" y="809"/>
                    <a:pt x="690" y="808"/>
                    <a:pt x="689" y="809"/>
                  </a:cubicBezTo>
                  <a:cubicBezTo>
                    <a:pt x="683" y="810"/>
                    <a:pt x="683" y="810"/>
                    <a:pt x="683" y="810"/>
                  </a:cubicBezTo>
                  <a:cubicBezTo>
                    <a:pt x="683" y="810"/>
                    <a:pt x="681" y="811"/>
                    <a:pt x="684" y="809"/>
                  </a:cubicBezTo>
                  <a:cubicBezTo>
                    <a:pt x="684" y="809"/>
                    <a:pt x="691" y="807"/>
                    <a:pt x="688" y="807"/>
                  </a:cubicBezTo>
                  <a:cubicBezTo>
                    <a:pt x="688" y="807"/>
                    <a:pt x="685" y="807"/>
                    <a:pt x="687" y="806"/>
                  </a:cubicBezTo>
                  <a:cubicBezTo>
                    <a:pt x="687" y="806"/>
                    <a:pt x="694" y="801"/>
                    <a:pt x="697" y="796"/>
                  </a:cubicBezTo>
                  <a:cubicBezTo>
                    <a:pt x="697" y="796"/>
                    <a:pt x="703" y="786"/>
                    <a:pt x="695" y="779"/>
                  </a:cubicBezTo>
                  <a:cubicBezTo>
                    <a:pt x="695" y="779"/>
                    <a:pt x="691" y="780"/>
                    <a:pt x="687" y="784"/>
                  </a:cubicBezTo>
                  <a:cubicBezTo>
                    <a:pt x="687" y="784"/>
                    <a:pt x="685" y="790"/>
                    <a:pt x="683" y="790"/>
                  </a:cubicBezTo>
                  <a:cubicBezTo>
                    <a:pt x="683" y="790"/>
                    <a:pt x="677" y="790"/>
                    <a:pt x="675" y="787"/>
                  </a:cubicBezTo>
                  <a:cubicBezTo>
                    <a:pt x="675" y="787"/>
                    <a:pt x="672" y="786"/>
                    <a:pt x="674" y="786"/>
                  </a:cubicBezTo>
                  <a:cubicBezTo>
                    <a:pt x="674" y="786"/>
                    <a:pt x="675" y="787"/>
                    <a:pt x="677" y="784"/>
                  </a:cubicBezTo>
                  <a:cubicBezTo>
                    <a:pt x="677" y="784"/>
                    <a:pt x="680" y="783"/>
                    <a:pt x="680" y="782"/>
                  </a:cubicBezTo>
                  <a:cubicBezTo>
                    <a:pt x="680" y="782"/>
                    <a:pt x="682" y="779"/>
                    <a:pt x="685" y="777"/>
                  </a:cubicBezTo>
                  <a:cubicBezTo>
                    <a:pt x="685" y="777"/>
                    <a:pt x="687" y="775"/>
                    <a:pt x="688" y="774"/>
                  </a:cubicBezTo>
                  <a:cubicBezTo>
                    <a:pt x="688" y="774"/>
                    <a:pt x="688" y="772"/>
                    <a:pt x="686" y="772"/>
                  </a:cubicBezTo>
                  <a:cubicBezTo>
                    <a:pt x="686" y="772"/>
                    <a:pt x="682" y="777"/>
                    <a:pt x="679" y="769"/>
                  </a:cubicBezTo>
                  <a:cubicBezTo>
                    <a:pt x="679" y="769"/>
                    <a:pt x="679" y="761"/>
                    <a:pt x="677" y="764"/>
                  </a:cubicBezTo>
                  <a:cubicBezTo>
                    <a:pt x="677" y="764"/>
                    <a:pt x="676" y="769"/>
                    <a:pt x="672" y="770"/>
                  </a:cubicBezTo>
                  <a:cubicBezTo>
                    <a:pt x="672" y="770"/>
                    <a:pt x="670" y="771"/>
                    <a:pt x="668" y="770"/>
                  </a:cubicBezTo>
                  <a:cubicBezTo>
                    <a:pt x="668" y="770"/>
                    <a:pt x="666" y="769"/>
                    <a:pt x="668" y="769"/>
                  </a:cubicBezTo>
                  <a:cubicBezTo>
                    <a:pt x="668" y="769"/>
                    <a:pt x="671" y="768"/>
                    <a:pt x="673" y="764"/>
                  </a:cubicBezTo>
                  <a:cubicBezTo>
                    <a:pt x="673" y="764"/>
                    <a:pt x="676" y="761"/>
                    <a:pt x="675" y="759"/>
                  </a:cubicBezTo>
                  <a:cubicBezTo>
                    <a:pt x="675" y="759"/>
                    <a:pt x="675" y="758"/>
                    <a:pt x="678" y="757"/>
                  </a:cubicBezTo>
                  <a:cubicBezTo>
                    <a:pt x="678" y="757"/>
                    <a:pt x="684" y="752"/>
                    <a:pt x="687" y="755"/>
                  </a:cubicBezTo>
                  <a:cubicBezTo>
                    <a:pt x="687" y="755"/>
                    <a:pt x="689" y="757"/>
                    <a:pt x="687" y="760"/>
                  </a:cubicBezTo>
                  <a:cubicBezTo>
                    <a:pt x="687" y="760"/>
                    <a:pt x="686" y="763"/>
                    <a:pt x="689" y="765"/>
                  </a:cubicBezTo>
                  <a:cubicBezTo>
                    <a:pt x="689" y="765"/>
                    <a:pt x="693" y="768"/>
                    <a:pt x="694" y="766"/>
                  </a:cubicBezTo>
                  <a:cubicBezTo>
                    <a:pt x="694" y="766"/>
                    <a:pt x="699" y="762"/>
                    <a:pt x="701" y="763"/>
                  </a:cubicBezTo>
                  <a:cubicBezTo>
                    <a:pt x="701" y="763"/>
                    <a:pt x="705" y="764"/>
                    <a:pt x="705" y="766"/>
                  </a:cubicBezTo>
                  <a:cubicBezTo>
                    <a:pt x="705" y="766"/>
                    <a:pt x="704" y="768"/>
                    <a:pt x="703" y="769"/>
                  </a:cubicBezTo>
                  <a:cubicBezTo>
                    <a:pt x="703" y="769"/>
                    <a:pt x="703" y="770"/>
                    <a:pt x="702" y="771"/>
                  </a:cubicBezTo>
                  <a:cubicBezTo>
                    <a:pt x="702" y="771"/>
                    <a:pt x="699" y="772"/>
                    <a:pt x="701" y="775"/>
                  </a:cubicBezTo>
                  <a:cubicBezTo>
                    <a:pt x="706" y="782"/>
                    <a:pt x="706" y="782"/>
                    <a:pt x="706" y="782"/>
                  </a:cubicBezTo>
                  <a:cubicBezTo>
                    <a:pt x="706" y="782"/>
                    <a:pt x="708" y="789"/>
                    <a:pt x="707" y="793"/>
                  </a:cubicBezTo>
                  <a:cubicBezTo>
                    <a:pt x="707" y="794"/>
                    <a:pt x="706" y="796"/>
                    <a:pt x="706" y="796"/>
                  </a:cubicBezTo>
                  <a:close/>
                  <a:moveTo>
                    <a:pt x="451" y="788"/>
                  </a:moveTo>
                  <a:cubicBezTo>
                    <a:pt x="267" y="788"/>
                    <a:pt x="118" y="639"/>
                    <a:pt x="118" y="455"/>
                  </a:cubicBezTo>
                  <a:cubicBezTo>
                    <a:pt x="118" y="271"/>
                    <a:pt x="267" y="121"/>
                    <a:pt x="451" y="121"/>
                  </a:cubicBezTo>
                  <a:cubicBezTo>
                    <a:pt x="635" y="121"/>
                    <a:pt x="784" y="271"/>
                    <a:pt x="784" y="455"/>
                  </a:cubicBezTo>
                  <a:cubicBezTo>
                    <a:pt x="784" y="639"/>
                    <a:pt x="635" y="788"/>
                    <a:pt x="451" y="788"/>
                  </a:cubicBezTo>
                  <a:close/>
                  <a:moveTo>
                    <a:pt x="778" y="318"/>
                  </a:moveTo>
                  <a:cubicBezTo>
                    <a:pt x="775" y="310"/>
                    <a:pt x="775" y="303"/>
                    <a:pt x="777" y="296"/>
                  </a:cubicBezTo>
                  <a:cubicBezTo>
                    <a:pt x="779" y="290"/>
                    <a:pt x="784" y="285"/>
                    <a:pt x="792" y="282"/>
                  </a:cubicBezTo>
                  <a:cubicBezTo>
                    <a:pt x="797" y="280"/>
                    <a:pt x="801" y="279"/>
                    <a:pt x="805" y="279"/>
                  </a:cubicBezTo>
                  <a:cubicBezTo>
                    <a:pt x="808" y="280"/>
                    <a:pt x="811" y="280"/>
                    <a:pt x="814" y="282"/>
                  </a:cubicBezTo>
                  <a:cubicBezTo>
                    <a:pt x="817" y="283"/>
                    <a:pt x="819" y="285"/>
                    <a:pt x="821" y="287"/>
                  </a:cubicBezTo>
                  <a:cubicBezTo>
                    <a:pt x="824" y="289"/>
                    <a:pt x="826" y="293"/>
                    <a:pt x="828" y="297"/>
                  </a:cubicBezTo>
                  <a:cubicBezTo>
                    <a:pt x="831" y="305"/>
                    <a:pt x="831" y="312"/>
                    <a:pt x="829" y="318"/>
                  </a:cubicBezTo>
                  <a:cubicBezTo>
                    <a:pt x="826" y="325"/>
                    <a:pt x="821" y="330"/>
                    <a:pt x="813" y="333"/>
                  </a:cubicBezTo>
                  <a:cubicBezTo>
                    <a:pt x="806" y="336"/>
                    <a:pt x="799" y="336"/>
                    <a:pt x="792" y="334"/>
                  </a:cubicBezTo>
                  <a:cubicBezTo>
                    <a:pt x="786" y="331"/>
                    <a:pt x="781" y="325"/>
                    <a:pt x="778" y="318"/>
                  </a:cubicBezTo>
                  <a:close/>
                  <a:moveTo>
                    <a:pt x="841" y="337"/>
                  </a:moveTo>
                  <a:cubicBezTo>
                    <a:pt x="843" y="348"/>
                    <a:pt x="843" y="348"/>
                    <a:pt x="843" y="348"/>
                  </a:cubicBezTo>
                  <a:cubicBezTo>
                    <a:pt x="802" y="358"/>
                    <a:pt x="802" y="358"/>
                    <a:pt x="802" y="358"/>
                  </a:cubicBezTo>
                  <a:cubicBezTo>
                    <a:pt x="809" y="386"/>
                    <a:pt x="809" y="386"/>
                    <a:pt x="809" y="386"/>
                  </a:cubicBezTo>
                  <a:cubicBezTo>
                    <a:pt x="801" y="388"/>
                    <a:pt x="801" y="388"/>
                    <a:pt x="801" y="388"/>
                  </a:cubicBezTo>
                  <a:cubicBezTo>
                    <a:pt x="791" y="349"/>
                    <a:pt x="791" y="349"/>
                    <a:pt x="791" y="349"/>
                  </a:cubicBezTo>
                  <a:lnTo>
                    <a:pt x="841" y="337"/>
                  </a:lnTo>
                  <a:close/>
                  <a:moveTo>
                    <a:pt x="851" y="525"/>
                  </a:moveTo>
                  <a:cubicBezTo>
                    <a:pt x="815" y="528"/>
                    <a:pt x="815" y="528"/>
                    <a:pt x="815" y="528"/>
                  </a:cubicBezTo>
                  <a:cubicBezTo>
                    <a:pt x="847" y="545"/>
                    <a:pt x="847" y="545"/>
                    <a:pt x="847" y="545"/>
                  </a:cubicBezTo>
                  <a:cubicBezTo>
                    <a:pt x="844" y="562"/>
                    <a:pt x="844" y="562"/>
                    <a:pt x="844" y="562"/>
                  </a:cubicBezTo>
                  <a:cubicBezTo>
                    <a:pt x="793" y="552"/>
                    <a:pt x="793" y="552"/>
                    <a:pt x="793" y="552"/>
                  </a:cubicBezTo>
                  <a:cubicBezTo>
                    <a:pt x="795" y="541"/>
                    <a:pt x="795" y="541"/>
                    <a:pt x="795" y="541"/>
                  </a:cubicBezTo>
                  <a:cubicBezTo>
                    <a:pt x="835" y="549"/>
                    <a:pt x="835" y="549"/>
                    <a:pt x="835" y="549"/>
                  </a:cubicBezTo>
                  <a:cubicBezTo>
                    <a:pt x="798" y="530"/>
                    <a:pt x="798" y="530"/>
                    <a:pt x="798" y="530"/>
                  </a:cubicBezTo>
                  <a:cubicBezTo>
                    <a:pt x="800" y="519"/>
                    <a:pt x="800" y="519"/>
                    <a:pt x="800" y="519"/>
                  </a:cubicBezTo>
                  <a:cubicBezTo>
                    <a:pt x="842" y="517"/>
                    <a:pt x="842" y="517"/>
                    <a:pt x="842" y="517"/>
                  </a:cubicBezTo>
                  <a:cubicBezTo>
                    <a:pt x="802" y="508"/>
                    <a:pt x="802" y="508"/>
                    <a:pt x="802" y="508"/>
                  </a:cubicBezTo>
                  <a:cubicBezTo>
                    <a:pt x="804" y="498"/>
                    <a:pt x="804" y="498"/>
                    <a:pt x="804" y="498"/>
                  </a:cubicBezTo>
                  <a:cubicBezTo>
                    <a:pt x="855" y="508"/>
                    <a:pt x="855" y="508"/>
                    <a:pt x="855" y="508"/>
                  </a:cubicBezTo>
                  <a:lnTo>
                    <a:pt x="851" y="525"/>
                  </a:lnTo>
                  <a:close/>
                  <a:moveTo>
                    <a:pt x="815" y="474"/>
                  </a:moveTo>
                  <a:cubicBezTo>
                    <a:pt x="816" y="476"/>
                    <a:pt x="818" y="477"/>
                    <a:pt x="819" y="478"/>
                  </a:cubicBezTo>
                  <a:cubicBezTo>
                    <a:pt x="821" y="478"/>
                    <a:pt x="824" y="478"/>
                    <a:pt x="828" y="478"/>
                  </a:cubicBezTo>
                  <a:cubicBezTo>
                    <a:pt x="857" y="479"/>
                    <a:pt x="857" y="479"/>
                    <a:pt x="857" y="479"/>
                  </a:cubicBezTo>
                  <a:cubicBezTo>
                    <a:pt x="856" y="491"/>
                    <a:pt x="856" y="491"/>
                    <a:pt x="856" y="491"/>
                  </a:cubicBezTo>
                  <a:cubicBezTo>
                    <a:pt x="829" y="490"/>
                    <a:pt x="829" y="490"/>
                    <a:pt x="829" y="490"/>
                  </a:cubicBezTo>
                  <a:cubicBezTo>
                    <a:pt x="823" y="490"/>
                    <a:pt x="819" y="489"/>
                    <a:pt x="816" y="489"/>
                  </a:cubicBezTo>
                  <a:cubicBezTo>
                    <a:pt x="814" y="488"/>
                    <a:pt x="812" y="487"/>
                    <a:pt x="810" y="485"/>
                  </a:cubicBezTo>
                  <a:cubicBezTo>
                    <a:pt x="808" y="483"/>
                    <a:pt x="807" y="481"/>
                    <a:pt x="806" y="478"/>
                  </a:cubicBezTo>
                  <a:cubicBezTo>
                    <a:pt x="805" y="475"/>
                    <a:pt x="805" y="472"/>
                    <a:pt x="805" y="467"/>
                  </a:cubicBezTo>
                  <a:cubicBezTo>
                    <a:pt x="805" y="462"/>
                    <a:pt x="806" y="458"/>
                    <a:pt x="807" y="455"/>
                  </a:cubicBezTo>
                  <a:cubicBezTo>
                    <a:pt x="808" y="452"/>
                    <a:pt x="810" y="450"/>
                    <a:pt x="812" y="448"/>
                  </a:cubicBezTo>
                  <a:cubicBezTo>
                    <a:pt x="813" y="447"/>
                    <a:pt x="815" y="446"/>
                    <a:pt x="817" y="445"/>
                  </a:cubicBezTo>
                  <a:cubicBezTo>
                    <a:pt x="820" y="445"/>
                    <a:pt x="825" y="444"/>
                    <a:pt x="831" y="445"/>
                  </a:cubicBezTo>
                  <a:cubicBezTo>
                    <a:pt x="858" y="446"/>
                    <a:pt x="858" y="446"/>
                    <a:pt x="858" y="446"/>
                  </a:cubicBezTo>
                  <a:cubicBezTo>
                    <a:pt x="858" y="457"/>
                    <a:pt x="858" y="457"/>
                    <a:pt x="858" y="457"/>
                  </a:cubicBezTo>
                  <a:cubicBezTo>
                    <a:pt x="830" y="456"/>
                    <a:pt x="830" y="456"/>
                    <a:pt x="830" y="456"/>
                  </a:cubicBezTo>
                  <a:cubicBezTo>
                    <a:pt x="825" y="456"/>
                    <a:pt x="822" y="456"/>
                    <a:pt x="821" y="456"/>
                  </a:cubicBezTo>
                  <a:cubicBezTo>
                    <a:pt x="819" y="457"/>
                    <a:pt x="817" y="458"/>
                    <a:pt x="816" y="459"/>
                  </a:cubicBezTo>
                  <a:cubicBezTo>
                    <a:pt x="814" y="461"/>
                    <a:pt x="814" y="464"/>
                    <a:pt x="813" y="467"/>
                  </a:cubicBezTo>
                  <a:cubicBezTo>
                    <a:pt x="813" y="470"/>
                    <a:pt x="814" y="473"/>
                    <a:pt x="815"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8" name="Freeform 85"/>
            <p:cNvSpPr/>
            <p:nvPr/>
          </p:nvSpPr>
          <p:spPr bwMode="auto">
            <a:xfrm>
              <a:off x="1913" y="749"/>
              <a:ext cx="42" cy="40"/>
            </a:xfrm>
            <a:custGeom>
              <a:avLst/>
              <a:gdLst>
                <a:gd name="T0" fmla="*/ 13 w 22"/>
                <a:gd name="T1" fmla="*/ 20 h 21"/>
                <a:gd name="T2" fmla="*/ 18 w 22"/>
                <a:gd name="T3" fmla="*/ 20 h 21"/>
                <a:gd name="T4" fmla="*/ 21 w 22"/>
                <a:gd name="T5" fmla="*/ 18 h 21"/>
                <a:gd name="T6" fmla="*/ 22 w 22"/>
                <a:gd name="T7" fmla="*/ 13 h 21"/>
                <a:gd name="T8" fmla="*/ 20 w 22"/>
                <a:gd name="T9" fmla="*/ 8 h 21"/>
                <a:gd name="T10" fmla="*/ 13 w 22"/>
                <a:gd name="T11" fmla="*/ 3 h 21"/>
                <a:gd name="T12" fmla="*/ 9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5" y="21"/>
                    <a:pt x="16" y="21"/>
                    <a:pt x="18" y="20"/>
                  </a:cubicBezTo>
                  <a:cubicBezTo>
                    <a:pt x="19" y="20"/>
                    <a:pt x="20" y="19"/>
                    <a:pt x="21" y="18"/>
                  </a:cubicBezTo>
                  <a:cubicBezTo>
                    <a:pt x="22" y="16"/>
                    <a:pt x="22" y="14"/>
                    <a:pt x="22" y="13"/>
                  </a:cubicBezTo>
                  <a:cubicBezTo>
                    <a:pt x="22" y="11"/>
                    <a:pt x="21" y="10"/>
                    <a:pt x="20" y="8"/>
                  </a:cubicBezTo>
                  <a:cubicBezTo>
                    <a:pt x="19" y="7"/>
                    <a:pt x="16" y="6"/>
                    <a:pt x="13" y="3"/>
                  </a:cubicBezTo>
                  <a:cubicBezTo>
                    <a:pt x="9" y="0"/>
                    <a:pt x="9" y="0"/>
                    <a:pt x="9" y="0"/>
                  </a:cubicBezTo>
                  <a:cubicBezTo>
                    <a:pt x="0" y="12"/>
                    <a:pt x="0" y="12"/>
                    <a:pt x="0" y="12"/>
                  </a:cubicBezTo>
                  <a:cubicBezTo>
                    <a:pt x="5" y="16"/>
                    <a:pt x="5" y="16"/>
                    <a:pt x="5" y="16"/>
                  </a:cubicBezTo>
                  <a:cubicBezTo>
                    <a:pt x="9" y="18"/>
                    <a:pt x="12"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9" name="Freeform 86"/>
            <p:cNvSpPr/>
            <p:nvPr/>
          </p:nvSpPr>
          <p:spPr bwMode="auto">
            <a:xfrm>
              <a:off x="1636" y="2110"/>
              <a:ext cx="35" cy="54"/>
            </a:xfrm>
            <a:custGeom>
              <a:avLst/>
              <a:gdLst>
                <a:gd name="T0" fmla="*/ 4 w 18"/>
                <a:gd name="T1" fmla="*/ 3 h 28"/>
                <a:gd name="T2" fmla="*/ 6 w 18"/>
                <a:gd name="T3" fmla="*/ 6 h 28"/>
                <a:gd name="T4" fmla="*/ 7 w 18"/>
                <a:gd name="T5" fmla="*/ 9 h 28"/>
                <a:gd name="T6" fmla="*/ 7 w 18"/>
                <a:gd name="T7" fmla="*/ 12 h 28"/>
                <a:gd name="T8" fmla="*/ 6 w 18"/>
                <a:gd name="T9" fmla="*/ 13 h 28"/>
                <a:gd name="T10" fmla="*/ 3 w 18"/>
                <a:gd name="T11" fmla="*/ 19 h 28"/>
                <a:gd name="T12" fmla="*/ 3 w 18"/>
                <a:gd name="T13" fmla="*/ 25 h 28"/>
                <a:gd name="T14" fmla="*/ 8 w 18"/>
                <a:gd name="T15" fmla="*/ 22 h 28"/>
                <a:gd name="T16" fmla="*/ 10 w 18"/>
                <a:gd name="T17" fmla="*/ 21 h 28"/>
                <a:gd name="T18" fmla="*/ 11 w 18"/>
                <a:gd name="T19" fmla="*/ 19 h 28"/>
                <a:gd name="T20" fmla="*/ 15 w 18"/>
                <a:gd name="T21" fmla="*/ 13 h 28"/>
                <a:gd name="T22" fmla="*/ 18 w 18"/>
                <a:gd name="T23" fmla="*/ 7 h 28"/>
                <a:gd name="T24" fmla="*/ 18 w 18"/>
                <a:gd name="T25" fmla="*/ 4 h 28"/>
                <a:gd name="T26" fmla="*/ 12 w 18"/>
                <a:gd name="T27" fmla="*/ 1 h 28"/>
                <a:gd name="T28" fmla="*/ 8 w 18"/>
                <a:gd name="T29" fmla="*/ 0 h 28"/>
                <a:gd name="T30" fmla="*/ 4 w 18"/>
                <a:gd name="T31" fmla="*/ 0 h 28"/>
                <a:gd name="T32" fmla="*/ 4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4" y="3"/>
                  </a:moveTo>
                  <a:cubicBezTo>
                    <a:pt x="4" y="4"/>
                    <a:pt x="6" y="6"/>
                    <a:pt x="6" y="6"/>
                  </a:cubicBezTo>
                  <a:cubicBezTo>
                    <a:pt x="6" y="8"/>
                    <a:pt x="7" y="9"/>
                    <a:pt x="7" y="9"/>
                  </a:cubicBezTo>
                  <a:cubicBezTo>
                    <a:pt x="8" y="10"/>
                    <a:pt x="7" y="12"/>
                    <a:pt x="7" y="12"/>
                  </a:cubicBezTo>
                  <a:cubicBezTo>
                    <a:pt x="7" y="12"/>
                    <a:pt x="6" y="13"/>
                    <a:pt x="6" y="13"/>
                  </a:cubicBezTo>
                  <a:cubicBezTo>
                    <a:pt x="6" y="16"/>
                    <a:pt x="3" y="19"/>
                    <a:pt x="3" y="19"/>
                  </a:cubicBezTo>
                  <a:cubicBezTo>
                    <a:pt x="0" y="21"/>
                    <a:pt x="3" y="25"/>
                    <a:pt x="3" y="25"/>
                  </a:cubicBezTo>
                  <a:cubicBezTo>
                    <a:pt x="4" y="28"/>
                    <a:pt x="8" y="22"/>
                    <a:pt x="8" y="22"/>
                  </a:cubicBezTo>
                  <a:cubicBezTo>
                    <a:pt x="9" y="21"/>
                    <a:pt x="10" y="21"/>
                    <a:pt x="10" y="21"/>
                  </a:cubicBezTo>
                  <a:cubicBezTo>
                    <a:pt x="10" y="20"/>
                    <a:pt x="10" y="20"/>
                    <a:pt x="11" y="19"/>
                  </a:cubicBezTo>
                  <a:cubicBezTo>
                    <a:pt x="12" y="16"/>
                    <a:pt x="15" y="13"/>
                    <a:pt x="15" y="13"/>
                  </a:cubicBezTo>
                  <a:cubicBezTo>
                    <a:pt x="15" y="12"/>
                    <a:pt x="18" y="7"/>
                    <a:pt x="18" y="7"/>
                  </a:cubicBezTo>
                  <a:cubicBezTo>
                    <a:pt x="18" y="6"/>
                    <a:pt x="18" y="4"/>
                    <a:pt x="18" y="4"/>
                  </a:cubicBezTo>
                  <a:cubicBezTo>
                    <a:pt x="17" y="3"/>
                    <a:pt x="12" y="1"/>
                    <a:pt x="12" y="1"/>
                  </a:cubicBezTo>
                  <a:cubicBezTo>
                    <a:pt x="12" y="1"/>
                    <a:pt x="10" y="1"/>
                    <a:pt x="8" y="0"/>
                  </a:cubicBezTo>
                  <a:cubicBezTo>
                    <a:pt x="6" y="0"/>
                    <a:pt x="4" y="0"/>
                    <a:pt x="4" y="0"/>
                  </a:cubicBezTo>
                  <a:cubicBezTo>
                    <a:pt x="1" y="1"/>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30" name="Freeform 87"/>
            <p:cNvSpPr/>
            <p:nvPr/>
          </p:nvSpPr>
          <p:spPr bwMode="auto">
            <a:xfrm>
              <a:off x="2152" y="1076"/>
              <a:ext cx="68" cy="67"/>
            </a:xfrm>
            <a:custGeom>
              <a:avLst/>
              <a:gdLst>
                <a:gd name="T0" fmla="*/ 24 w 36"/>
                <a:gd name="T1" fmla="*/ 32 h 35"/>
                <a:gd name="T2" fmla="*/ 35 w 36"/>
                <a:gd name="T3" fmla="*/ 23 h 35"/>
                <a:gd name="T4" fmla="*/ 35 w 36"/>
                <a:gd name="T5" fmla="*/ 11 h 35"/>
                <a:gd name="T6" fmla="*/ 26 w 36"/>
                <a:gd name="T7" fmla="*/ 2 h 35"/>
                <a:gd name="T8" fmla="*/ 12 w 36"/>
                <a:gd name="T9" fmla="*/ 3 h 35"/>
                <a:gd name="T10" fmla="*/ 1 w 36"/>
                <a:gd name="T11" fmla="*/ 12 h 35"/>
                <a:gd name="T12" fmla="*/ 1 w 36"/>
                <a:gd name="T13" fmla="*/ 24 h 35"/>
                <a:gd name="T14" fmla="*/ 10 w 36"/>
                <a:gd name="T15" fmla="*/ 33 h 35"/>
                <a:gd name="T16" fmla="*/ 24 w 36"/>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4" y="32"/>
                  </a:moveTo>
                  <a:cubicBezTo>
                    <a:pt x="30" y="30"/>
                    <a:pt x="33" y="27"/>
                    <a:pt x="35" y="23"/>
                  </a:cubicBezTo>
                  <a:cubicBezTo>
                    <a:pt x="36" y="19"/>
                    <a:pt x="36" y="15"/>
                    <a:pt x="35" y="11"/>
                  </a:cubicBezTo>
                  <a:cubicBezTo>
                    <a:pt x="33" y="6"/>
                    <a:pt x="30" y="3"/>
                    <a:pt x="26" y="2"/>
                  </a:cubicBezTo>
                  <a:cubicBezTo>
                    <a:pt x="22" y="0"/>
                    <a:pt x="17" y="1"/>
                    <a:pt x="12" y="3"/>
                  </a:cubicBezTo>
                  <a:cubicBezTo>
                    <a:pt x="7" y="5"/>
                    <a:pt x="3" y="8"/>
                    <a:pt x="1" y="12"/>
                  </a:cubicBezTo>
                  <a:cubicBezTo>
                    <a:pt x="0" y="16"/>
                    <a:pt x="0" y="20"/>
                    <a:pt x="1" y="24"/>
                  </a:cubicBezTo>
                  <a:cubicBezTo>
                    <a:pt x="3" y="29"/>
                    <a:pt x="6" y="31"/>
                    <a:pt x="10" y="33"/>
                  </a:cubicBezTo>
                  <a:cubicBezTo>
                    <a:pt x="14" y="35"/>
                    <a:pt x="18" y="34"/>
                    <a:pt x="2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grpSp>
      <p:pic>
        <p:nvPicPr>
          <p:cNvPr id="8" name="图片 7"/>
          <p:cNvPicPr>
            <a:picLocks noChangeAspect="1"/>
          </p:cNvPicPr>
          <p:nvPr/>
        </p:nvPicPr>
        <p:blipFill rotWithShape="1">
          <a:blip r:embed="rId3"/>
          <a:srcRect r="68897"/>
          <a:stretch>
            <a:fillRect/>
          </a:stretch>
        </p:blipFill>
        <p:spPr>
          <a:xfrm>
            <a:off x="0" y="-326"/>
            <a:ext cx="2840929" cy="6761277"/>
          </a:xfrm>
          <a:prstGeom prst="rect">
            <a:avLst/>
          </a:prstGeom>
          <a:blipFill>
            <a:blip r:embed="rId4"/>
            <a:stretch>
              <a:fillRect/>
            </a:stretch>
          </a:blipFill>
        </p:spPr>
      </p:pic>
      <p:sp>
        <p:nvSpPr>
          <p:cNvPr id="41" name="文本框 40"/>
          <p:cNvSpPr txBox="1"/>
          <p:nvPr/>
        </p:nvSpPr>
        <p:spPr>
          <a:xfrm>
            <a:off x="3078267" y="1585534"/>
            <a:ext cx="7071463" cy="3485057"/>
          </a:xfrm>
          <a:prstGeom prst="rect">
            <a:avLst/>
          </a:prstGeom>
          <a:noFill/>
        </p:spPr>
        <p:txBody>
          <a:bodyPr wrap="square" rtlCol="0">
            <a:spAutoFit/>
          </a:bodyPr>
          <a:lstStyle/>
          <a:p>
            <a:pPr>
              <a:lnSpc>
                <a:spcPct val="130000"/>
              </a:lnSpc>
              <a:spcBef>
                <a:spcPts val="600"/>
              </a:spcBef>
            </a:pPr>
            <a:r>
              <a:rPr lang="en-US" altLang="zh-CN" sz="2400" kern="0" spc="300" dirty="0">
                <a:solidFill>
                  <a:schemeClr val="bg1"/>
                </a:solidFill>
                <a:latin typeface="+mn-ea"/>
                <a:cs typeface="+mn-ea"/>
                <a:sym typeface="+mn-lt"/>
              </a:rPr>
              <a:t>AI</a:t>
            </a:r>
            <a:r>
              <a:rPr lang="zh-CN" altLang="en-US" sz="2400" kern="0" spc="300" dirty="0">
                <a:solidFill>
                  <a:schemeClr val="bg1"/>
                </a:solidFill>
                <a:latin typeface="+mn-ea"/>
                <a:cs typeface="+mn-ea"/>
                <a:sym typeface="+mn-lt"/>
              </a:rPr>
              <a:t>赋能 </a:t>
            </a:r>
            <a:r>
              <a:rPr lang="en-US" altLang="zh-CN" sz="2400" kern="0" spc="300" dirty="0">
                <a:solidFill>
                  <a:schemeClr val="bg1"/>
                </a:solidFill>
                <a:latin typeface="+mn-ea"/>
                <a:cs typeface="+mn-ea"/>
                <a:sym typeface="+mn-lt"/>
              </a:rPr>
              <a:t>·</a:t>
            </a:r>
          </a:p>
          <a:p>
            <a:pPr>
              <a:lnSpc>
                <a:spcPct val="130000"/>
              </a:lnSpc>
              <a:spcBef>
                <a:spcPts val="600"/>
              </a:spcBef>
            </a:pPr>
            <a:r>
              <a:rPr lang="zh-CN" altLang="en-US" sz="2400" kern="0" spc="300" dirty="0">
                <a:solidFill>
                  <a:schemeClr val="bg1"/>
                </a:solidFill>
                <a:latin typeface="+mn-ea"/>
                <a:cs typeface="+mn-ea"/>
                <a:sym typeface="+mn-lt"/>
              </a:rPr>
              <a:t>自然语言交互式智能教学平台</a:t>
            </a:r>
            <a:endParaRPr lang="en-US" altLang="zh-CN" sz="2400" kern="0" spc="300" dirty="0">
              <a:solidFill>
                <a:schemeClr val="bg1"/>
              </a:solidFill>
              <a:latin typeface="+mn-ea"/>
              <a:cs typeface="+mn-ea"/>
              <a:sym typeface="+mn-lt"/>
            </a:endParaRPr>
          </a:p>
          <a:p>
            <a:pPr>
              <a:lnSpc>
                <a:spcPct val="130000"/>
              </a:lnSpc>
              <a:spcBef>
                <a:spcPts val="600"/>
              </a:spcBef>
            </a:pPr>
            <a:r>
              <a:rPr lang="en-US" altLang="zh-CN" sz="2800" kern="0" spc="300" dirty="0">
                <a:solidFill>
                  <a:schemeClr val="bg1"/>
                </a:solidFill>
                <a:latin typeface="+mn-ea"/>
                <a:cs typeface="+mn-ea"/>
                <a:sym typeface="+mn-lt"/>
              </a:rPr>
              <a:t>			</a:t>
            </a:r>
            <a:r>
              <a:rPr lang="en-US" altLang="zh-CN" sz="4800" kern="0" spc="300" dirty="0">
                <a:solidFill>
                  <a:schemeClr val="bg1"/>
                </a:solidFill>
                <a:latin typeface="+mn-ea"/>
                <a:cs typeface="+mn-ea"/>
                <a:sym typeface="+mn-lt"/>
              </a:rPr>
              <a:t>    </a:t>
            </a:r>
            <a:r>
              <a:rPr lang="zh-CN" altLang="en-US" sz="6000" kern="0" spc="300" dirty="0">
                <a:solidFill>
                  <a:schemeClr val="bg1"/>
                </a:solidFill>
                <a:latin typeface="+mn-ea"/>
                <a:cs typeface="+mn-ea"/>
                <a:sym typeface="+mn-lt"/>
              </a:rPr>
              <a:t>通慧智教</a:t>
            </a:r>
            <a:endParaRPr lang="en-US" altLang="zh-CN" sz="2800" kern="0" spc="300" dirty="0">
              <a:solidFill>
                <a:schemeClr val="bg1"/>
              </a:solidFill>
              <a:latin typeface="+mn-ea"/>
              <a:cs typeface="+mn-ea"/>
              <a:sym typeface="+mn-lt"/>
            </a:endParaRPr>
          </a:p>
          <a:p>
            <a:pPr>
              <a:lnSpc>
                <a:spcPct val="130000"/>
              </a:lnSpc>
              <a:spcBef>
                <a:spcPts val="600"/>
              </a:spcBef>
            </a:pPr>
            <a:r>
              <a:rPr lang="en-US" altLang="zh-CN" sz="3200" kern="0" spc="300" dirty="0">
                <a:solidFill>
                  <a:schemeClr val="bg1"/>
                </a:solidFill>
                <a:latin typeface="+mn-ea"/>
                <a:cs typeface="+mn-ea"/>
                <a:sym typeface="+mn-lt"/>
              </a:rPr>
              <a:t>	</a:t>
            </a:r>
            <a:br>
              <a:rPr lang="en-US" altLang="zh-CN" sz="2000" kern="0" spc="300" dirty="0">
                <a:solidFill>
                  <a:schemeClr val="bg1"/>
                </a:solidFill>
                <a:latin typeface="+mn-ea"/>
                <a:cs typeface="+mn-ea"/>
                <a:sym typeface="+mn-lt"/>
              </a:rPr>
            </a:br>
            <a:endParaRPr lang="zh-CN" altLang="en-US" sz="2000" kern="0" spc="300" dirty="0">
              <a:solidFill>
                <a:schemeClr val="bg1"/>
              </a:solidFill>
              <a:latin typeface="+mn-ea"/>
              <a:cs typeface="+mn-ea"/>
              <a:sym typeface="+mn-lt"/>
            </a:endParaRPr>
          </a:p>
        </p:txBody>
      </p:sp>
      <p:sp>
        <p:nvSpPr>
          <p:cNvPr id="301" name="矩形 300"/>
          <p:cNvSpPr/>
          <p:nvPr/>
        </p:nvSpPr>
        <p:spPr>
          <a:xfrm>
            <a:off x="77222" y="65315"/>
            <a:ext cx="12037555" cy="6727370"/>
          </a:xfrm>
          <a:prstGeom prst="rect">
            <a:avLst/>
          </a:prstGeom>
          <a:ln w="127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sp>
        <p:nvSpPr>
          <p:cNvPr id="34" name="文本框 33"/>
          <p:cNvSpPr txBox="1"/>
          <p:nvPr/>
        </p:nvSpPr>
        <p:spPr>
          <a:xfrm rot="10800000" flipV="1">
            <a:off x="546049" y="978449"/>
            <a:ext cx="2126678" cy="2068643"/>
          </a:xfrm>
          <a:prstGeom prst="rect">
            <a:avLst/>
          </a:prstGeom>
          <a:noFill/>
        </p:spPr>
        <p:txBody>
          <a:bodyPr wrap="square" rtlCol="0">
            <a:spAutoFit/>
          </a:bodyPr>
          <a:lstStyle/>
          <a:p>
            <a:pPr>
              <a:lnSpc>
                <a:spcPts val="4200"/>
              </a:lnSpc>
              <a:spcBef>
                <a:spcPts val="600"/>
              </a:spcBef>
            </a:pPr>
            <a:r>
              <a:rPr lang="en-US" altLang="zh-CN" sz="2000" kern="0" dirty="0">
                <a:solidFill>
                  <a:schemeClr val="bg1"/>
                </a:solidFill>
                <a:latin typeface="微软雅黑" panose="020B0503020204020204" pitchFamily="34" charset="-122"/>
                <a:ea typeface="微软雅黑" panose="020B0503020204020204" pitchFamily="34" charset="-122"/>
                <a:cs typeface="+mn-ea"/>
                <a:sym typeface="+mn-lt"/>
              </a:rPr>
              <a:t>2024</a:t>
            </a:r>
            <a:br>
              <a:rPr lang="en-US" altLang="zh-CN" sz="2000" kern="0" dirty="0">
                <a:solidFill>
                  <a:schemeClr val="bg1"/>
                </a:solidFill>
                <a:latin typeface="微软雅黑" panose="020B0503020204020204" pitchFamily="34" charset="-122"/>
                <a:ea typeface="微软雅黑" panose="020B0503020204020204" pitchFamily="34" charset="-122"/>
                <a:cs typeface="+mn-ea"/>
                <a:sym typeface="+mn-lt"/>
              </a:rPr>
            </a:b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中国大学生</a:t>
            </a:r>
            <a:endParaRPr lang="en-US" altLang="zh-CN"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200000"/>
              </a:lnSpc>
              <a:spcBef>
                <a:spcPts val="600"/>
              </a:spcBef>
            </a:pP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服务外包创新大赛</a:t>
            </a:r>
            <a:endParaRPr lang="en-US" altLang="zh-CN" sz="16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cxnSp>
        <p:nvCxnSpPr>
          <p:cNvPr id="33" name="直线连接符 13"/>
          <p:cNvCxnSpPr/>
          <p:nvPr/>
        </p:nvCxnSpPr>
        <p:spPr>
          <a:xfrm>
            <a:off x="599988" y="1000089"/>
            <a:ext cx="1026725" cy="2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62046" y="543159"/>
            <a:ext cx="2189166" cy="5674308"/>
          </a:xfrm>
          <a:prstGeom prst="rect">
            <a:avLst/>
          </a:prstGeom>
          <a:ln w="101600">
            <a:solidFill>
              <a:schemeClr val="bg1">
                <a:alpha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微软雅黑" panose="020B0503020204020204" pitchFamily="34" charset="-122"/>
              <a:ea typeface="微软雅黑" panose="020B0503020204020204" pitchFamily="34" charset="-122"/>
            </a:endParaRPr>
          </a:p>
        </p:txBody>
      </p:sp>
      <p:sp>
        <p:nvSpPr>
          <p:cNvPr id="32" name="矩形 31"/>
          <p:cNvSpPr/>
          <p:nvPr/>
        </p:nvSpPr>
        <p:spPr>
          <a:xfrm>
            <a:off x="77222" y="65315"/>
            <a:ext cx="2736915" cy="6727370"/>
          </a:xfrm>
          <a:prstGeom prst="rect">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36" name="直接连接符 35"/>
          <p:cNvCxnSpPr>
            <a:cxnSpLocks/>
          </p:cNvCxnSpPr>
          <p:nvPr/>
        </p:nvCxnSpPr>
        <p:spPr>
          <a:xfrm flipH="1">
            <a:off x="3193474" y="5226588"/>
            <a:ext cx="23156" cy="81136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文本占位符 37">
            <a:extLst>
              <a:ext uri="{FF2B5EF4-FFF2-40B4-BE49-F238E27FC236}">
                <a16:creationId xmlns:a16="http://schemas.microsoft.com/office/drawing/2014/main" id="{5FF21081-269F-E708-9D38-51182381F2DA}"/>
              </a:ext>
            </a:extLst>
          </p:cNvPr>
          <p:cNvSpPr>
            <a:spLocks noGrp="1"/>
          </p:cNvSpPr>
          <p:nvPr>
            <p:ph type="body" sz="quarter" idx="10"/>
          </p:nvPr>
        </p:nvSpPr>
        <p:spPr>
          <a:xfrm>
            <a:off x="2981552" y="371564"/>
            <a:ext cx="6758581" cy="1200329"/>
          </a:xfrm>
        </p:spPr>
        <p:txBody>
          <a:bodyPr/>
          <a:lstStyle/>
          <a:p>
            <a:r>
              <a:rPr lang="en-US" altLang="zh-CN" sz="6600" dirty="0"/>
              <a:t>AI Empowered </a:t>
            </a:r>
            <a:r>
              <a:rPr lang="en-US" altLang="zh-CN" dirty="0"/>
              <a:t>·</a:t>
            </a:r>
            <a:endParaRPr lang="zh-CN" altLang="en-US" dirty="0"/>
          </a:p>
        </p:txBody>
      </p:sp>
      <p:sp>
        <p:nvSpPr>
          <p:cNvPr id="40" name="文本框 39">
            <a:extLst>
              <a:ext uri="{FF2B5EF4-FFF2-40B4-BE49-F238E27FC236}">
                <a16:creationId xmlns:a16="http://schemas.microsoft.com/office/drawing/2014/main" id="{3C40CA35-B841-1E36-0A6F-3A004808EC7C}"/>
              </a:ext>
            </a:extLst>
          </p:cNvPr>
          <p:cNvSpPr txBox="1"/>
          <p:nvPr/>
        </p:nvSpPr>
        <p:spPr>
          <a:xfrm rot="10800000" flipV="1">
            <a:off x="521298" y="3027710"/>
            <a:ext cx="2126678" cy="868058"/>
          </a:xfrm>
          <a:prstGeom prst="rect">
            <a:avLst/>
          </a:prstGeom>
          <a:noFill/>
        </p:spPr>
        <p:txBody>
          <a:bodyPr wrap="square" rtlCol="0">
            <a:spAutoFit/>
          </a:bodyPr>
          <a:lstStyle/>
          <a:p>
            <a:pPr>
              <a:lnSpc>
                <a:spcPct val="130000"/>
              </a:lnSpc>
              <a:spcBef>
                <a:spcPts val="600"/>
              </a:spcBef>
            </a:pPr>
            <a:r>
              <a:rPr lang="en-US" altLang="zh-CN" sz="1400" kern="0" dirty="0">
                <a:solidFill>
                  <a:schemeClr val="bg1"/>
                </a:solidFill>
                <a:latin typeface="微软雅黑" panose="020B0503020204020204" pitchFamily="34" charset="-122"/>
                <a:ea typeface="微软雅黑" panose="020B0503020204020204" pitchFamily="34" charset="-122"/>
                <a:cs typeface="+mn-ea"/>
                <a:sym typeface="+mn-lt"/>
              </a:rPr>
              <a:t>A04</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赛题 </a:t>
            </a: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100" kern="0" dirty="0">
                <a:solidFill>
                  <a:schemeClr val="bg1"/>
                </a:solidFill>
                <a:latin typeface="微软雅黑" panose="020B0503020204020204" pitchFamily="34" charset="-122"/>
                <a:ea typeface="微软雅黑" panose="020B0503020204020204" pitchFamily="34" charset="-122"/>
                <a:cs typeface="+mn-ea"/>
                <a:sym typeface="+mn-lt"/>
              </a:rPr>
              <a:t>基于人工智能大模型技术的智慧教育应用产品设计</a:t>
            </a:r>
          </a:p>
        </p:txBody>
      </p:sp>
      <p:sp>
        <p:nvSpPr>
          <p:cNvPr id="44" name="文本框 43">
            <a:extLst>
              <a:ext uri="{FF2B5EF4-FFF2-40B4-BE49-F238E27FC236}">
                <a16:creationId xmlns:a16="http://schemas.microsoft.com/office/drawing/2014/main" id="{47275313-C3E7-1FA2-05AC-2469AA0AAA86}"/>
              </a:ext>
            </a:extLst>
          </p:cNvPr>
          <p:cNvSpPr txBox="1"/>
          <p:nvPr/>
        </p:nvSpPr>
        <p:spPr>
          <a:xfrm rot="10800000" flipV="1">
            <a:off x="3242811" y="5140224"/>
            <a:ext cx="2126678" cy="930511"/>
          </a:xfrm>
          <a:prstGeom prst="rect">
            <a:avLst/>
          </a:prstGeom>
          <a:noFill/>
        </p:spPr>
        <p:txBody>
          <a:bodyPr wrap="square" rtlCol="0">
            <a:spAutoFit/>
          </a:bodyPr>
          <a:lstStyle/>
          <a:p>
            <a:pPr>
              <a:lnSpc>
                <a:spcPct val="130000"/>
              </a:lnSpc>
              <a:spcBef>
                <a:spcPts val="600"/>
              </a:spcBef>
            </a:pPr>
            <a:r>
              <a:rPr lang="en-US" altLang="zh-CN" sz="2000" kern="0" dirty="0">
                <a:solidFill>
                  <a:schemeClr val="bg1"/>
                </a:solidFill>
                <a:latin typeface="微软雅黑" panose="020B0503020204020204" pitchFamily="34" charset="-122"/>
                <a:ea typeface="微软雅黑" panose="020B0503020204020204" pitchFamily="34" charset="-122"/>
                <a:cs typeface="+mn-ea"/>
                <a:sym typeface="+mn-lt"/>
              </a:rPr>
              <a:t>Powered </a:t>
            </a:r>
          </a:p>
          <a:p>
            <a:pPr>
              <a:lnSpc>
                <a:spcPct val="130000"/>
              </a:lnSpc>
              <a:spcBef>
                <a:spcPts val="600"/>
              </a:spcBef>
            </a:pPr>
            <a:r>
              <a:rPr lang="en-US" altLang="zh-CN" sz="2000" kern="0" dirty="0">
                <a:solidFill>
                  <a:schemeClr val="bg1"/>
                </a:solidFill>
                <a:latin typeface="微软雅黑" panose="020B0503020204020204" pitchFamily="34" charset="-122"/>
                <a:ea typeface="微软雅黑" panose="020B0503020204020204" pitchFamily="34" charset="-122"/>
                <a:cs typeface="+mn-ea"/>
                <a:sym typeface="+mn-lt"/>
              </a:rPr>
              <a:t>by</a:t>
            </a:r>
            <a:endParaRPr lang="zh-CN" altLang="en-US" sz="2000" kern="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50" name="图片 49">
            <a:extLst>
              <a:ext uri="{FF2B5EF4-FFF2-40B4-BE49-F238E27FC236}">
                <a16:creationId xmlns:a16="http://schemas.microsoft.com/office/drawing/2014/main" id="{9892C716-F714-63C1-DA01-CD45E7D03321}"/>
              </a:ext>
            </a:extLst>
          </p:cNvPr>
          <p:cNvPicPr>
            <a:picLocks noChangeAspect="1"/>
          </p:cNvPicPr>
          <p:nvPr/>
        </p:nvPicPr>
        <p:blipFill>
          <a:blip r:embed="rId5"/>
          <a:stretch>
            <a:fillRect/>
          </a:stretch>
        </p:blipFill>
        <p:spPr>
          <a:xfrm>
            <a:off x="5275278" y="5694467"/>
            <a:ext cx="366400" cy="366400"/>
          </a:xfrm>
          <a:prstGeom prst="rect">
            <a:avLst/>
          </a:prstGeom>
        </p:spPr>
      </p:pic>
      <p:sp>
        <p:nvSpPr>
          <p:cNvPr id="2" name="文本框 1">
            <a:extLst>
              <a:ext uri="{FF2B5EF4-FFF2-40B4-BE49-F238E27FC236}">
                <a16:creationId xmlns:a16="http://schemas.microsoft.com/office/drawing/2014/main" id="{882F4CA5-919A-420D-EA67-054770FE7F09}"/>
              </a:ext>
            </a:extLst>
          </p:cNvPr>
          <p:cNvSpPr txBox="1"/>
          <p:nvPr/>
        </p:nvSpPr>
        <p:spPr>
          <a:xfrm rot="10800000" flipV="1">
            <a:off x="3135065" y="3064331"/>
            <a:ext cx="3800414" cy="1652375"/>
          </a:xfrm>
          <a:prstGeom prst="rect">
            <a:avLst/>
          </a:prstGeom>
          <a:noFill/>
        </p:spPr>
        <p:txBody>
          <a:bodyPr wrap="square" rtlCol="0">
            <a:spAutoFit/>
          </a:bodyPr>
          <a:lstStyle/>
          <a:p>
            <a:pPr>
              <a:lnSpc>
                <a:spcPct val="130000"/>
              </a:lnSpc>
              <a:spcBef>
                <a:spcPts val="600"/>
              </a:spcBef>
            </a:pP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大语言模型可感知并操控平台</a:t>
            </a:r>
            <a:endParaRPr lang="en-US" altLang="zh-CN" sz="16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Unity</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驱动的虚拟教学助理</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 </a:t>
            </a:r>
          </a:p>
          <a:p>
            <a:pPr>
              <a:lnSpc>
                <a:spcPct val="130000"/>
              </a:lnSpc>
              <a:spcBef>
                <a:spcPts val="600"/>
              </a:spcBef>
            </a:pP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 VR</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沉浸式虚拟教学体验</a:t>
            </a:r>
            <a:endParaRPr lang="en-US" altLang="zh-CN" sz="16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千人千面的</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AIGC</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定制化教育</a:t>
            </a:r>
          </a:p>
        </p:txBody>
      </p:sp>
      <p:pic>
        <p:nvPicPr>
          <p:cNvPr id="31" name="图片 30">
            <a:extLst>
              <a:ext uri="{FF2B5EF4-FFF2-40B4-BE49-F238E27FC236}">
                <a16:creationId xmlns:a16="http://schemas.microsoft.com/office/drawing/2014/main" id="{FBEFAB6E-35DA-605E-152C-51341ED0CFFC}"/>
              </a:ext>
            </a:extLst>
          </p:cNvPr>
          <p:cNvPicPr>
            <a:picLocks noChangeAspect="1"/>
          </p:cNvPicPr>
          <p:nvPr/>
        </p:nvPicPr>
        <p:blipFill>
          <a:blip r:embed="rId6"/>
          <a:stretch>
            <a:fillRect/>
          </a:stretch>
        </p:blipFill>
        <p:spPr>
          <a:xfrm>
            <a:off x="3730571" y="5688020"/>
            <a:ext cx="1457727" cy="374461"/>
          </a:xfrm>
          <a:prstGeom prst="rect">
            <a:avLst/>
          </a:prstGeom>
        </p:spPr>
      </p:pic>
      <p:pic>
        <p:nvPicPr>
          <p:cNvPr id="37" name="图片 36">
            <a:extLst>
              <a:ext uri="{FF2B5EF4-FFF2-40B4-BE49-F238E27FC236}">
                <a16:creationId xmlns:a16="http://schemas.microsoft.com/office/drawing/2014/main" id="{18E444B9-0DFA-B19E-CE1A-AC1A2165F3B7}"/>
              </a:ext>
            </a:extLst>
          </p:cNvPr>
          <p:cNvPicPr>
            <a:picLocks noChangeAspect="1"/>
          </p:cNvPicPr>
          <p:nvPr/>
        </p:nvPicPr>
        <p:blipFill>
          <a:blip r:embed="rId7"/>
          <a:stretch>
            <a:fillRect/>
          </a:stretch>
        </p:blipFill>
        <p:spPr>
          <a:xfrm>
            <a:off x="5733491" y="5707104"/>
            <a:ext cx="909154" cy="330846"/>
          </a:xfrm>
          <a:prstGeom prst="rect">
            <a:avLst/>
          </a:prstGeom>
        </p:spPr>
      </p:pic>
      <p:cxnSp>
        <p:nvCxnSpPr>
          <p:cNvPr id="48" name="直线连接符 13"/>
          <p:cNvCxnSpPr/>
          <p:nvPr/>
        </p:nvCxnSpPr>
        <p:spPr>
          <a:xfrm>
            <a:off x="599988" y="2874390"/>
            <a:ext cx="15957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线连接符 13">
            <a:extLst>
              <a:ext uri="{FF2B5EF4-FFF2-40B4-BE49-F238E27FC236}">
                <a16:creationId xmlns:a16="http://schemas.microsoft.com/office/drawing/2014/main" id="{E87165A9-999E-D319-D490-AB387EB57B9E}"/>
              </a:ext>
            </a:extLst>
          </p:cNvPr>
          <p:cNvCxnSpPr/>
          <p:nvPr/>
        </p:nvCxnSpPr>
        <p:spPr>
          <a:xfrm>
            <a:off x="599988" y="4102176"/>
            <a:ext cx="15957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BD51EBA-D0C7-E1F8-E98A-A8760A18CBF0}"/>
              </a:ext>
            </a:extLst>
          </p:cNvPr>
          <p:cNvSpPr txBox="1"/>
          <p:nvPr/>
        </p:nvSpPr>
        <p:spPr>
          <a:xfrm rot="10800000" flipV="1">
            <a:off x="563374" y="4347288"/>
            <a:ext cx="2126678" cy="945002"/>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团队信息 </a:t>
            </a: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100" kern="0" dirty="0">
                <a:solidFill>
                  <a:schemeClr val="bg1"/>
                </a:solidFill>
                <a:latin typeface="微软雅黑" panose="020B0503020204020204" pitchFamily="34" charset="-122"/>
                <a:ea typeface="微软雅黑" panose="020B0503020204020204" pitchFamily="34" charset="-122"/>
                <a:cs typeface="+mn-ea"/>
                <a:sym typeface="+mn-lt"/>
              </a:rPr>
              <a:t>编号：</a:t>
            </a:r>
            <a:endParaRPr lang="en-US" altLang="zh-CN" sz="11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100" kern="0" dirty="0">
                <a:solidFill>
                  <a:schemeClr val="bg1"/>
                </a:solidFill>
                <a:latin typeface="微软雅黑" panose="020B0503020204020204" pitchFamily="34" charset="-122"/>
                <a:ea typeface="微软雅黑" panose="020B0503020204020204" pitchFamily="34" charset="-122"/>
                <a:cs typeface="+mn-ea"/>
                <a:sym typeface="+mn-lt"/>
              </a:rPr>
              <a:t>名称：</a:t>
            </a:r>
            <a:endParaRPr lang="en-US" altLang="zh-CN" sz="1100" kern="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AAD284F2-F530-0F0A-0CF3-019C6D4926F2}"/>
              </a:ext>
            </a:extLst>
          </p:cNvPr>
          <p:cNvPicPr>
            <a:picLocks noChangeAspect="1"/>
          </p:cNvPicPr>
          <p:nvPr/>
        </p:nvPicPr>
        <p:blipFill rotWithShape="1">
          <a:blip r:embed="rId8"/>
          <a:srcRect l="39727" t="33639" r="14203" b="48111"/>
          <a:stretch/>
        </p:blipFill>
        <p:spPr>
          <a:xfrm>
            <a:off x="10239681" y="114950"/>
            <a:ext cx="1875097" cy="742806"/>
          </a:xfrm>
          <a:prstGeom prst="rect">
            <a:avLst/>
          </a:prstGeom>
        </p:spPr>
      </p:pic>
      <p:pic>
        <p:nvPicPr>
          <p:cNvPr id="13" name="图片 12">
            <a:extLst>
              <a:ext uri="{FF2B5EF4-FFF2-40B4-BE49-F238E27FC236}">
                <a16:creationId xmlns:a16="http://schemas.microsoft.com/office/drawing/2014/main" id="{1011BCE6-50D4-DCE4-D3C5-D9B4188AD2D9}"/>
              </a:ext>
            </a:extLst>
          </p:cNvPr>
          <p:cNvPicPr>
            <a:picLocks noChangeAspect="1"/>
          </p:cNvPicPr>
          <p:nvPr/>
        </p:nvPicPr>
        <p:blipFill rotWithShape="1">
          <a:blip r:embed="rId9"/>
          <a:srcRect l="28973" t="21596" r="26821" b="22088"/>
          <a:stretch/>
        </p:blipFill>
        <p:spPr>
          <a:xfrm>
            <a:off x="9983679" y="2431594"/>
            <a:ext cx="1709193" cy="21774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961BC34-F93C-70FD-82C7-31C72942AA12}"/>
              </a:ext>
            </a:extLst>
          </p:cNvPr>
          <p:cNvPicPr>
            <a:picLocks noChangeAspect="1"/>
          </p:cNvPicPr>
          <p:nvPr/>
        </p:nvPicPr>
        <p:blipFill>
          <a:blip r:embed="rId3">
            <a:alphaModFix amt="10000"/>
          </a:blip>
          <a:stretch>
            <a:fillRect/>
          </a:stretch>
        </p:blipFill>
        <p:spPr>
          <a:xfrm>
            <a:off x="6147763" y="356750"/>
            <a:ext cx="5967014" cy="5967014"/>
          </a:xfrm>
          <a:prstGeom prst="rect">
            <a:avLst/>
          </a:prstGeom>
        </p:spPr>
      </p:pic>
      <p:sp>
        <p:nvSpPr>
          <p:cNvPr id="15" name="矩形 14"/>
          <p:cNvSpPr/>
          <p:nvPr/>
        </p:nvSpPr>
        <p:spPr>
          <a:xfrm>
            <a:off x="264582" y="1287073"/>
            <a:ext cx="10868713" cy="2123961"/>
          </a:xfrm>
          <a:prstGeom prst="rect">
            <a:avLst/>
          </a:prstGeom>
        </p:spPr>
        <p:txBody>
          <a:bodyPr wrap="square" lIns="121901" tIns="60951" rIns="121901" bIns="60951">
            <a:spAutoFit/>
          </a:bodyPr>
          <a:lstStyle/>
          <a:p>
            <a:pPr defTabSz="914400">
              <a:lnSpc>
                <a:spcPct val="130000"/>
              </a:lnSpc>
            </a:pPr>
            <a:r>
              <a:rPr lang="zh-CN" altLang="en-US" b="1" kern="0" dirty="0">
                <a:solidFill>
                  <a:schemeClr val="bg1"/>
                </a:solidFill>
              </a:rPr>
              <a:t>虚拟人的整体实现分为两部分：</a:t>
            </a:r>
            <a:endParaRPr lang="en-US" altLang="zh-CN" b="1" kern="0" dirty="0">
              <a:solidFill>
                <a:schemeClr val="bg1"/>
              </a:solidFill>
            </a:endParaRPr>
          </a:p>
          <a:p>
            <a:pPr defTabSz="914400">
              <a:lnSpc>
                <a:spcPct val="130000"/>
              </a:lnSpc>
            </a:pPr>
            <a:r>
              <a:rPr lang="en-US" altLang="zh-CN" sz="1600" b="1" kern="0" dirty="0">
                <a:solidFill>
                  <a:schemeClr val="bg1"/>
                </a:solidFill>
              </a:rPr>
              <a:t> Unity WebGL</a:t>
            </a:r>
            <a:r>
              <a:rPr lang="zh-CN" altLang="en-US" sz="1600" b="1" kern="0" dirty="0">
                <a:solidFill>
                  <a:schemeClr val="bg1"/>
                </a:solidFill>
              </a:rPr>
              <a:t>程序充当</a:t>
            </a:r>
            <a:r>
              <a:rPr lang="zh-CN" altLang="en-US" b="1" kern="0" dirty="0">
                <a:solidFill>
                  <a:srgbClr val="FFFF66"/>
                </a:solidFill>
              </a:rPr>
              <a:t>前端</a:t>
            </a:r>
            <a:endParaRPr lang="en-US" altLang="zh-CN" sz="1600" b="1" kern="0" dirty="0">
              <a:solidFill>
                <a:srgbClr val="FFFF66"/>
              </a:solidFill>
            </a:endParaRPr>
          </a:p>
          <a:p>
            <a:pPr defTabSz="914400">
              <a:lnSpc>
                <a:spcPct val="130000"/>
              </a:lnSpc>
            </a:pPr>
            <a:r>
              <a:rPr lang="zh-CN" altLang="en-US" sz="1400" b="1" kern="0" dirty="0">
                <a:solidFill>
                  <a:schemeClr val="bg1"/>
                </a:solidFill>
              </a:rPr>
              <a:t> 负责虚拟人的表情、神态、动作。</a:t>
            </a:r>
            <a:endParaRPr lang="en-US" altLang="zh-CN" sz="1400" b="1" kern="0" dirty="0">
              <a:solidFill>
                <a:schemeClr val="bg1"/>
              </a:solidFill>
            </a:endParaRPr>
          </a:p>
          <a:p>
            <a:pPr defTabSz="914400">
              <a:lnSpc>
                <a:spcPct val="130000"/>
              </a:lnSpc>
            </a:pPr>
            <a:r>
              <a:rPr lang="en-US" altLang="zh-CN" sz="1600" b="1" kern="0" dirty="0">
                <a:solidFill>
                  <a:schemeClr val="bg1"/>
                </a:solidFill>
              </a:rPr>
              <a:t> Django</a:t>
            </a:r>
            <a:r>
              <a:rPr lang="zh-CN" altLang="en-US" sz="1600" b="1" kern="0" dirty="0">
                <a:solidFill>
                  <a:schemeClr val="bg1"/>
                </a:solidFill>
              </a:rPr>
              <a:t>服务器充当</a:t>
            </a:r>
            <a:r>
              <a:rPr lang="zh-CN" altLang="en-US" b="1" kern="0" dirty="0">
                <a:solidFill>
                  <a:srgbClr val="99FF66"/>
                </a:solidFill>
              </a:rPr>
              <a:t>后端</a:t>
            </a:r>
            <a:endParaRPr lang="en-US" altLang="zh-CN" b="1" kern="0" dirty="0">
              <a:solidFill>
                <a:srgbClr val="99FF66"/>
              </a:solidFill>
            </a:endParaRPr>
          </a:p>
          <a:p>
            <a:pPr defTabSz="914400">
              <a:lnSpc>
                <a:spcPct val="130000"/>
              </a:lnSpc>
            </a:pPr>
            <a:r>
              <a:rPr lang="zh-CN" altLang="en-US" sz="1600" b="1" kern="0" dirty="0">
                <a:solidFill>
                  <a:schemeClr val="bg1"/>
                </a:solidFill>
              </a:rPr>
              <a:t> </a:t>
            </a:r>
            <a:r>
              <a:rPr lang="zh-CN" altLang="en-US" sz="1400" b="1" kern="0" dirty="0">
                <a:solidFill>
                  <a:schemeClr val="bg1"/>
                </a:solidFill>
              </a:rPr>
              <a:t>负责虚拟人的回复、语音识别、语音生成。</a:t>
            </a:r>
            <a:endParaRPr lang="en-US" altLang="zh-CN" sz="1600" b="1" kern="0" dirty="0">
              <a:solidFill>
                <a:schemeClr val="bg1"/>
              </a:solidFill>
            </a:endParaRPr>
          </a:p>
          <a:p>
            <a:pPr defTabSz="914400">
              <a:lnSpc>
                <a:spcPct val="130000"/>
              </a:lnSpc>
            </a:pPr>
            <a:endParaRPr lang="en-US" altLang="zh-CN" b="1"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第二部分</a:t>
            </a:r>
            <a:endParaRPr lang="en-US" altLang="zh-CN" dirty="0"/>
          </a:p>
          <a:p>
            <a:r>
              <a:rPr lang="zh-CN" altLang="en-US" dirty="0"/>
              <a:t>虚拟教学助理</a:t>
            </a:r>
          </a:p>
        </p:txBody>
      </p:sp>
      <p:sp>
        <p:nvSpPr>
          <p:cNvPr id="19" name="文本占位符 18"/>
          <p:cNvSpPr>
            <a:spLocks noGrp="1"/>
          </p:cNvSpPr>
          <p:nvPr>
            <p:ph type="body" sz="quarter" idx="11"/>
          </p:nvPr>
        </p:nvSpPr>
        <p:spPr/>
        <p:txBody>
          <a:bodyPr/>
          <a:lstStyle/>
          <a:p>
            <a:r>
              <a:rPr lang="en-US" altLang="zh-CN" dirty="0"/>
              <a:t>02</a:t>
            </a:r>
            <a:endParaRPr lang="zh-CN" altLang="en-US" dirty="0"/>
          </a:p>
        </p:txBody>
      </p: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7CB7F2C9-1C11-181A-4800-220B95D084EC}"/>
              </a:ext>
            </a:extLst>
          </p:cNvPr>
          <p:cNvPicPr>
            <a:picLocks noChangeAspect="1"/>
          </p:cNvPicPr>
          <p:nvPr/>
        </p:nvPicPr>
        <p:blipFill>
          <a:blip r:embed="rId4"/>
          <a:stretch>
            <a:fillRect/>
          </a:stretch>
        </p:blipFill>
        <p:spPr>
          <a:xfrm>
            <a:off x="4034613" y="974530"/>
            <a:ext cx="7945122" cy="5395167"/>
          </a:xfrm>
          <a:prstGeom prst="rect">
            <a:avLst/>
          </a:prstGeom>
          <a:ln w="63500">
            <a:solidFill>
              <a:schemeClr val="accent1"/>
            </a:solidFill>
          </a:ln>
        </p:spPr>
      </p:pic>
      <p:sp>
        <p:nvSpPr>
          <p:cNvPr id="17" name="文本框 16">
            <a:extLst>
              <a:ext uri="{FF2B5EF4-FFF2-40B4-BE49-F238E27FC236}">
                <a16:creationId xmlns:a16="http://schemas.microsoft.com/office/drawing/2014/main" id="{E44A3EF8-DDFC-8ACB-E2F5-2FDF26BBD02C}"/>
              </a:ext>
            </a:extLst>
          </p:cNvPr>
          <p:cNvSpPr txBox="1"/>
          <p:nvPr/>
        </p:nvSpPr>
        <p:spPr>
          <a:xfrm>
            <a:off x="459583" y="3593983"/>
            <a:ext cx="5377687" cy="2139029"/>
          </a:xfrm>
          <a:prstGeom prst="rect">
            <a:avLst/>
          </a:prstGeom>
          <a:noFill/>
        </p:spPr>
        <p:txBody>
          <a:bodyPr wrap="square" lIns="121901" tIns="60951" rIns="121901" bIns="60951" rtlCol="0">
            <a:spAutoFit/>
          </a:bodyPr>
          <a:lstStyle/>
          <a:p>
            <a:pPr defTabSz="1219200">
              <a:lnSpc>
                <a:spcPct val="125000"/>
              </a:lnSpc>
              <a:defRPr/>
            </a:pPr>
            <a:r>
              <a:rPr lang="zh-CN" altLang="en-US" sz="1600" b="1" kern="0" dirty="0">
                <a:solidFill>
                  <a:schemeClr val="bg2"/>
                </a:solidFill>
              </a:rPr>
              <a:t>通过</a:t>
            </a:r>
            <a:r>
              <a:rPr lang="en-US" altLang="zh-CN" sz="1600" b="1" kern="0" dirty="0">
                <a:solidFill>
                  <a:schemeClr val="bg2"/>
                </a:solidFill>
              </a:rPr>
              <a:t>Prompt</a:t>
            </a:r>
            <a:r>
              <a:rPr lang="zh-CN" altLang="en-US" sz="1600" b="1" kern="0" dirty="0">
                <a:solidFill>
                  <a:schemeClr val="bg2"/>
                </a:solidFill>
              </a:rPr>
              <a:t>工程</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我们修改了大语言模型的回复格式，</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使得大语言模型</a:t>
            </a:r>
            <a:r>
              <a:rPr lang="en-US" altLang="zh-CN" sz="1600" b="1" kern="0" dirty="0">
                <a:solidFill>
                  <a:schemeClr val="bg2"/>
                </a:solidFill>
              </a:rPr>
              <a:t>…</a:t>
            </a:r>
          </a:p>
          <a:p>
            <a:pPr defTabSz="1219200">
              <a:lnSpc>
                <a:spcPct val="125000"/>
              </a:lnSpc>
              <a:defRPr/>
            </a:pPr>
            <a:r>
              <a:rPr lang="zh-CN" altLang="en-US" sz="1600" b="1" kern="0" dirty="0">
                <a:solidFill>
                  <a:schemeClr val="bg2"/>
                </a:solidFill>
              </a:rPr>
              <a:t>       可以</a:t>
            </a:r>
            <a:r>
              <a:rPr lang="zh-CN" altLang="en-US" sz="1600" b="1" kern="0" dirty="0">
                <a:solidFill>
                  <a:srgbClr val="FF7C80"/>
                </a:solidFill>
              </a:rPr>
              <a:t>直接控制</a:t>
            </a:r>
            <a:r>
              <a:rPr lang="zh-CN" altLang="en-US" sz="1600" b="1" kern="0" dirty="0">
                <a:solidFill>
                  <a:schemeClr val="bg2"/>
                </a:solidFill>
              </a:rPr>
              <a:t>虚拟人的表情动作</a:t>
            </a:r>
            <a:r>
              <a:rPr lang="zh-CN" altLang="en-US" sz="1400" b="1" kern="0" dirty="0">
                <a:solidFill>
                  <a:schemeClr val="bg2"/>
                </a:solidFill>
              </a:rPr>
              <a:t>！</a:t>
            </a:r>
            <a:endParaRPr lang="en-US" altLang="zh-CN" sz="1400" b="1" kern="0" dirty="0">
              <a:solidFill>
                <a:schemeClr val="bg2"/>
              </a:solidFill>
            </a:endParaRPr>
          </a:p>
          <a:p>
            <a:pPr defTabSz="1219200">
              <a:lnSpc>
                <a:spcPct val="125000"/>
              </a:lnSpc>
              <a:defRPr/>
            </a:pPr>
            <a:r>
              <a:rPr lang="zh-CN" altLang="en-US" sz="1400" b="1" kern="0" dirty="0">
                <a:solidFill>
                  <a:schemeClr val="bg2"/>
                </a:solidFill>
              </a:rPr>
              <a:t>从而使虚拟人的表现真正的具有人性化，</a:t>
            </a:r>
            <a:endParaRPr lang="en-US" altLang="zh-CN" sz="1400" b="1" kern="0" dirty="0">
              <a:solidFill>
                <a:schemeClr val="bg2"/>
              </a:solidFill>
            </a:endParaRPr>
          </a:p>
          <a:p>
            <a:pPr defTabSz="1219200">
              <a:lnSpc>
                <a:spcPct val="125000"/>
              </a:lnSpc>
              <a:defRPr/>
            </a:pPr>
            <a:r>
              <a:rPr lang="zh-CN" altLang="en-US" sz="1400" b="1" kern="0" dirty="0">
                <a:solidFill>
                  <a:schemeClr val="bg2"/>
                </a:solidFill>
              </a:rPr>
              <a:t>而不是一堆死板的</a:t>
            </a:r>
            <a:r>
              <a:rPr lang="en-US" altLang="zh-CN" sz="1400" b="1" kern="0" dirty="0">
                <a:solidFill>
                  <a:schemeClr val="bg2"/>
                </a:solidFill>
              </a:rPr>
              <a:t>IF-ELSE</a:t>
            </a:r>
            <a:r>
              <a:rPr lang="zh-CN" altLang="en-US" sz="1400" b="1" kern="0" dirty="0">
                <a:solidFill>
                  <a:schemeClr val="bg2"/>
                </a:solidFill>
              </a:rPr>
              <a:t>硬编码。</a:t>
            </a:r>
            <a:endParaRPr lang="en-US" altLang="zh-CN" sz="1400" b="1" kern="0" dirty="0">
              <a:solidFill>
                <a:schemeClr val="bg2"/>
              </a:solidFill>
            </a:endParaRPr>
          </a:p>
          <a:p>
            <a:pPr defTabSz="1219200">
              <a:defRPr/>
            </a:pPr>
            <a:endParaRPr lang="zh-CN" altLang="en-US" sz="1600" b="1" kern="0" dirty="0">
              <a:solidFill>
                <a:schemeClr val="bg2"/>
              </a:solidFill>
            </a:endParaRPr>
          </a:p>
        </p:txBody>
      </p:sp>
      <p:cxnSp>
        <p:nvCxnSpPr>
          <p:cNvPr id="20" name="直接连接符 19">
            <a:extLst>
              <a:ext uri="{FF2B5EF4-FFF2-40B4-BE49-F238E27FC236}">
                <a16:creationId xmlns:a16="http://schemas.microsoft.com/office/drawing/2014/main" id="{1AC88526-38D2-A275-466E-87A4D0CA86B7}"/>
              </a:ext>
            </a:extLst>
          </p:cNvPr>
          <p:cNvCxnSpPr>
            <a:cxnSpLocks/>
          </p:cNvCxnSpPr>
          <p:nvPr/>
        </p:nvCxnSpPr>
        <p:spPr>
          <a:xfrm>
            <a:off x="3854181" y="1279355"/>
            <a:ext cx="0" cy="17420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0C4831C-5CE7-563B-3FA8-177A53B4CD5D}"/>
              </a:ext>
            </a:extLst>
          </p:cNvPr>
          <p:cNvCxnSpPr>
            <a:cxnSpLocks/>
          </p:cNvCxnSpPr>
          <p:nvPr/>
        </p:nvCxnSpPr>
        <p:spPr>
          <a:xfrm>
            <a:off x="412544" y="3679832"/>
            <a:ext cx="0" cy="1742023"/>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844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3A8705B-3533-8905-5B15-58358ABC22DE}"/>
              </a:ext>
            </a:extLst>
          </p:cNvPr>
          <p:cNvPicPr>
            <a:picLocks noChangeAspect="1"/>
          </p:cNvPicPr>
          <p:nvPr/>
        </p:nvPicPr>
        <p:blipFill>
          <a:blip r:embed="rId3">
            <a:alphaModFix amt="10000"/>
          </a:blip>
          <a:stretch>
            <a:fillRect/>
          </a:stretch>
        </p:blipFill>
        <p:spPr>
          <a:xfrm>
            <a:off x="6147763" y="356750"/>
            <a:ext cx="5967014" cy="5967014"/>
          </a:xfrm>
          <a:prstGeom prst="rect">
            <a:avLst/>
          </a:prstGeom>
        </p:spPr>
      </p:pic>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20" name="直接连接符 19">
            <a:extLst>
              <a:ext uri="{FF2B5EF4-FFF2-40B4-BE49-F238E27FC236}">
                <a16:creationId xmlns:a16="http://schemas.microsoft.com/office/drawing/2014/main" id="{1AC88526-38D2-A275-466E-87A4D0CA86B7}"/>
              </a:ext>
            </a:extLst>
          </p:cNvPr>
          <p:cNvCxnSpPr>
            <a:cxnSpLocks/>
          </p:cNvCxnSpPr>
          <p:nvPr/>
        </p:nvCxnSpPr>
        <p:spPr>
          <a:xfrm>
            <a:off x="5849475" y="1330368"/>
            <a:ext cx="0" cy="17420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0C4831C-5CE7-563B-3FA8-177A53B4CD5D}"/>
              </a:ext>
            </a:extLst>
          </p:cNvPr>
          <p:cNvCxnSpPr>
            <a:cxnSpLocks/>
          </p:cNvCxnSpPr>
          <p:nvPr/>
        </p:nvCxnSpPr>
        <p:spPr>
          <a:xfrm flipH="1">
            <a:off x="565673" y="3437484"/>
            <a:ext cx="39361" cy="2482403"/>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pic>
        <p:nvPicPr>
          <p:cNvPr id="3" name="图片 2">
            <a:extLst>
              <a:ext uri="{FF2B5EF4-FFF2-40B4-BE49-F238E27FC236}">
                <a16:creationId xmlns:a16="http://schemas.microsoft.com/office/drawing/2014/main" id="{7BC7AB71-6BE8-3C6A-05C1-16FB7294A4AC}"/>
              </a:ext>
            </a:extLst>
          </p:cNvPr>
          <p:cNvPicPr>
            <a:picLocks noChangeAspect="1"/>
          </p:cNvPicPr>
          <p:nvPr/>
        </p:nvPicPr>
        <p:blipFill>
          <a:blip r:embed="rId4"/>
          <a:stretch>
            <a:fillRect/>
          </a:stretch>
        </p:blipFill>
        <p:spPr>
          <a:xfrm>
            <a:off x="6228829" y="957256"/>
            <a:ext cx="5534310" cy="5328644"/>
          </a:xfrm>
          <a:prstGeom prst="rect">
            <a:avLst/>
          </a:prstGeom>
          <a:ln w="63500">
            <a:solidFill>
              <a:schemeClr val="bg2"/>
            </a:solidFill>
          </a:ln>
        </p:spPr>
      </p:pic>
      <p:sp>
        <p:nvSpPr>
          <p:cNvPr id="4" name="矩形 3">
            <a:extLst>
              <a:ext uri="{FF2B5EF4-FFF2-40B4-BE49-F238E27FC236}">
                <a16:creationId xmlns:a16="http://schemas.microsoft.com/office/drawing/2014/main" id="{DE97C6B6-ED59-B8F4-F146-771CE8131169}"/>
              </a:ext>
            </a:extLst>
          </p:cNvPr>
          <p:cNvSpPr/>
          <p:nvPr/>
        </p:nvSpPr>
        <p:spPr>
          <a:xfrm>
            <a:off x="607192" y="1321560"/>
            <a:ext cx="5117485" cy="2078243"/>
          </a:xfrm>
          <a:prstGeom prst="rect">
            <a:avLst/>
          </a:prstGeom>
        </p:spPr>
        <p:txBody>
          <a:bodyPr wrap="square" lIns="121901" tIns="60951" rIns="121901" bIns="60951">
            <a:spAutoFit/>
          </a:bodyPr>
          <a:lstStyle/>
          <a:p>
            <a:pPr algn="l">
              <a:lnSpc>
                <a:spcPct val="125000"/>
              </a:lnSpc>
            </a:pPr>
            <a:r>
              <a:rPr lang="en-US" altLang="zh-CN" sz="2400" b="0" i="0" dirty="0">
                <a:solidFill>
                  <a:schemeClr val="bg1"/>
                </a:solidFill>
                <a:effectLst/>
                <a:latin typeface="Helvetica" panose="020B0604020202020204" pitchFamily="34" charset="0"/>
              </a:rPr>
              <a:t>Prompt</a:t>
            </a:r>
            <a:r>
              <a:rPr lang="zh-CN" altLang="en-US" sz="2400" b="0" i="0" dirty="0">
                <a:solidFill>
                  <a:schemeClr val="bg1"/>
                </a:solidFill>
                <a:effectLst/>
                <a:latin typeface="Helvetica" panose="020B0604020202020204" pitchFamily="34" charset="0"/>
              </a:rPr>
              <a:t>工程？</a:t>
            </a:r>
            <a:endParaRPr lang="en-US" altLang="zh-CN" sz="2400" b="0" i="0" dirty="0">
              <a:solidFill>
                <a:schemeClr val="bg1"/>
              </a:solidFill>
              <a:effectLst/>
              <a:latin typeface="Helvetica" panose="020B0604020202020204" pitchFamily="34" charset="0"/>
            </a:endParaRPr>
          </a:p>
          <a:p>
            <a:pPr algn="l">
              <a:lnSpc>
                <a:spcPct val="125000"/>
              </a:lnSpc>
            </a:pPr>
            <a:r>
              <a:rPr lang="zh-CN" altLang="en-US" sz="1400" b="0" i="0" dirty="0">
                <a:solidFill>
                  <a:schemeClr val="bg1"/>
                </a:solidFill>
                <a:effectLst/>
                <a:latin typeface="Helvetica" panose="020B0604020202020204" pitchFamily="34" charset="0"/>
              </a:rPr>
              <a:t>在调用大语言模型的接口时，往往会有一条</a:t>
            </a:r>
            <a:r>
              <a:rPr lang="en-US" altLang="zh-CN" sz="1400" b="0" i="0" dirty="0">
                <a:solidFill>
                  <a:schemeClr val="bg1"/>
                </a:solidFill>
                <a:effectLst/>
                <a:latin typeface="Helvetica" panose="020B0604020202020204" pitchFamily="34" charset="0"/>
              </a:rPr>
              <a:t>system</a:t>
            </a:r>
            <a:r>
              <a:rPr lang="zh-CN" altLang="en-US" sz="1400" b="0" i="0" dirty="0">
                <a:solidFill>
                  <a:schemeClr val="bg1"/>
                </a:solidFill>
                <a:effectLst/>
                <a:latin typeface="Helvetica" panose="020B0604020202020204" pitchFamily="34" charset="0"/>
              </a:rPr>
              <a:t>数据，在其中可以写入传递给大语言模型的提示词（</a:t>
            </a:r>
            <a:r>
              <a:rPr lang="en-US" altLang="zh-CN" sz="1400" b="0" i="0" dirty="0">
                <a:solidFill>
                  <a:schemeClr val="bg1"/>
                </a:solidFill>
                <a:effectLst/>
                <a:latin typeface="Helvetica" panose="020B0604020202020204" pitchFamily="34" charset="0"/>
              </a:rPr>
              <a:t>Prompt</a:t>
            </a:r>
            <a:r>
              <a:rPr lang="zh-CN" altLang="en-US" sz="1400" b="0" i="0" dirty="0">
                <a:solidFill>
                  <a:schemeClr val="bg1"/>
                </a:solidFill>
                <a:effectLst/>
                <a:latin typeface="Helvetica" panose="020B0604020202020204" pitchFamily="34" charset="0"/>
              </a:rPr>
              <a:t>）。</a:t>
            </a:r>
            <a:endParaRPr lang="en-US" altLang="zh-CN" sz="1400" b="0" i="0" dirty="0">
              <a:solidFill>
                <a:schemeClr val="bg1"/>
              </a:solidFill>
              <a:effectLst/>
              <a:latin typeface="Helvetica" panose="020B0604020202020204" pitchFamily="34" charset="0"/>
            </a:endParaRPr>
          </a:p>
          <a:p>
            <a:pPr algn="l">
              <a:lnSpc>
                <a:spcPct val="125000"/>
              </a:lnSpc>
            </a:pPr>
            <a:r>
              <a:rPr lang="en-US" altLang="zh-CN" sz="1400" dirty="0">
                <a:solidFill>
                  <a:schemeClr val="bg1"/>
                </a:solidFill>
                <a:latin typeface="Helvetica" panose="020B0604020202020204" pitchFamily="34" charset="0"/>
              </a:rPr>
              <a:t>Prompt</a:t>
            </a:r>
            <a:r>
              <a:rPr lang="zh-CN" altLang="en-US" sz="1400" dirty="0">
                <a:solidFill>
                  <a:schemeClr val="bg1"/>
                </a:solidFill>
                <a:latin typeface="Helvetica" panose="020B0604020202020204" pitchFamily="34" charset="0"/>
              </a:rPr>
              <a:t>工程也就是专注于提示词的优化和改进，通过修改提示词，提升大语言模型的表现，探索大语言模型的能力与缺陷。</a:t>
            </a:r>
            <a:endParaRPr lang="zh-CN" altLang="en-US" sz="1400" b="0" i="0" dirty="0">
              <a:solidFill>
                <a:schemeClr val="bg1"/>
              </a:solidFill>
              <a:effectLst/>
              <a:latin typeface="Helvetica" panose="020B0604020202020204" pitchFamily="34" charset="0"/>
            </a:endParaRPr>
          </a:p>
          <a:p>
            <a:pPr algn="l">
              <a:lnSpc>
                <a:spcPct val="125000"/>
              </a:lnSpc>
            </a:pPr>
            <a:endParaRPr lang="zh-CN" altLang="en-US" sz="2400" b="0" i="0" dirty="0">
              <a:solidFill>
                <a:schemeClr val="bg1"/>
              </a:solidFill>
              <a:effectLst/>
              <a:latin typeface="Helvetica" panose="020B0604020202020204" pitchFamily="34" charset="0"/>
            </a:endParaRPr>
          </a:p>
        </p:txBody>
      </p:sp>
      <p:sp>
        <p:nvSpPr>
          <p:cNvPr id="5" name="文本框 4">
            <a:extLst>
              <a:ext uri="{FF2B5EF4-FFF2-40B4-BE49-F238E27FC236}">
                <a16:creationId xmlns:a16="http://schemas.microsoft.com/office/drawing/2014/main" id="{43E67CCC-63A7-F3A3-0241-A8735B49CF8F}"/>
              </a:ext>
            </a:extLst>
          </p:cNvPr>
          <p:cNvSpPr txBox="1"/>
          <p:nvPr/>
        </p:nvSpPr>
        <p:spPr>
          <a:xfrm>
            <a:off x="633506" y="3470002"/>
            <a:ext cx="5303854" cy="2092862"/>
          </a:xfrm>
          <a:prstGeom prst="rect">
            <a:avLst/>
          </a:prstGeom>
          <a:noFill/>
        </p:spPr>
        <p:txBody>
          <a:bodyPr wrap="square" lIns="121901" tIns="60951" rIns="121901" bIns="60951" rtlCol="0">
            <a:spAutoFit/>
          </a:bodyPr>
          <a:lstStyle/>
          <a:p>
            <a:pPr defTabSz="1219200">
              <a:defRPr/>
            </a:pPr>
            <a:r>
              <a:rPr lang="zh-CN" altLang="en-US" sz="1400" b="1" kern="0" dirty="0">
                <a:solidFill>
                  <a:schemeClr val="bg2"/>
                </a:solidFill>
              </a:rPr>
              <a:t>我们在</a:t>
            </a:r>
            <a:r>
              <a:rPr lang="en-US" altLang="zh-CN" sz="1400" b="1" kern="0" dirty="0">
                <a:solidFill>
                  <a:schemeClr val="bg2"/>
                </a:solidFill>
              </a:rPr>
              <a:t>Prompt</a:t>
            </a:r>
            <a:r>
              <a:rPr lang="zh-CN" altLang="en-US" sz="1400" b="1" kern="0" dirty="0">
                <a:solidFill>
                  <a:schemeClr val="bg2"/>
                </a:solidFill>
              </a:rPr>
              <a:t>中通过语言叙述，告诉大语言模型其所饰演的角色及性格，规范大语言模型的回复，并通过给出大量的输入输出示例，以期望大语言模型可以理解并学会我们的任务要求，以</a:t>
            </a:r>
            <a:endParaRPr lang="en-US" altLang="zh-CN" sz="1400" b="1" kern="0" dirty="0">
              <a:solidFill>
                <a:schemeClr val="bg2"/>
              </a:solidFill>
            </a:endParaRPr>
          </a:p>
          <a:p>
            <a:pPr defTabSz="1219200">
              <a:defRPr/>
            </a:pPr>
            <a:r>
              <a:rPr lang="en-US" altLang="zh-CN" sz="1400" b="1" kern="0" dirty="0">
                <a:solidFill>
                  <a:srgbClr val="FF7C80"/>
                </a:solidFill>
              </a:rPr>
              <a:t>&lt;</a:t>
            </a:r>
            <a:r>
              <a:rPr lang="zh-CN" altLang="en-US" sz="1400" b="1" kern="0" dirty="0">
                <a:solidFill>
                  <a:srgbClr val="FF7C80"/>
                </a:solidFill>
              </a:rPr>
              <a:t>表情</a:t>
            </a:r>
            <a:r>
              <a:rPr lang="en-US" altLang="zh-CN" sz="1400" b="1" kern="0" dirty="0">
                <a:solidFill>
                  <a:srgbClr val="FF7C80"/>
                </a:solidFill>
              </a:rPr>
              <a:t>&gt;&lt;</a:t>
            </a:r>
            <a:r>
              <a:rPr lang="zh-CN" altLang="en-US" sz="1400" b="1" kern="0" dirty="0">
                <a:solidFill>
                  <a:srgbClr val="FF7C80"/>
                </a:solidFill>
              </a:rPr>
              <a:t>动作</a:t>
            </a:r>
            <a:r>
              <a:rPr lang="en-US" altLang="zh-CN" sz="1400" b="1" kern="0" dirty="0">
                <a:solidFill>
                  <a:srgbClr val="FF7C80"/>
                </a:solidFill>
              </a:rPr>
              <a:t>&gt;&lt;</a:t>
            </a:r>
            <a:r>
              <a:rPr lang="zh-CN" altLang="en-US" sz="1400" b="1" kern="0" dirty="0">
                <a:solidFill>
                  <a:srgbClr val="FF7C80"/>
                </a:solidFill>
              </a:rPr>
              <a:t>回复文本</a:t>
            </a:r>
            <a:r>
              <a:rPr lang="en-US" altLang="zh-CN" sz="1400" b="1" kern="0" dirty="0">
                <a:solidFill>
                  <a:srgbClr val="FF7C80"/>
                </a:solidFill>
              </a:rPr>
              <a:t>&gt;&lt;</a:t>
            </a:r>
            <a:r>
              <a:rPr lang="zh-CN" altLang="en-US" sz="1400" b="1" kern="0" dirty="0">
                <a:solidFill>
                  <a:srgbClr val="FF7C80"/>
                </a:solidFill>
              </a:rPr>
              <a:t>指令</a:t>
            </a:r>
            <a:r>
              <a:rPr lang="en-US" altLang="zh-CN" sz="1400" b="1" kern="0" dirty="0">
                <a:solidFill>
                  <a:srgbClr val="FF7C80"/>
                </a:solidFill>
              </a:rPr>
              <a:t>&gt;</a:t>
            </a:r>
            <a:r>
              <a:rPr lang="zh-CN" altLang="en-US" sz="1400" b="1" kern="0" dirty="0">
                <a:solidFill>
                  <a:schemeClr val="bg2"/>
                </a:solidFill>
              </a:rPr>
              <a:t>的格式进行回复。</a:t>
            </a:r>
            <a:endParaRPr lang="en-US" altLang="zh-CN" sz="1400" b="1" kern="0" dirty="0">
              <a:solidFill>
                <a:schemeClr val="bg2"/>
              </a:solidFill>
            </a:endParaRPr>
          </a:p>
          <a:p>
            <a:pPr defTabSz="1219200">
              <a:defRPr/>
            </a:pPr>
            <a:endParaRPr lang="en-US" altLang="zh-CN" sz="1400" b="1" kern="0" dirty="0">
              <a:solidFill>
                <a:schemeClr val="bg2"/>
              </a:solidFill>
            </a:endParaRPr>
          </a:p>
          <a:p>
            <a:pPr defTabSz="1219200">
              <a:defRPr/>
            </a:pPr>
            <a:r>
              <a:rPr lang="zh-CN" altLang="en-US" sz="1400" b="1" kern="0" dirty="0">
                <a:solidFill>
                  <a:schemeClr val="bg2"/>
                </a:solidFill>
              </a:rPr>
              <a:t>随后我们通过回复中的相应字段执行相应指令，并将平台数据、状况输入给大语言模型，实现大语言模型对虚拟人、对系统平台的</a:t>
            </a:r>
            <a:r>
              <a:rPr lang="zh-CN" altLang="en-US" sz="1400" b="1" kern="0" dirty="0">
                <a:solidFill>
                  <a:srgbClr val="F23C00"/>
                </a:solidFill>
              </a:rPr>
              <a:t>感知与控制</a:t>
            </a:r>
            <a:r>
              <a:rPr lang="zh-CN" altLang="en-US" sz="1400" b="1" kern="0" dirty="0">
                <a:solidFill>
                  <a:schemeClr val="bg2"/>
                </a:solidFill>
              </a:rPr>
              <a:t>。</a:t>
            </a:r>
            <a:endParaRPr lang="en-US" altLang="zh-CN" sz="1400" b="1" kern="0" dirty="0">
              <a:solidFill>
                <a:schemeClr val="bg2"/>
              </a:solidFill>
            </a:endParaRPr>
          </a:p>
          <a:p>
            <a:pPr defTabSz="1219200">
              <a:defRPr/>
            </a:pPr>
            <a:endParaRPr lang="en-US" altLang="zh-CN" sz="1600" b="1" kern="0" dirty="0">
              <a:solidFill>
                <a:schemeClr val="bg2"/>
              </a:solidFill>
            </a:endParaRPr>
          </a:p>
        </p:txBody>
      </p:sp>
      <p:sp>
        <p:nvSpPr>
          <p:cNvPr id="8" name="文本框 7">
            <a:extLst>
              <a:ext uri="{FF2B5EF4-FFF2-40B4-BE49-F238E27FC236}">
                <a16:creationId xmlns:a16="http://schemas.microsoft.com/office/drawing/2014/main" id="{794C6D57-6D36-F028-8426-91687093674E}"/>
              </a:ext>
            </a:extLst>
          </p:cNvPr>
          <p:cNvSpPr txBox="1"/>
          <p:nvPr/>
        </p:nvSpPr>
        <p:spPr>
          <a:xfrm>
            <a:off x="570171" y="5412803"/>
            <a:ext cx="5596531" cy="553980"/>
          </a:xfrm>
          <a:prstGeom prst="rect">
            <a:avLst/>
          </a:prstGeom>
          <a:noFill/>
        </p:spPr>
        <p:txBody>
          <a:bodyPr wrap="square" lIns="121901" tIns="60951" rIns="121901" bIns="60951" rtlCol="0">
            <a:spAutoFit/>
          </a:bodyPr>
          <a:lstStyle/>
          <a:p>
            <a:pPr defTabSz="1219200">
              <a:defRPr/>
            </a:pPr>
            <a:r>
              <a:rPr lang="zh-CN" altLang="en-US" sz="1400" b="1" kern="0" dirty="0">
                <a:solidFill>
                  <a:schemeClr val="bg2"/>
                </a:solidFill>
              </a:rPr>
              <a:t>结果证明，百度的</a:t>
            </a:r>
            <a:r>
              <a:rPr lang="en-US" altLang="zh-CN" sz="1400" b="1" kern="0" dirty="0">
                <a:solidFill>
                  <a:schemeClr val="bg2"/>
                </a:solidFill>
              </a:rPr>
              <a:t>ERNIE-3.5-8K-0205</a:t>
            </a:r>
            <a:r>
              <a:rPr lang="zh-CN" altLang="en-US" sz="1400" b="1" kern="0" dirty="0">
                <a:solidFill>
                  <a:schemeClr val="bg2"/>
                </a:solidFill>
              </a:rPr>
              <a:t>具有足够的智能理解任务要求。</a:t>
            </a:r>
            <a:endParaRPr lang="en-US" altLang="zh-CN" sz="1400" b="1" kern="0" dirty="0">
              <a:solidFill>
                <a:schemeClr val="bg2"/>
              </a:solidFill>
            </a:endParaRPr>
          </a:p>
          <a:p>
            <a:pPr defTabSz="1219200">
              <a:defRPr/>
            </a:pPr>
            <a:r>
              <a:rPr lang="zh-CN" altLang="en-US" sz="1400" b="1" kern="0" dirty="0">
                <a:solidFill>
                  <a:schemeClr val="bg2"/>
                </a:solidFill>
              </a:rPr>
              <a:t>但</a:t>
            </a:r>
            <a:r>
              <a:rPr lang="en-US" altLang="zh-CN" sz="1400" b="1" kern="0" dirty="0">
                <a:solidFill>
                  <a:schemeClr val="bg2"/>
                </a:solidFill>
              </a:rPr>
              <a:t>ERNIE-SPEED</a:t>
            </a:r>
            <a:r>
              <a:rPr lang="zh-CN" altLang="en-US" sz="1400" b="1" kern="0" dirty="0">
                <a:solidFill>
                  <a:schemeClr val="bg2"/>
                </a:solidFill>
              </a:rPr>
              <a:t>却根本无法理解我们的</a:t>
            </a:r>
            <a:r>
              <a:rPr lang="en-US" altLang="zh-CN" sz="1400" b="1" kern="0" dirty="0">
                <a:solidFill>
                  <a:schemeClr val="bg2"/>
                </a:solidFill>
              </a:rPr>
              <a:t>Prompt</a:t>
            </a:r>
            <a:r>
              <a:rPr lang="zh-CN" altLang="en-US" sz="1400" b="1" kern="0" dirty="0">
                <a:solidFill>
                  <a:schemeClr val="bg2"/>
                </a:solidFill>
              </a:rPr>
              <a:t>。</a:t>
            </a:r>
            <a:endParaRPr lang="en-US" altLang="zh-CN" sz="1400" b="1" kern="0" dirty="0">
              <a:solidFill>
                <a:schemeClr val="bg2"/>
              </a:solidFill>
            </a:endParaRPr>
          </a:p>
        </p:txBody>
      </p:sp>
      <p:sp>
        <p:nvSpPr>
          <p:cNvPr id="9" name="文本占位符 17">
            <a:extLst>
              <a:ext uri="{FF2B5EF4-FFF2-40B4-BE49-F238E27FC236}">
                <a16:creationId xmlns:a16="http://schemas.microsoft.com/office/drawing/2014/main" id="{0FB78C37-4375-911D-5C53-02B905F377D6}"/>
              </a:ext>
            </a:extLst>
          </p:cNvPr>
          <p:cNvSpPr>
            <a:spLocks noGrp="1"/>
          </p:cNvSpPr>
          <p:nvPr>
            <p:ph type="body" sz="quarter" idx="10"/>
          </p:nvPr>
        </p:nvSpPr>
        <p:spPr>
          <a:xfrm>
            <a:off x="1438216" y="234879"/>
            <a:ext cx="3787775" cy="747428"/>
          </a:xfrm>
        </p:spPr>
        <p:txBody>
          <a:bodyPr/>
          <a:lstStyle/>
          <a:p>
            <a:r>
              <a:rPr lang="zh-CN" altLang="en-US" dirty="0"/>
              <a:t>第二部分</a:t>
            </a:r>
            <a:endParaRPr lang="en-US" altLang="zh-CN" dirty="0"/>
          </a:p>
          <a:p>
            <a:r>
              <a:rPr lang="zh-CN" altLang="en-US" dirty="0"/>
              <a:t>虚拟教学助理</a:t>
            </a:r>
          </a:p>
        </p:txBody>
      </p:sp>
      <p:sp>
        <p:nvSpPr>
          <p:cNvPr id="11" name="文本占位符 10">
            <a:extLst>
              <a:ext uri="{FF2B5EF4-FFF2-40B4-BE49-F238E27FC236}">
                <a16:creationId xmlns:a16="http://schemas.microsoft.com/office/drawing/2014/main" id="{4E5B908B-7E80-80B6-81E0-5C8D70930109}"/>
              </a:ext>
            </a:extLst>
          </p:cNvPr>
          <p:cNvSpPr>
            <a:spLocks noGrp="1"/>
          </p:cNvSpPr>
          <p:nvPr>
            <p:ph type="body" sz="quarter" idx="11"/>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146922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4DB687-125C-D40E-FF4B-B94809FAFC21}"/>
              </a:ext>
            </a:extLst>
          </p:cNvPr>
          <p:cNvPicPr>
            <a:picLocks noChangeAspect="1"/>
          </p:cNvPicPr>
          <p:nvPr/>
        </p:nvPicPr>
        <p:blipFill>
          <a:blip r:embed="rId3">
            <a:alphaModFix amt="10000"/>
          </a:blip>
          <a:stretch>
            <a:fillRect/>
          </a:stretch>
        </p:blipFill>
        <p:spPr>
          <a:xfrm>
            <a:off x="6147763" y="356750"/>
            <a:ext cx="5967014" cy="5967014"/>
          </a:xfrm>
          <a:prstGeom prst="rect">
            <a:avLst/>
          </a:prstGeom>
        </p:spPr>
      </p:pic>
      <p:sp>
        <p:nvSpPr>
          <p:cNvPr id="18" name="文本占位符 17"/>
          <p:cNvSpPr>
            <a:spLocks noGrp="1"/>
          </p:cNvSpPr>
          <p:nvPr>
            <p:ph type="body" sz="quarter" idx="10"/>
          </p:nvPr>
        </p:nvSpPr>
        <p:spPr/>
        <p:txBody>
          <a:bodyPr/>
          <a:lstStyle/>
          <a:p>
            <a:r>
              <a:rPr lang="zh-CN" altLang="en-US" dirty="0"/>
              <a:t>第二部分</a:t>
            </a:r>
            <a:endParaRPr lang="en-US" altLang="zh-CN" dirty="0"/>
          </a:p>
          <a:p>
            <a:r>
              <a:rPr lang="zh-CN" altLang="en-US" dirty="0"/>
              <a:t>虚拟教学助理</a:t>
            </a:r>
          </a:p>
        </p:txBody>
      </p:sp>
      <p:sp>
        <p:nvSpPr>
          <p:cNvPr id="19" name="文本占位符 18"/>
          <p:cNvSpPr>
            <a:spLocks noGrp="1"/>
          </p:cNvSpPr>
          <p:nvPr>
            <p:ph type="body" sz="quarter" idx="11"/>
          </p:nvPr>
        </p:nvSpPr>
        <p:spPr/>
        <p:txBody>
          <a:bodyPr/>
          <a:lstStyle/>
          <a:p>
            <a:r>
              <a:rPr lang="en-US" altLang="zh-CN" dirty="0"/>
              <a:t>02</a:t>
            </a:r>
            <a:endParaRPr lang="zh-CN" altLang="en-US" dirty="0"/>
          </a:p>
        </p:txBody>
      </p: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DE97C6B6-ED59-B8F4-F146-771CE8131169}"/>
              </a:ext>
            </a:extLst>
          </p:cNvPr>
          <p:cNvSpPr/>
          <p:nvPr/>
        </p:nvSpPr>
        <p:spPr>
          <a:xfrm>
            <a:off x="223588" y="1324326"/>
            <a:ext cx="5107920" cy="1712438"/>
          </a:xfrm>
          <a:prstGeom prst="rect">
            <a:avLst/>
          </a:prstGeom>
        </p:spPr>
        <p:txBody>
          <a:bodyPr wrap="square" lIns="121901" tIns="60951" rIns="121901" bIns="60951">
            <a:spAutoFit/>
          </a:bodyPr>
          <a:lstStyle/>
          <a:p>
            <a:pPr algn="l">
              <a:lnSpc>
                <a:spcPct val="125000"/>
              </a:lnSpc>
            </a:pPr>
            <a:r>
              <a:rPr lang="zh-CN" altLang="en-US" sz="2400" dirty="0">
                <a:solidFill>
                  <a:schemeClr val="bg1"/>
                </a:solidFill>
                <a:latin typeface="Helvetica" panose="020B0604020202020204" pitchFamily="34" charset="0"/>
              </a:rPr>
              <a:t>虚拟人三维模型建模</a:t>
            </a:r>
            <a:endParaRPr lang="en-US" altLang="zh-CN" sz="2400" dirty="0">
              <a:solidFill>
                <a:schemeClr val="bg1"/>
              </a:solidFill>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通过</a:t>
            </a:r>
            <a:r>
              <a:rPr lang="en-US" altLang="zh-CN" dirty="0" err="1">
                <a:solidFill>
                  <a:srgbClr val="FFFF66"/>
                </a:solidFill>
                <a:latin typeface="Helvetica" panose="020B0604020202020204" pitchFamily="34" charset="0"/>
              </a:rPr>
              <a:t>VRoid</a:t>
            </a:r>
            <a:r>
              <a:rPr lang="en-US" altLang="zh-CN" dirty="0">
                <a:solidFill>
                  <a:srgbClr val="FFFF66"/>
                </a:solidFill>
                <a:latin typeface="Helvetica" panose="020B0604020202020204" pitchFamily="34" charset="0"/>
              </a:rPr>
              <a:t> Studio</a:t>
            </a:r>
            <a:r>
              <a:rPr lang="zh-CN" altLang="en-US" sz="1400" dirty="0">
                <a:solidFill>
                  <a:schemeClr val="bg1"/>
                </a:solidFill>
                <a:latin typeface="Helvetica" panose="020B0604020202020204" pitchFamily="34" charset="0"/>
              </a:rPr>
              <a:t>我们创建了具有形态键（</a:t>
            </a:r>
            <a:r>
              <a:rPr lang="en-US" altLang="zh-CN" sz="1400" dirty="0" err="1">
                <a:solidFill>
                  <a:schemeClr val="bg1"/>
                </a:solidFill>
                <a:latin typeface="Helvetica" panose="020B0604020202020204" pitchFamily="34" charset="0"/>
              </a:rPr>
              <a:t>BlendShape</a:t>
            </a:r>
            <a:r>
              <a:rPr lang="zh-CN" altLang="en-US" sz="1400" dirty="0">
                <a:solidFill>
                  <a:schemeClr val="bg1"/>
                </a:solidFill>
                <a:latin typeface="Helvetica" panose="020B0604020202020204" pitchFamily="34" charset="0"/>
              </a:rPr>
              <a:t>）</a:t>
            </a:r>
            <a:endParaRPr lang="en-US" altLang="zh-CN" sz="1400" dirty="0">
              <a:solidFill>
                <a:schemeClr val="bg1"/>
              </a:solidFill>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完整骨骼（</a:t>
            </a:r>
            <a:r>
              <a:rPr lang="en-US" altLang="zh-CN" sz="1400" dirty="0">
                <a:solidFill>
                  <a:schemeClr val="bg1"/>
                </a:solidFill>
                <a:latin typeface="Helvetica" panose="020B0604020202020204" pitchFamily="34" charset="0"/>
              </a:rPr>
              <a:t>Armature</a:t>
            </a:r>
            <a:r>
              <a:rPr lang="zh-CN" altLang="en-US" sz="1400" dirty="0">
                <a:solidFill>
                  <a:schemeClr val="bg1"/>
                </a:solidFill>
                <a:latin typeface="Helvetica" panose="020B0604020202020204" pitchFamily="34" charset="0"/>
              </a:rPr>
              <a:t>）的符合业界规范的标准虚拟人三维模型</a:t>
            </a:r>
            <a:endParaRPr lang="en-US" altLang="zh-CN" sz="1400" dirty="0">
              <a:solidFill>
                <a:schemeClr val="bg1"/>
              </a:solidFill>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再在三维建模软件</a:t>
            </a:r>
            <a:r>
              <a:rPr lang="en-US" altLang="zh-CN" sz="1400" dirty="0">
                <a:solidFill>
                  <a:srgbClr val="99FF66"/>
                </a:solidFill>
                <a:latin typeface="Helvetica" panose="020B0604020202020204" pitchFamily="34" charset="0"/>
              </a:rPr>
              <a:t>Blender</a:t>
            </a:r>
            <a:r>
              <a:rPr lang="zh-CN" altLang="en-US" sz="1400" dirty="0">
                <a:solidFill>
                  <a:schemeClr val="bg1"/>
                </a:solidFill>
                <a:latin typeface="Helvetica" panose="020B0604020202020204" pitchFamily="34" charset="0"/>
              </a:rPr>
              <a:t>里进行略微修改调整，即可使用在</a:t>
            </a:r>
            <a:r>
              <a:rPr lang="en-US" altLang="zh-CN" sz="1400" dirty="0">
                <a:solidFill>
                  <a:schemeClr val="bg1"/>
                </a:solidFill>
                <a:latin typeface="Helvetica" panose="020B0604020202020204" pitchFamily="34" charset="0"/>
              </a:rPr>
              <a:t>Unity</a:t>
            </a:r>
            <a:r>
              <a:rPr lang="zh-CN" altLang="en-US" sz="1400" dirty="0">
                <a:solidFill>
                  <a:schemeClr val="bg1"/>
                </a:solidFill>
                <a:latin typeface="Helvetica" panose="020B0604020202020204" pitchFamily="34" charset="0"/>
              </a:rPr>
              <a:t>虚拟引擎中。</a:t>
            </a:r>
            <a:endParaRPr lang="en-US" altLang="zh-CN" sz="1400" dirty="0">
              <a:solidFill>
                <a:schemeClr val="bg1"/>
              </a:solidFill>
              <a:latin typeface="Helvetica" panose="020B0604020202020204" pitchFamily="34" charset="0"/>
            </a:endParaRPr>
          </a:p>
        </p:txBody>
      </p:sp>
      <p:cxnSp>
        <p:nvCxnSpPr>
          <p:cNvPr id="11" name="直接连接符 10">
            <a:extLst>
              <a:ext uri="{FF2B5EF4-FFF2-40B4-BE49-F238E27FC236}">
                <a16:creationId xmlns:a16="http://schemas.microsoft.com/office/drawing/2014/main" id="{8FA2C219-3269-5599-E98A-5EB5DB568FF5}"/>
              </a:ext>
            </a:extLst>
          </p:cNvPr>
          <p:cNvCxnSpPr>
            <a:cxnSpLocks/>
          </p:cNvCxnSpPr>
          <p:nvPr/>
        </p:nvCxnSpPr>
        <p:spPr>
          <a:xfrm>
            <a:off x="5331508" y="1324326"/>
            <a:ext cx="0" cy="17420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9" name="图片 48">
            <a:extLst>
              <a:ext uri="{FF2B5EF4-FFF2-40B4-BE49-F238E27FC236}">
                <a16:creationId xmlns:a16="http://schemas.microsoft.com/office/drawing/2014/main" id="{D5EBE8BA-794C-CE1E-DEC9-6B08A85EEC4D}"/>
              </a:ext>
            </a:extLst>
          </p:cNvPr>
          <p:cNvPicPr>
            <a:picLocks noChangeAspect="1"/>
          </p:cNvPicPr>
          <p:nvPr/>
        </p:nvPicPr>
        <p:blipFill>
          <a:blip r:embed="rId4"/>
          <a:stretch>
            <a:fillRect/>
          </a:stretch>
        </p:blipFill>
        <p:spPr>
          <a:xfrm>
            <a:off x="5678529" y="556111"/>
            <a:ext cx="6194744" cy="4173229"/>
          </a:xfrm>
          <a:prstGeom prst="rect">
            <a:avLst/>
          </a:prstGeom>
          <a:ln w="63500">
            <a:solidFill>
              <a:schemeClr val="bg2"/>
            </a:solidFill>
          </a:ln>
        </p:spPr>
      </p:pic>
      <p:pic>
        <p:nvPicPr>
          <p:cNvPr id="55" name="图片 54">
            <a:extLst>
              <a:ext uri="{FF2B5EF4-FFF2-40B4-BE49-F238E27FC236}">
                <a16:creationId xmlns:a16="http://schemas.microsoft.com/office/drawing/2014/main" id="{0CD75647-80C8-F067-6D80-6E6AC2935562}"/>
              </a:ext>
            </a:extLst>
          </p:cNvPr>
          <p:cNvPicPr>
            <a:picLocks noChangeAspect="1"/>
          </p:cNvPicPr>
          <p:nvPr/>
        </p:nvPicPr>
        <p:blipFill>
          <a:blip r:embed="rId5"/>
          <a:stretch>
            <a:fillRect/>
          </a:stretch>
        </p:blipFill>
        <p:spPr>
          <a:xfrm>
            <a:off x="4807118" y="3179705"/>
            <a:ext cx="5665998" cy="3386320"/>
          </a:xfrm>
          <a:prstGeom prst="rect">
            <a:avLst/>
          </a:prstGeom>
          <a:ln w="63500">
            <a:solidFill>
              <a:schemeClr val="bg2"/>
            </a:solidFill>
          </a:ln>
        </p:spPr>
      </p:pic>
      <p:pic>
        <p:nvPicPr>
          <p:cNvPr id="2054" name="Picture 6">
            <a:extLst>
              <a:ext uri="{FF2B5EF4-FFF2-40B4-BE49-F238E27FC236}">
                <a16:creationId xmlns:a16="http://schemas.microsoft.com/office/drawing/2014/main" id="{71A03B38-67E7-F607-DCF5-A8C1DD079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069" y="4983818"/>
            <a:ext cx="3887960" cy="10448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VRoid Logo image - ModDB">
            <a:extLst>
              <a:ext uri="{FF2B5EF4-FFF2-40B4-BE49-F238E27FC236}">
                <a16:creationId xmlns:a16="http://schemas.microsoft.com/office/drawing/2014/main" id="{2337ABEF-A81E-496D-0720-FC1714D582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069" y="3265651"/>
            <a:ext cx="3634732" cy="181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04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67"/>
          <p:cNvGrpSpPr>
            <a:grpSpLocks noChangeAspect="1"/>
          </p:cNvGrpSpPr>
          <p:nvPr/>
        </p:nvGrpSpPr>
        <p:grpSpPr bwMode="auto">
          <a:xfrm>
            <a:off x="6171886" y="542326"/>
            <a:ext cx="5377687" cy="5395167"/>
            <a:chOff x="594" y="467"/>
            <a:chExt cx="1846" cy="1852"/>
          </a:xfrm>
          <a:solidFill>
            <a:srgbClr val="09234F">
              <a:alpha val="5000"/>
            </a:srgbClr>
          </a:solidFill>
        </p:grpSpPr>
        <p:sp>
          <p:nvSpPr>
            <p:cNvPr id="22" name="Rectangle 68"/>
            <p:cNvSpPr>
              <a:spLocks noChangeArrowheads="1"/>
            </p:cNvSpPr>
            <p:nvPr/>
          </p:nvSpPr>
          <p:spPr bwMode="auto">
            <a:xfrm>
              <a:off x="1779" y="1208"/>
              <a:ext cx="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3" name="Freeform 69"/>
            <p:cNvSpPr>
              <a:spLocks noEditPoints="1"/>
            </p:cNvSpPr>
            <p:nvPr/>
          </p:nvSpPr>
          <p:spPr bwMode="auto">
            <a:xfrm>
              <a:off x="1020" y="843"/>
              <a:ext cx="945" cy="1112"/>
            </a:xfrm>
            <a:custGeom>
              <a:avLst/>
              <a:gdLst>
                <a:gd name="T0" fmla="*/ 342 w 495"/>
                <a:gd name="T1" fmla="*/ 490 h 581"/>
                <a:gd name="T2" fmla="*/ 266 w 495"/>
                <a:gd name="T3" fmla="*/ 393 h 581"/>
                <a:gd name="T4" fmla="*/ 155 w 495"/>
                <a:gd name="T5" fmla="*/ 426 h 581"/>
                <a:gd name="T6" fmla="*/ 158 w 495"/>
                <a:gd name="T7" fmla="*/ 351 h 581"/>
                <a:gd name="T8" fmla="*/ 108 w 495"/>
                <a:gd name="T9" fmla="*/ 266 h 581"/>
                <a:gd name="T10" fmla="*/ 117 w 495"/>
                <a:gd name="T11" fmla="*/ 114 h 581"/>
                <a:gd name="T12" fmla="*/ 157 w 495"/>
                <a:gd name="T13" fmla="*/ 119 h 581"/>
                <a:gd name="T14" fmla="*/ 167 w 495"/>
                <a:gd name="T15" fmla="*/ 129 h 581"/>
                <a:gd name="T16" fmla="*/ 172 w 495"/>
                <a:gd name="T17" fmla="*/ 169 h 581"/>
                <a:gd name="T18" fmla="*/ 67 w 495"/>
                <a:gd name="T19" fmla="*/ 266 h 581"/>
                <a:gd name="T20" fmla="*/ 152 w 495"/>
                <a:gd name="T21" fmla="*/ 111 h 581"/>
                <a:gd name="T22" fmla="*/ 142 w 495"/>
                <a:gd name="T23" fmla="*/ 149 h 581"/>
                <a:gd name="T24" fmla="*/ 180 w 495"/>
                <a:gd name="T25" fmla="*/ 133 h 581"/>
                <a:gd name="T26" fmla="*/ 181 w 495"/>
                <a:gd name="T27" fmla="*/ 47 h 581"/>
                <a:gd name="T28" fmla="*/ 196 w 495"/>
                <a:gd name="T29" fmla="*/ 283 h 581"/>
                <a:gd name="T30" fmla="*/ 198 w 495"/>
                <a:gd name="T31" fmla="*/ 136 h 581"/>
                <a:gd name="T32" fmla="*/ 201 w 495"/>
                <a:gd name="T33" fmla="*/ 5 h 581"/>
                <a:gd name="T34" fmla="*/ 211 w 495"/>
                <a:gd name="T35" fmla="*/ 61 h 581"/>
                <a:gd name="T36" fmla="*/ 255 w 495"/>
                <a:gd name="T37" fmla="*/ 145 h 581"/>
                <a:gd name="T38" fmla="*/ 278 w 495"/>
                <a:gd name="T39" fmla="*/ 84 h 581"/>
                <a:gd name="T40" fmla="*/ 357 w 495"/>
                <a:gd name="T41" fmla="*/ 54 h 581"/>
                <a:gd name="T42" fmla="*/ 411 w 495"/>
                <a:gd name="T43" fmla="*/ 93 h 581"/>
                <a:gd name="T44" fmla="*/ 430 w 495"/>
                <a:gd name="T45" fmla="*/ 95 h 581"/>
                <a:gd name="T46" fmla="*/ 463 w 495"/>
                <a:gd name="T47" fmla="*/ 155 h 581"/>
                <a:gd name="T48" fmla="*/ 221 w 495"/>
                <a:gd name="T49" fmla="*/ 279 h 581"/>
                <a:gd name="T50" fmla="*/ 349 w 495"/>
                <a:gd name="T51" fmla="*/ 257 h 581"/>
                <a:gd name="T52" fmla="*/ 398 w 495"/>
                <a:gd name="T53" fmla="*/ 210 h 581"/>
                <a:gd name="T54" fmla="*/ 406 w 495"/>
                <a:gd name="T55" fmla="*/ 220 h 581"/>
                <a:gd name="T56" fmla="*/ 411 w 495"/>
                <a:gd name="T57" fmla="*/ 451 h 581"/>
                <a:gd name="T58" fmla="*/ 406 w 495"/>
                <a:gd name="T59" fmla="*/ 321 h 581"/>
                <a:gd name="T60" fmla="*/ 468 w 495"/>
                <a:gd name="T61" fmla="*/ 184 h 581"/>
                <a:gd name="T62" fmla="*/ 460 w 495"/>
                <a:gd name="T63" fmla="*/ 233 h 581"/>
                <a:gd name="T64" fmla="*/ 384 w 495"/>
                <a:gd name="T65" fmla="*/ 222 h 581"/>
                <a:gd name="T66" fmla="*/ 420 w 495"/>
                <a:gd name="T67" fmla="*/ 188 h 581"/>
                <a:gd name="T68" fmla="*/ 364 w 495"/>
                <a:gd name="T69" fmla="*/ 225 h 581"/>
                <a:gd name="T70" fmla="*/ 360 w 495"/>
                <a:gd name="T71" fmla="*/ 188 h 581"/>
                <a:gd name="T72" fmla="*/ 386 w 495"/>
                <a:gd name="T73" fmla="*/ 356 h 581"/>
                <a:gd name="T74" fmla="*/ 220 w 495"/>
                <a:gd name="T75" fmla="*/ 351 h 581"/>
                <a:gd name="T76" fmla="*/ 235 w 495"/>
                <a:gd name="T77" fmla="*/ 315 h 581"/>
                <a:gd name="T78" fmla="*/ 206 w 495"/>
                <a:gd name="T79" fmla="*/ 172 h 581"/>
                <a:gd name="T80" fmla="*/ 238 w 495"/>
                <a:gd name="T81" fmla="*/ 167 h 581"/>
                <a:gd name="T82" fmla="*/ 251 w 495"/>
                <a:gd name="T83" fmla="*/ 158 h 581"/>
                <a:gd name="T84" fmla="*/ 269 w 495"/>
                <a:gd name="T85" fmla="*/ 131 h 581"/>
                <a:gd name="T86" fmla="*/ 278 w 495"/>
                <a:gd name="T87" fmla="*/ 100 h 581"/>
                <a:gd name="T88" fmla="*/ 393 w 495"/>
                <a:gd name="T89" fmla="*/ 130 h 581"/>
                <a:gd name="T90" fmla="*/ 438 w 495"/>
                <a:gd name="T91" fmla="*/ 100 h 581"/>
                <a:gd name="T92" fmla="*/ 438 w 495"/>
                <a:gd name="T93" fmla="*/ 154 h 581"/>
                <a:gd name="T94" fmla="*/ 456 w 495"/>
                <a:gd name="T95" fmla="*/ 159 h 581"/>
                <a:gd name="T96" fmla="*/ 474 w 495"/>
                <a:gd name="T97" fmla="*/ 100 h 581"/>
                <a:gd name="T98" fmla="*/ 455 w 495"/>
                <a:gd name="T99" fmla="*/ 80 h 581"/>
                <a:gd name="T100" fmla="*/ 343 w 495"/>
                <a:gd name="T101" fmla="*/ 34 h 581"/>
                <a:gd name="T102" fmla="*/ 206 w 495"/>
                <a:gd name="T103" fmla="*/ 0 h 581"/>
                <a:gd name="T104" fmla="*/ 173 w 495"/>
                <a:gd name="T105" fmla="*/ 7 h 581"/>
                <a:gd name="T106" fmla="*/ 143 w 495"/>
                <a:gd name="T107" fmla="*/ 23 h 581"/>
                <a:gd name="T108" fmla="*/ 121 w 495"/>
                <a:gd name="T109" fmla="*/ 51 h 581"/>
                <a:gd name="T110" fmla="*/ 148 w 495"/>
                <a:gd name="T111" fmla="*/ 83 h 581"/>
                <a:gd name="T112" fmla="*/ 59 w 495"/>
                <a:gd name="T113" fmla="*/ 98 h 581"/>
                <a:gd name="T114" fmla="*/ 108 w 495"/>
                <a:gd name="T115" fmla="*/ 286 h 581"/>
                <a:gd name="T116" fmla="*/ 152 w 495"/>
                <a:gd name="T117" fmla="*/ 307 h 581"/>
                <a:gd name="T118" fmla="*/ 102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69" y="368"/>
                  </a:moveTo>
                  <a:cubicBezTo>
                    <a:pt x="334" y="361"/>
                    <a:pt x="334" y="361"/>
                    <a:pt x="334" y="361"/>
                  </a:cubicBezTo>
                  <a:cubicBezTo>
                    <a:pt x="289" y="371"/>
                    <a:pt x="289" y="371"/>
                    <a:pt x="289" y="371"/>
                  </a:cubicBezTo>
                  <a:cubicBezTo>
                    <a:pt x="298" y="361"/>
                    <a:pt x="298" y="361"/>
                    <a:pt x="298" y="361"/>
                  </a:cubicBezTo>
                  <a:cubicBezTo>
                    <a:pt x="337" y="349"/>
                    <a:pt x="337" y="349"/>
                    <a:pt x="337" y="349"/>
                  </a:cubicBezTo>
                  <a:cubicBezTo>
                    <a:pt x="376" y="362"/>
                    <a:pt x="376" y="362"/>
                    <a:pt x="376" y="362"/>
                  </a:cubicBezTo>
                  <a:lnTo>
                    <a:pt x="369" y="368"/>
                  </a:lnTo>
                  <a:close/>
                  <a:moveTo>
                    <a:pt x="342" y="490"/>
                  </a:moveTo>
                  <a:cubicBezTo>
                    <a:pt x="337" y="470"/>
                    <a:pt x="337" y="470"/>
                    <a:pt x="337" y="470"/>
                  </a:cubicBezTo>
                  <a:cubicBezTo>
                    <a:pt x="349" y="422"/>
                    <a:pt x="349" y="422"/>
                    <a:pt x="349" y="422"/>
                  </a:cubicBezTo>
                  <a:cubicBezTo>
                    <a:pt x="350" y="422"/>
                    <a:pt x="350" y="422"/>
                    <a:pt x="350" y="422"/>
                  </a:cubicBezTo>
                  <a:cubicBezTo>
                    <a:pt x="350" y="422"/>
                    <a:pt x="350" y="422"/>
                    <a:pt x="350" y="422"/>
                  </a:cubicBezTo>
                  <a:cubicBezTo>
                    <a:pt x="364" y="420"/>
                    <a:pt x="364" y="420"/>
                    <a:pt x="364" y="420"/>
                  </a:cubicBezTo>
                  <a:cubicBezTo>
                    <a:pt x="375" y="493"/>
                    <a:pt x="375" y="493"/>
                    <a:pt x="375" y="493"/>
                  </a:cubicBezTo>
                  <a:cubicBezTo>
                    <a:pt x="364" y="492"/>
                    <a:pt x="353" y="491"/>
                    <a:pt x="342" y="490"/>
                  </a:cubicBezTo>
                  <a:close/>
                  <a:moveTo>
                    <a:pt x="266" y="393"/>
                  </a:moveTo>
                  <a:cubicBezTo>
                    <a:pt x="299" y="401"/>
                    <a:pt x="299" y="401"/>
                    <a:pt x="299" y="401"/>
                  </a:cubicBezTo>
                  <a:cubicBezTo>
                    <a:pt x="344" y="384"/>
                    <a:pt x="344" y="384"/>
                    <a:pt x="344" y="384"/>
                  </a:cubicBezTo>
                  <a:cubicBezTo>
                    <a:pt x="369" y="396"/>
                    <a:pt x="369" y="396"/>
                    <a:pt x="369" y="396"/>
                  </a:cubicBezTo>
                  <a:cubicBezTo>
                    <a:pt x="344" y="392"/>
                    <a:pt x="344" y="392"/>
                    <a:pt x="344" y="392"/>
                  </a:cubicBezTo>
                  <a:cubicBezTo>
                    <a:pt x="298" y="409"/>
                    <a:pt x="298" y="409"/>
                    <a:pt x="298" y="409"/>
                  </a:cubicBezTo>
                  <a:lnTo>
                    <a:pt x="266" y="393"/>
                  </a:lnTo>
                  <a:close/>
                  <a:moveTo>
                    <a:pt x="171" y="472"/>
                  </a:moveTo>
                  <a:cubicBezTo>
                    <a:pt x="155" y="426"/>
                    <a:pt x="155" y="426"/>
                    <a:pt x="155" y="426"/>
                  </a:cubicBezTo>
                  <a:cubicBezTo>
                    <a:pt x="132" y="419"/>
                    <a:pt x="132" y="419"/>
                    <a:pt x="132" y="419"/>
                  </a:cubicBezTo>
                  <a:cubicBezTo>
                    <a:pt x="170" y="407"/>
                    <a:pt x="170" y="407"/>
                    <a:pt x="170" y="407"/>
                  </a:cubicBezTo>
                  <a:cubicBezTo>
                    <a:pt x="185" y="457"/>
                    <a:pt x="185" y="457"/>
                    <a:pt x="185" y="457"/>
                  </a:cubicBezTo>
                  <a:cubicBezTo>
                    <a:pt x="278" y="443"/>
                    <a:pt x="278" y="443"/>
                    <a:pt x="278" y="443"/>
                  </a:cubicBezTo>
                  <a:lnTo>
                    <a:pt x="171" y="472"/>
                  </a:lnTo>
                  <a:close/>
                  <a:moveTo>
                    <a:pt x="154" y="326"/>
                  </a:moveTo>
                  <a:cubicBezTo>
                    <a:pt x="158" y="326"/>
                    <a:pt x="158" y="326"/>
                    <a:pt x="158" y="326"/>
                  </a:cubicBezTo>
                  <a:cubicBezTo>
                    <a:pt x="158" y="351"/>
                    <a:pt x="158" y="351"/>
                    <a:pt x="158" y="351"/>
                  </a:cubicBezTo>
                  <a:cubicBezTo>
                    <a:pt x="154" y="351"/>
                    <a:pt x="154" y="351"/>
                    <a:pt x="154" y="351"/>
                  </a:cubicBezTo>
                  <a:lnTo>
                    <a:pt x="154"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8" y="266"/>
                    <a:pt x="78" y="266"/>
                    <a:pt x="78" y="266"/>
                  </a:cubicBezTo>
                  <a:cubicBezTo>
                    <a:pt x="78" y="100"/>
                    <a:pt x="78" y="100"/>
                    <a:pt x="78" y="100"/>
                  </a:cubicBezTo>
                  <a:cubicBezTo>
                    <a:pt x="109" y="100"/>
                    <a:pt x="109" y="100"/>
                    <a:pt x="109" y="100"/>
                  </a:cubicBezTo>
                  <a:cubicBezTo>
                    <a:pt x="109" y="98"/>
                    <a:pt x="109" y="98"/>
                    <a:pt x="109" y="98"/>
                  </a:cubicBezTo>
                  <a:cubicBezTo>
                    <a:pt x="148" y="98"/>
                    <a:pt x="148" y="98"/>
                    <a:pt x="148" y="98"/>
                  </a:cubicBezTo>
                  <a:cubicBezTo>
                    <a:pt x="149" y="99"/>
                    <a:pt x="149" y="100"/>
                    <a:pt x="149" y="101"/>
                  </a:cubicBezTo>
                  <a:cubicBezTo>
                    <a:pt x="117" y="114"/>
                    <a:pt x="117" y="114"/>
                    <a:pt x="117" y="114"/>
                  </a:cubicBezTo>
                  <a:cubicBezTo>
                    <a:pt x="116" y="112"/>
                    <a:pt x="116" y="112"/>
                    <a:pt x="116" y="112"/>
                  </a:cubicBezTo>
                  <a:cubicBezTo>
                    <a:pt x="116" y="112"/>
                    <a:pt x="116" y="112"/>
                    <a:pt x="116" y="112"/>
                  </a:cubicBezTo>
                  <a:cubicBezTo>
                    <a:pt x="112" y="114"/>
                    <a:pt x="112" y="114"/>
                    <a:pt x="112" y="114"/>
                  </a:cubicBezTo>
                  <a:cubicBezTo>
                    <a:pt x="120" y="132"/>
                    <a:pt x="120" y="132"/>
                    <a:pt x="120" y="132"/>
                  </a:cubicBezTo>
                  <a:cubicBezTo>
                    <a:pt x="124" y="131"/>
                    <a:pt x="124" y="131"/>
                    <a:pt x="124" y="131"/>
                  </a:cubicBezTo>
                  <a:cubicBezTo>
                    <a:pt x="123" y="128"/>
                    <a:pt x="123" y="128"/>
                    <a:pt x="123" y="128"/>
                  </a:cubicBezTo>
                  <a:cubicBezTo>
                    <a:pt x="155" y="115"/>
                    <a:pt x="155" y="115"/>
                    <a:pt x="155" y="115"/>
                  </a:cubicBezTo>
                  <a:cubicBezTo>
                    <a:pt x="155" y="116"/>
                    <a:pt x="156" y="118"/>
                    <a:pt x="157" y="119"/>
                  </a:cubicBezTo>
                  <a:cubicBezTo>
                    <a:pt x="133" y="143"/>
                    <a:pt x="133" y="143"/>
                    <a:pt x="133" y="143"/>
                  </a:cubicBezTo>
                  <a:cubicBezTo>
                    <a:pt x="132" y="141"/>
                    <a:pt x="132" y="141"/>
                    <a:pt x="132" y="141"/>
                  </a:cubicBezTo>
                  <a:cubicBezTo>
                    <a:pt x="132" y="141"/>
                    <a:pt x="132" y="141"/>
                    <a:pt x="132" y="141"/>
                  </a:cubicBezTo>
                  <a:cubicBezTo>
                    <a:pt x="128" y="144"/>
                    <a:pt x="128" y="144"/>
                    <a:pt x="128" y="144"/>
                  </a:cubicBezTo>
                  <a:cubicBezTo>
                    <a:pt x="142" y="158"/>
                    <a:pt x="142" y="158"/>
                    <a:pt x="142" y="158"/>
                  </a:cubicBezTo>
                  <a:cubicBezTo>
                    <a:pt x="146" y="155"/>
                    <a:pt x="146" y="155"/>
                    <a:pt x="146" y="155"/>
                  </a:cubicBezTo>
                  <a:cubicBezTo>
                    <a:pt x="144" y="153"/>
                    <a:pt x="144" y="153"/>
                    <a:pt x="144" y="153"/>
                  </a:cubicBezTo>
                  <a:cubicBezTo>
                    <a:pt x="167" y="129"/>
                    <a:pt x="167" y="129"/>
                    <a:pt x="167" y="129"/>
                  </a:cubicBezTo>
                  <a:cubicBezTo>
                    <a:pt x="169" y="130"/>
                    <a:pt x="170" y="131"/>
                    <a:pt x="171" y="131"/>
                  </a:cubicBezTo>
                  <a:cubicBezTo>
                    <a:pt x="158" y="163"/>
                    <a:pt x="158" y="163"/>
                    <a:pt x="158" y="163"/>
                  </a:cubicBezTo>
                  <a:cubicBezTo>
                    <a:pt x="156" y="162"/>
                    <a:pt x="156" y="162"/>
                    <a:pt x="156" y="162"/>
                  </a:cubicBezTo>
                  <a:cubicBezTo>
                    <a:pt x="156" y="162"/>
                    <a:pt x="156" y="162"/>
                    <a:pt x="156" y="162"/>
                  </a:cubicBezTo>
                  <a:cubicBezTo>
                    <a:pt x="154" y="166"/>
                    <a:pt x="154" y="166"/>
                    <a:pt x="154" y="166"/>
                  </a:cubicBezTo>
                  <a:cubicBezTo>
                    <a:pt x="173" y="173"/>
                    <a:pt x="173" y="173"/>
                    <a:pt x="173" y="173"/>
                  </a:cubicBezTo>
                  <a:cubicBezTo>
                    <a:pt x="174" y="169"/>
                    <a:pt x="174" y="169"/>
                    <a:pt x="174" y="169"/>
                  </a:cubicBezTo>
                  <a:cubicBezTo>
                    <a:pt x="172" y="169"/>
                    <a:pt x="172" y="169"/>
                    <a:pt x="172" y="169"/>
                  </a:cubicBezTo>
                  <a:cubicBezTo>
                    <a:pt x="185" y="137"/>
                    <a:pt x="185" y="137"/>
                    <a:pt x="185" y="137"/>
                  </a:cubicBezTo>
                  <a:cubicBezTo>
                    <a:pt x="186" y="138"/>
                    <a:pt x="187" y="138"/>
                    <a:pt x="189" y="138"/>
                  </a:cubicBezTo>
                  <a:cubicBezTo>
                    <a:pt x="189" y="172"/>
                    <a:pt x="189" y="172"/>
                    <a:pt x="189" y="172"/>
                  </a:cubicBezTo>
                  <a:cubicBezTo>
                    <a:pt x="187" y="172"/>
                    <a:pt x="187" y="172"/>
                    <a:pt x="187" y="172"/>
                  </a:cubicBezTo>
                  <a:cubicBezTo>
                    <a:pt x="187" y="266"/>
                    <a:pt x="187" y="266"/>
                    <a:pt x="187" y="266"/>
                  </a:cubicBezTo>
                  <a:lnTo>
                    <a:pt x="108" y="266"/>
                  </a:lnTo>
                  <a:close/>
                  <a:moveTo>
                    <a:pt x="73" y="266"/>
                  </a:moveTo>
                  <a:cubicBezTo>
                    <a:pt x="67" y="266"/>
                    <a:pt x="67" y="266"/>
                    <a:pt x="67" y="266"/>
                  </a:cubicBezTo>
                  <a:cubicBezTo>
                    <a:pt x="67" y="100"/>
                    <a:pt x="67" y="100"/>
                    <a:pt x="67" y="100"/>
                  </a:cubicBezTo>
                  <a:cubicBezTo>
                    <a:pt x="73" y="100"/>
                    <a:pt x="73" y="100"/>
                    <a:pt x="73" y="100"/>
                  </a:cubicBezTo>
                  <a:lnTo>
                    <a:pt x="73" y="266"/>
                  </a:lnTo>
                  <a:close/>
                  <a:moveTo>
                    <a:pt x="152" y="111"/>
                  </a:moveTo>
                  <a:cubicBezTo>
                    <a:pt x="153" y="112"/>
                    <a:pt x="153" y="112"/>
                    <a:pt x="153" y="113"/>
                  </a:cubicBezTo>
                  <a:cubicBezTo>
                    <a:pt x="124" y="125"/>
                    <a:pt x="124" y="125"/>
                    <a:pt x="124" y="125"/>
                  </a:cubicBezTo>
                  <a:cubicBezTo>
                    <a:pt x="123" y="123"/>
                    <a:pt x="123" y="123"/>
                    <a:pt x="123" y="123"/>
                  </a:cubicBezTo>
                  <a:lnTo>
                    <a:pt x="152" y="111"/>
                  </a:lnTo>
                  <a:close/>
                  <a:moveTo>
                    <a:pt x="122" y="57"/>
                  </a:moveTo>
                  <a:cubicBezTo>
                    <a:pt x="122" y="55"/>
                    <a:pt x="122" y="55"/>
                    <a:pt x="122" y="55"/>
                  </a:cubicBezTo>
                  <a:cubicBezTo>
                    <a:pt x="155" y="69"/>
                    <a:pt x="155" y="69"/>
                    <a:pt x="155" y="69"/>
                  </a:cubicBezTo>
                  <a:cubicBezTo>
                    <a:pt x="154" y="71"/>
                    <a:pt x="154" y="71"/>
                    <a:pt x="154" y="71"/>
                  </a:cubicBezTo>
                  <a:lnTo>
                    <a:pt x="122" y="57"/>
                  </a:lnTo>
                  <a:close/>
                  <a:moveTo>
                    <a:pt x="165" y="124"/>
                  </a:moveTo>
                  <a:cubicBezTo>
                    <a:pt x="166" y="125"/>
                    <a:pt x="166" y="125"/>
                    <a:pt x="167" y="126"/>
                  </a:cubicBezTo>
                  <a:cubicBezTo>
                    <a:pt x="142" y="149"/>
                    <a:pt x="142" y="149"/>
                    <a:pt x="142" y="149"/>
                  </a:cubicBezTo>
                  <a:cubicBezTo>
                    <a:pt x="141" y="148"/>
                    <a:pt x="141" y="148"/>
                    <a:pt x="141" y="148"/>
                  </a:cubicBezTo>
                  <a:lnTo>
                    <a:pt x="165" y="124"/>
                  </a:lnTo>
                  <a:close/>
                  <a:moveTo>
                    <a:pt x="139" y="29"/>
                  </a:moveTo>
                  <a:cubicBezTo>
                    <a:pt x="143" y="30"/>
                    <a:pt x="143" y="30"/>
                    <a:pt x="143" y="30"/>
                  </a:cubicBezTo>
                  <a:cubicBezTo>
                    <a:pt x="168" y="54"/>
                    <a:pt x="168" y="54"/>
                    <a:pt x="168" y="54"/>
                  </a:cubicBezTo>
                  <a:cubicBezTo>
                    <a:pt x="165" y="57"/>
                    <a:pt x="165" y="57"/>
                    <a:pt x="165" y="57"/>
                  </a:cubicBezTo>
                  <a:lnTo>
                    <a:pt x="139" y="29"/>
                  </a:lnTo>
                  <a:close/>
                  <a:moveTo>
                    <a:pt x="180" y="133"/>
                  </a:moveTo>
                  <a:cubicBezTo>
                    <a:pt x="181" y="134"/>
                    <a:pt x="182" y="134"/>
                    <a:pt x="183" y="134"/>
                  </a:cubicBezTo>
                  <a:cubicBezTo>
                    <a:pt x="169" y="166"/>
                    <a:pt x="169" y="166"/>
                    <a:pt x="169" y="166"/>
                  </a:cubicBezTo>
                  <a:cubicBezTo>
                    <a:pt x="167" y="166"/>
                    <a:pt x="167" y="166"/>
                    <a:pt x="167" y="166"/>
                  </a:cubicBezTo>
                  <a:lnTo>
                    <a:pt x="180" y="133"/>
                  </a:lnTo>
                  <a:close/>
                  <a:moveTo>
                    <a:pt x="166" y="11"/>
                  </a:moveTo>
                  <a:cubicBezTo>
                    <a:pt x="170" y="18"/>
                    <a:pt x="170" y="18"/>
                    <a:pt x="170" y="18"/>
                  </a:cubicBezTo>
                  <a:cubicBezTo>
                    <a:pt x="184" y="46"/>
                    <a:pt x="184" y="46"/>
                    <a:pt x="184" y="46"/>
                  </a:cubicBezTo>
                  <a:cubicBezTo>
                    <a:pt x="183" y="46"/>
                    <a:pt x="182" y="47"/>
                    <a:pt x="181" y="47"/>
                  </a:cubicBezTo>
                  <a:lnTo>
                    <a:pt x="166" y="11"/>
                  </a:lnTo>
                  <a:close/>
                  <a:moveTo>
                    <a:pt x="196" y="324"/>
                  </a:moveTo>
                  <a:cubicBezTo>
                    <a:pt x="196" y="324"/>
                    <a:pt x="196" y="324"/>
                    <a:pt x="196" y="324"/>
                  </a:cubicBezTo>
                  <a:cubicBezTo>
                    <a:pt x="201" y="328"/>
                    <a:pt x="201" y="328"/>
                    <a:pt x="201" y="328"/>
                  </a:cubicBezTo>
                  <a:cubicBezTo>
                    <a:pt x="201" y="351"/>
                    <a:pt x="201" y="351"/>
                    <a:pt x="201" y="351"/>
                  </a:cubicBezTo>
                  <a:cubicBezTo>
                    <a:pt x="196" y="351"/>
                    <a:pt x="196" y="351"/>
                    <a:pt x="196" y="351"/>
                  </a:cubicBezTo>
                  <a:lnTo>
                    <a:pt x="196" y="324"/>
                  </a:lnTo>
                  <a:close/>
                  <a:moveTo>
                    <a:pt x="196" y="283"/>
                  </a:moveTo>
                  <a:cubicBezTo>
                    <a:pt x="196" y="283"/>
                    <a:pt x="196" y="283"/>
                    <a:pt x="196" y="283"/>
                  </a:cubicBezTo>
                  <a:cubicBezTo>
                    <a:pt x="201" y="287"/>
                    <a:pt x="201" y="287"/>
                    <a:pt x="201" y="287"/>
                  </a:cubicBezTo>
                  <a:cubicBezTo>
                    <a:pt x="201" y="307"/>
                    <a:pt x="201" y="307"/>
                    <a:pt x="201" y="307"/>
                  </a:cubicBezTo>
                  <a:cubicBezTo>
                    <a:pt x="196" y="307"/>
                    <a:pt x="196" y="307"/>
                    <a:pt x="196" y="307"/>
                  </a:cubicBezTo>
                  <a:lnTo>
                    <a:pt x="196" y="283"/>
                  </a:lnTo>
                  <a:close/>
                  <a:moveTo>
                    <a:pt x="196" y="172"/>
                  </a:moveTo>
                  <a:cubicBezTo>
                    <a:pt x="198" y="172"/>
                    <a:pt x="198" y="172"/>
                    <a:pt x="198" y="172"/>
                  </a:cubicBezTo>
                  <a:cubicBezTo>
                    <a:pt x="198" y="136"/>
                    <a:pt x="198" y="136"/>
                    <a:pt x="198" y="136"/>
                  </a:cubicBezTo>
                  <a:cubicBezTo>
                    <a:pt x="199" y="136"/>
                    <a:pt x="200" y="136"/>
                    <a:pt x="201" y="136"/>
                  </a:cubicBezTo>
                  <a:cubicBezTo>
                    <a:pt x="201" y="172"/>
                    <a:pt x="201" y="172"/>
                    <a:pt x="201" y="172"/>
                  </a:cubicBezTo>
                  <a:cubicBezTo>
                    <a:pt x="201" y="172"/>
                    <a:pt x="201" y="172"/>
                    <a:pt x="201" y="172"/>
                  </a:cubicBezTo>
                  <a:cubicBezTo>
                    <a:pt x="201" y="267"/>
                    <a:pt x="201" y="267"/>
                    <a:pt x="201" y="267"/>
                  </a:cubicBezTo>
                  <a:cubicBezTo>
                    <a:pt x="196" y="267"/>
                    <a:pt x="196" y="267"/>
                    <a:pt x="196" y="267"/>
                  </a:cubicBezTo>
                  <a:lnTo>
                    <a:pt x="196" y="172"/>
                  </a:lnTo>
                  <a:close/>
                  <a:moveTo>
                    <a:pt x="199" y="5"/>
                  </a:moveTo>
                  <a:cubicBezTo>
                    <a:pt x="201" y="5"/>
                    <a:pt x="201" y="5"/>
                    <a:pt x="201" y="5"/>
                  </a:cubicBezTo>
                  <a:cubicBezTo>
                    <a:pt x="201" y="45"/>
                    <a:pt x="201" y="45"/>
                    <a:pt x="201" y="45"/>
                  </a:cubicBezTo>
                  <a:cubicBezTo>
                    <a:pt x="200" y="45"/>
                    <a:pt x="199" y="45"/>
                    <a:pt x="199" y="45"/>
                  </a:cubicBezTo>
                  <a:lnTo>
                    <a:pt x="199" y="5"/>
                  </a:lnTo>
                  <a:close/>
                  <a:moveTo>
                    <a:pt x="211" y="61"/>
                  </a:moveTo>
                  <a:cubicBezTo>
                    <a:pt x="217" y="61"/>
                    <a:pt x="221" y="66"/>
                    <a:pt x="221" y="72"/>
                  </a:cubicBezTo>
                  <a:cubicBezTo>
                    <a:pt x="221" y="77"/>
                    <a:pt x="217" y="82"/>
                    <a:pt x="211" y="82"/>
                  </a:cubicBezTo>
                  <a:cubicBezTo>
                    <a:pt x="206" y="82"/>
                    <a:pt x="201" y="77"/>
                    <a:pt x="201" y="72"/>
                  </a:cubicBezTo>
                  <a:cubicBezTo>
                    <a:pt x="201" y="66"/>
                    <a:pt x="206" y="61"/>
                    <a:pt x="211" y="61"/>
                  </a:cubicBezTo>
                  <a:close/>
                  <a:moveTo>
                    <a:pt x="231" y="164"/>
                  </a:moveTo>
                  <a:cubicBezTo>
                    <a:pt x="229" y="164"/>
                    <a:pt x="229" y="164"/>
                    <a:pt x="229" y="164"/>
                  </a:cubicBezTo>
                  <a:cubicBezTo>
                    <a:pt x="216" y="132"/>
                    <a:pt x="216" y="132"/>
                    <a:pt x="216" y="132"/>
                  </a:cubicBezTo>
                  <a:cubicBezTo>
                    <a:pt x="219" y="130"/>
                    <a:pt x="219" y="130"/>
                    <a:pt x="219" y="130"/>
                  </a:cubicBezTo>
                  <a:lnTo>
                    <a:pt x="231" y="164"/>
                  </a:lnTo>
                  <a:close/>
                  <a:moveTo>
                    <a:pt x="232" y="119"/>
                  </a:moveTo>
                  <a:cubicBezTo>
                    <a:pt x="257" y="144"/>
                    <a:pt x="257" y="144"/>
                    <a:pt x="257" y="144"/>
                  </a:cubicBezTo>
                  <a:cubicBezTo>
                    <a:pt x="255" y="145"/>
                    <a:pt x="255" y="145"/>
                    <a:pt x="255" y="145"/>
                  </a:cubicBezTo>
                  <a:cubicBezTo>
                    <a:pt x="231" y="121"/>
                    <a:pt x="231" y="121"/>
                    <a:pt x="231" y="121"/>
                  </a:cubicBezTo>
                  <a:cubicBezTo>
                    <a:pt x="231" y="120"/>
                    <a:pt x="232" y="119"/>
                    <a:pt x="232" y="119"/>
                  </a:cubicBezTo>
                  <a:close/>
                  <a:moveTo>
                    <a:pt x="240" y="103"/>
                  </a:moveTo>
                  <a:cubicBezTo>
                    <a:pt x="272" y="116"/>
                    <a:pt x="272" y="116"/>
                    <a:pt x="272" y="116"/>
                  </a:cubicBezTo>
                  <a:cubicBezTo>
                    <a:pt x="271" y="118"/>
                    <a:pt x="271" y="118"/>
                    <a:pt x="271" y="118"/>
                  </a:cubicBezTo>
                  <a:cubicBezTo>
                    <a:pt x="240" y="105"/>
                    <a:pt x="240" y="105"/>
                    <a:pt x="240" y="105"/>
                  </a:cubicBezTo>
                  <a:cubicBezTo>
                    <a:pt x="240" y="104"/>
                    <a:pt x="240" y="103"/>
                    <a:pt x="240" y="103"/>
                  </a:cubicBezTo>
                  <a:close/>
                  <a:moveTo>
                    <a:pt x="278" y="84"/>
                  </a:moveTo>
                  <a:cubicBezTo>
                    <a:pt x="374" y="84"/>
                    <a:pt x="374" y="84"/>
                    <a:pt x="374" y="84"/>
                  </a:cubicBezTo>
                  <a:cubicBezTo>
                    <a:pt x="374" y="88"/>
                    <a:pt x="374" y="88"/>
                    <a:pt x="374" y="88"/>
                  </a:cubicBezTo>
                  <a:cubicBezTo>
                    <a:pt x="278" y="88"/>
                    <a:pt x="278" y="88"/>
                    <a:pt x="278" y="88"/>
                  </a:cubicBezTo>
                  <a:lnTo>
                    <a:pt x="278" y="84"/>
                  </a:lnTo>
                  <a:close/>
                  <a:moveTo>
                    <a:pt x="359" y="56"/>
                  </a:moveTo>
                  <a:cubicBezTo>
                    <a:pt x="361" y="80"/>
                    <a:pt x="361" y="80"/>
                    <a:pt x="361" y="80"/>
                  </a:cubicBezTo>
                  <a:cubicBezTo>
                    <a:pt x="359" y="80"/>
                    <a:pt x="359" y="80"/>
                    <a:pt x="359" y="80"/>
                  </a:cubicBezTo>
                  <a:cubicBezTo>
                    <a:pt x="357" y="54"/>
                    <a:pt x="357" y="54"/>
                    <a:pt x="357" y="54"/>
                  </a:cubicBezTo>
                  <a:lnTo>
                    <a:pt x="359" y="56"/>
                  </a:lnTo>
                  <a:close/>
                  <a:moveTo>
                    <a:pt x="370" y="68"/>
                  </a:moveTo>
                  <a:cubicBezTo>
                    <a:pt x="397" y="84"/>
                    <a:pt x="397" y="84"/>
                    <a:pt x="397" y="84"/>
                  </a:cubicBezTo>
                  <a:cubicBezTo>
                    <a:pt x="397" y="85"/>
                    <a:pt x="397" y="85"/>
                    <a:pt x="397" y="85"/>
                  </a:cubicBezTo>
                  <a:cubicBezTo>
                    <a:pt x="370" y="72"/>
                    <a:pt x="370" y="72"/>
                    <a:pt x="370" y="72"/>
                  </a:cubicBezTo>
                  <a:lnTo>
                    <a:pt x="370" y="68"/>
                  </a:lnTo>
                  <a:close/>
                  <a:moveTo>
                    <a:pt x="411" y="89"/>
                  </a:moveTo>
                  <a:cubicBezTo>
                    <a:pt x="411" y="93"/>
                    <a:pt x="411" y="93"/>
                    <a:pt x="411" y="93"/>
                  </a:cubicBezTo>
                  <a:cubicBezTo>
                    <a:pt x="381" y="99"/>
                    <a:pt x="381" y="99"/>
                    <a:pt x="381" y="99"/>
                  </a:cubicBezTo>
                  <a:cubicBezTo>
                    <a:pt x="377" y="97"/>
                    <a:pt x="377" y="97"/>
                    <a:pt x="377" y="97"/>
                  </a:cubicBezTo>
                  <a:lnTo>
                    <a:pt x="411" y="89"/>
                  </a:lnTo>
                  <a:close/>
                  <a:moveTo>
                    <a:pt x="430" y="95"/>
                  </a:moveTo>
                  <a:cubicBezTo>
                    <a:pt x="402" y="131"/>
                    <a:pt x="402" y="131"/>
                    <a:pt x="402" y="131"/>
                  </a:cubicBezTo>
                  <a:cubicBezTo>
                    <a:pt x="399" y="127"/>
                    <a:pt x="399" y="127"/>
                    <a:pt x="399" y="127"/>
                  </a:cubicBezTo>
                  <a:cubicBezTo>
                    <a:pt x="427" y="91"/>
                    <a:pt x="427" y="91"/>
                    <a:pt x="427" y="91"/>
                  </a:cubicBezTo>
                  <a:lnTo>
                    <a:pt x="430" y="95"/>
                  </a:lnTo>
                  <a:close/>
                  <a:moveTo>
                    <a:pt x="446" y="98"/>
                  </a:moveTo>
                  <a:cubicBezTo>
                    <a:pt x="431" y="144"/>
                    <a:pt x="431" y="144"/>
                    <a:pt x="431" y="144"/>
                  </a:cubicBezTo>
                  <a:cubicBezTo>
                    <a:pt x="429" y="143"/>
                    <a:pt x="429" y="143"/>
                    <a:pt x="429" y="143"/>
                  </a:cubicBezTo>
                  <a:cubicBezTo>
                    <a:pt x="444" y="96"/>
                    <a:pt x="444" y="96"/>
                    <a:pt x="444" y="96"/>
                  </a:cubicBezTo>
                  <a:lnTo>
                    <a:pt x="446" y="98"/>
                  </a:lnTo>
                  <a:close/>
                  <a:moveTo>
                    <a:pt x="460" y="96"/>
                  </a:moveTo>
                  <a:cubicBezTo>
                    <a:pt x="463" y="96"/>
                    <a:pt x="463" y="96"/>
                    <a:pt x="463" y="96"/>
                  </a:cubicBezTo>
                  <a:cubicBezTo>
                    <a:pt x="463" y="155"/>
                    <a:pt x="463" y="155"/>
                    <a:pt x="463" y="155"/>
                  </a:cubicBezTo>
                  <a:cubicBezTo>
                    <a:pt x="460" y="155"/>
                    <a:pt x="460" y="155"/>
                    <a:pt x="460" y="155"/>
                  </a:cubicBezTo>
                  <a:lnTo>
                    <a:pt x="460" y="96"/>
                  </a:lnTo>
                  <a:close/>
                  <a:moveTo>
                    <a:pt x="206" y="286"/>
                  </a:moveTo>
                  <a:cubicBezTo>
                    <a:pt x="216" y="286"/>
                    <a:pt x="216" y="286"/>
                    <a:pt x="216" y="286"/>
                  </a:cubicBezTo>
                  <a:cubicBezTo>
                    <a:pt x="216" y="307"/>
                    <a:pt x="216" y="307"/>
                    <a:pt x="216" y="307"/>
                  </a:cubicBezTo>
                  <a:cubicBezTo>
                    <a:pt x="206" y="307"/>
                    <a:pt x="206" y="307"/>
                    <a:pt x="206" y="307"/>
                  </a:cubicBezTo>
                  <a:lnTo>
                    <a:pt x="206" y="286"/>
                  </a:lnTo>
                  <a:close/>
                  <a:moveTo>
                    <a:pt x="221" y="279"/>
                  </a:moveTo>
                  <a:cubicBezTo>
                    <a:pt x="226" y="276"/>
                    <a:pt x="226" y="276"/>
                    <a:pt x="226" y="276"/>
                  </a:cubicBezTo>
                  <a:cubicBezTo>
                    <a:pt x="226" y="312"/>
                    <a:pt x="226" y="312"/>
                    <a:pt x="226" y="312"/>
                  </a:cubicBezTo>
                  <a:cubicBezTo>
                    <a:pt x="221" y="309"/>
                    <a:pt x="221" y="309"/>
                    <a:pt x="221" y="309"/>
                  </a:cubicBezTo>
                  <a:lnTo>
                    <a:pt x="221" y="279"/>
                  </a:lnTo>
                  <a:close/>
                  <a:moveTo>
                    <a:pt x="345" y="260"/>
                  </a:moveTo>
                  <a:cubicBezTo>
                    <a:pt x="345" y="236"/>
                    <a:pt x="345" y="236"/>
                    <a:pt x="345" y="236"/>
                  </a:cubicBezTo>
                  <a:cubicBezTo>
                    <a:pt x="348" y="236"/>
                    <a:pt x="348" y="236"/>
                    <a:pt x="348" y="236"/>
                  </a:cubicBezTo>
                  <a:cubicBezTo>
                    <a:pt x="349" y="257"/>
                    <a:pt x="349" y="257"/>
                    <a:pt x="349" y="257"/>
                  </a:cubicBezTo>
                  <a:cubicBezTo>
                    <a:pt x="364" y="285"/>
                    <a:pt x="364" y="285"/>
                    <a:pt x="364" y="285"/>
                  </a:cubicBezTo>
                  <a:lnTo>
                    <a:pt x="345" y="260"/>
                  </a:lnTo>
                  <a:close/>
                  <a:moveTo>
                    <a:pt x="397" y="192"/>
                  </a:moveTo>
                  <a:cubicBezTo>
                    <a:pt x="397" y="182"/>
                    <a:pt x="397" y="182"/>
                    <a:pt x="397" y="182"/>
                  </a:cubicBezTo>
                  <a:cubicBezTo>
                    <a:pt x="400" y="182"/>
                    <a:pt x="400" y="182"/>
                    <a:pt x="400" y="182"/>
                  </a:cubicBezTo>
                  <a:cubicBezTo>
                    <a:pt x="409" y="190"/>
                    <a:pt x="409" y="190"/>
                    <a:pt x="409" y="190"/>
                  </a:cubicBezTo>
                  <a:cubicBezTo>
                    <a:pt x="407" y="204"/>
                    <a:pt x="407" y="204"/>
                    <a:pt x="407" y="204"/>
                  </a:cubicBezTo>
                  <a:cubicBezTo>
                    <a:pt x="398" y="210"/>
                    <a:pt x="398" y="210"/>
                    <a:pt x="398" y="210"/>
                  </a:cubicBezTo>
                  <a:cubicBezTo>
                    <a:pt x="394" y="210"/>
                    <a:pt x="394" y="210"/>
                    <a:pt x="394" y="210"/>
                  </a:cubicBezTo>
                  <a:cubicBezTo>
                    <a:pt x="394" y="204"/>
                    <a:pt x="394" y="204"/>
                    <a:pt x="394" y="204"/>
                  </a:cubicBezTo>
                  <a:cubicBezTo>
                    <a:pt x="399" y="204"/>
                    <a:pt x="399" y="204"/>
                    <a:pt x="399" y="204"/>
                  </a:cubicBezTo>
                  <a:cubicBezTo>
                    <a:pt x="399" y="202"/>
                    <a:pt x="399" y="202"/>
                    <a:pt x="399" y="202"/>
                  </a:cubicBezTo>
                  <a:cubicBezTo>
                    <a:pt x="394" y="202"/>
                    <a:pt x="394" y="202"/>
                    <a:pt x="394" y="202"/>
                  </a:cubicBezTo>
                  <a:cubicBezTo>
                    <a:pt x="394" y="192"/>
                    <a:pt x="394" y="192"/>
                    <a:pt x="394" y="192"/>
                  </a:cubicBezTo>
                  <a:lnTo>
                    <a:pt x="397" y="192"/>
                  </a:lnTo>
                  <a:close/>
                  <a:moveTo>
                    <a:pt x="406" y="220"/>
                  </a:moveTo>
                  <a:cubicBezTo>
                    <a:pt x="400" y="220"/>
                    <a:pt x="400" y="220"/>
                    <a:pt x="400" y="220"/>
                  </a:cubicBezTo>
                  <a:cubicBezTo>
                    <a:pt x="400" y="212"/>
                    <a:pt x="400" y="212"/>
                    <a:pt x="400" y="212"/>
                  </a:cubicBezTo>
                  <a:cubicBezTo>
                    <a:pt x="412" y="206"/>
                    <a:pt x="412" y="206"/>
                    <a:pt x="412" y="206"/>
                  </a:cubicBezTo>
                  <a:lnTo>
                    <a:pt x="406" y="220"/>
                  </a:lnTo>
                  <a:close/>
                  <a:moveTo>
                    <a:pt x="413" y="497"/>
                  </a:moveTo>
                  <a:cubicBezTo>
                    <a:pt x="426" y="429"/>
                    <a:pt x="426" y="429"/>
                    <a:pt x="426" y="429"/>
                  </a:cubicBezTo>
                  <a:cubicBezTo>
                    <a:pt x="422" y="403"/>
                    <a:pt x="422" y="403"/>
                    <a:pt x="422" y="403"/>
                  </a:cubicBezTo>
                  <a:cubicBezTo>
                    <a:pt x="411" y="451"/>
                    <a:pt x="411" y="451"/>
                    <a:pt x="411" y="451"/>
                  </a:cubicBezTo>
                  <a:cubicBezTo>
                    <a:pt x="405" y="451"/>
                    <a:pt x="405" y="451"/>
                    <a:pt x="405" y="451"/>
                  </a:cubicBezTo>
                  <a:cubicBezTo>
                    <a:pt x="405" y="408"/>
                    <a:pt x="405" y="408"/>
                    <a:pt x="405" y="408"/>
                  </a:cubicBezTo>
                  <a:cubicBezTo>
                    <a:pt x="423" y="395"/>
                    <a:pt x="423" y="395"/>
                    <a:pt x="423" y="395"/>
                  </a:cubicBezTo>
                  <a:cubicBezTo>
                    <a:pt x="432" y="320"/>
                    <a:pt x="432" y="320"/>
                    <a:pt x="432" y="320"/>
                  </a:cubicBezTo>
                  <a:cubicBezTo>
                    <a:pt x="397" y="401"/>
                    <a:pt x="397" y="401"/>
                    <a:pt x="397" y="401"/>
                  </a:cubicBezTo>
                  <a:cubicBezTo>
                    <a:pt x="395" y="401"/>
                    <a:pt x="395" y="401"/>
                    <a:pt x="395" y="401"/>
                  </a:cubicBezTo>
                  <a:cubicBezTo>
                    <a:pt x="394" y="351"/>
                    <a:pt x="394" y="351"/>
                    <a:pt x="394" y="351"/>
                  </a:cubicBezTo>
                  <a:cubicBezTo>
                    <a:pt x="406" y="321"/>
                    <a:pt x="406" y="321"/>
                    <a:pt x="406" y="321"/>
                  </a:cubicBezTo>
                  <a:cubicBezTo>
                    <a:pt x="385" y="302"/>
                    <a:pt x="385" y="302"/>
                    <a:pt x="385" y="302"/>
                  </a:cubicBezTo>
                  <a:cubicBezTo>
                    <a:pt x="405" y="281"/>
                    <a:pt x="405" y="281"/>
                    <a:pt x="405" y="281"/>
                  </a:cubicBezTo>
                  <a:cubicBezTo>
                    <a:pt x="412" y="284"/>
                    <a:pt x="412" y="284"/>
                    <a:pt x="412" y="284"/>
                  </a:cubicBezTo>
                  <a:cubicBezTo>
                    <a:pt x="403" y="302"/>
                    <a:pt x="403" y="302"/>
                    <a:pt x="403" y="302"/>
                  </a:cubicBezTo>
                  <a:cubicBezTo>
                    <a:pt x="425" y="319"/>
                    <a:pt x="425" y="319"/>
                    <a:pt x="425" y="319"/>
                  </a:cubicBezTo>
                  <a:cubicBezTo>
                    <a:pt x="455" y="296"/>
                    <a:pt x="455" y="296"/>
                    <a:pt x="455" y="296"/>
                  </a:cubicBezTo>
                  <a:cubicBezTo>
                    <a:pt x="478" y="218"/>
                    <a:pt x="478" y="218"/>
                    <a:pt x="478" y="218"/>
                  </a:cubicBezTo>
                  <a:cubicBezTo>
                    <a:pt x="468" y="184"/>
                    <a:pt x="468" y="184"/>
                    <a:pt x="468" y="184"/>
                  </a:cubicBezTo>
                  <a:cubicBezTo>
                    <a:pt x="481" y="173"/>
                    <a:pt x="481" y="173"/>
                    <a:pt x="481" y="173"/>
                  </a:cubicBezTo>
                  <a:cubicBezTo>
                    <a:pt x="485" y="167"/>
                    <a:pt x="485" y="167"/>
                    <a:pt x="485" y="167"/>
                  </a:cubicBezTo>
                  <a:cubicBezTo>
                    <a:pt x="484" y="167"/>
                    <a:pt x="484" y="167"/>
                    <a:pt x="484" y="167"/>
                  </a:cubicBezTo>
                  <a:cubicBezTo>
                    <a:pt x="484" y="167"/>
                    <a:pt x="484" y="167"/>
                    <a:pt x="484" y="167"/>
                  </a:cubicBezTo>
                  <a:cubicBezTo>
                    <a:pt x="461" y="176"/>
                    <a:pt x="461" y="176"/>
                    <a:pt x="461" y="176"/>
                  </a:cubicBezTo>
                  <a:cubicBezTo>
                    <a:pt x="457" y="226"/>
                    <a:pt x="457" y="226"/>
                    <a:pt x="457" y="226"/>
                  </a:cubicBezTo>
                  <a:cubicBezTo>
                    <a:pt x="416" y="228"/>
                    <a:pt x="416" y="228"/>
                    <a:pt x="416" y="228"/>
                  </a:cubicBezTo>
                  <a:cubicBezTo>
                    <a:pt x="460" y="233"/>
                    <a:pt x="460" y="233"/>
                    <a:pt x="460" y="233"/>
                  </a:cubicBezTo>
                  <a:cubicBezTo>
                    <a:pt x="415" y="240"/>
                    <a:pt x="415" y="240"/>
                    <a:pt x="415" y="240"/>
                  </a:cubicBezTo>
                  <a:cubicBezTo>
                    <a:pt x="421" y="255"/>
                    <a:pt x="421" y="255"/>
                    <a:pt x="421" y="255"/>
                  </a:cubicBezTo>
                  <a:cubicBezTo>
                    <a:pt x="412" y="265"/>
                    <a:pt x="412" y="265"/>
                    <a:pt x="412" y="265"/>
                  </a:cubicBezTo>
                  <a:cubicBezTo>
                    <a:pt x="393" y="258"/>
                    <a:pt x="393" y="258"/>
                    <a:pt x="393" y="258"/>
                  </a:cubicBezTo>
                  <a:cubicBezTo>
                    <a:pt x="376" y="267"/>
                    <a:pt x="376" y="267"/>
                    <a:pt x="376" y="267"/>
                  </a:cubicBezTo>
                  <a:cubicBezTo>
                    <a:pt x="367" y="256"/>
                    <a:pt x="367" y="256"/>
                    <a:pt x="367" y="256"/>
                  </a:cubicBezTo>
                  <a:cubicBezTo>
                    <a:pt x="379" y="222"/>
                    <a:pt x="379" y="222"/>
                    <a:pt x="379" y="222"/>
                  </a:cubicBezTo>
                  <a:cubicBezTo>
                    <a:pt x="384" y="222"/>
                    <a:pt x="384" y="222"/>
                    <a:pt x="384" y="222"/>
                  </a:cubicBezTo>
                  <a:cubicBezTo>
                    <a:pt x="386" y="251"/>
                    <a:pt x="386" y="251"/>
                    <a:pt x="386" y="251"/>
                  </a:cubicBezTo>
                  <a:cubicBezTo>
                    <a:pt x="393" y="230"/>
                    <a:pt x="393" y="230"/>
                    <a:pt x="393" y="230"/>
                  </a:cubicBezTo>
                  <a:cubicBezTo>
                    <a:pt x="410" y="232"/>
                    <a:pt x="410" y="232"/>
                    <a:pt x="410" y="232"/>
                  </a:cubicBezTo>
                  <a:cubicBezTo>
                    <a:pt x="403" y="228"/>
                    <a:pt x="403" y="228"/>
                    <a:pt x="403" y="228"/>
                  </a:cubicBezTo>
                  <a:cubicBezTo>
                    <a:pt x="414" y="228"/>
                    <a:pt x="414" y="228"/>
                    <a:pt x="414" y="228"/>
                  </a:cubicBezTo>
                  <a:cubicBezTo>
                    <a:pt x="411" y="220"/>
                    <a:pt x="411" y="220"/>
                    <a:pt x="411" y="220"/>
                  </a:cubicBezTo>
                  <a:cubicBezTo>
                    <a:pt x="418" y="210"/>
                    <a:pt x="418" y="210"/>
                    <a:pt x="418" y="210"/>
                  </a:cubicBezTo>
                  <a:cubicBezTo>
                    <a:pt x="420" y="188"/>
                    <a:pt x="420" y="188"/>
                    <a:pt x="420" y="188"/>
                  </a:cubicBezTo>
                  <a:cubicBezTo>
                    <a:pt x="405" y="176"/>
                    <a:pt x="405" y="176"/>
                    <a:pt x="405" y="176"/>
                  </a:cubicBezTo>
                  <a:cubicBezTo>
                    <a:pt x="393" y="176"/>
                    <a:pt x="393" y="176"/>
                    <a:pt x="393" y="176"/>
                  </a:cubicBezTo>
                  <a:cubicBezTo>
                    <a:pt x="383" y="184"/>
                    <a:pt x="383" y="184"/>
                    <a:pt x="383" y="184"/>
                  </a:cubicBezTo>
                  <a:cubicBezTo>
                    <a:pt x="380" y="122"/>
                    <a:pt x="380" y="122"/>
                    <a:pt x="380" y="122"/>
                  </a:cubicBezTo>
                  <a:cubicBezTo>
                    <a:pt x="377" y="118"/>
                    <a:pt x="377" y="118"/>
                    <a:pt x="377" y="118"/>
                  </a:cubicBezTo>
                  <a:cubicBezTo>
                    <a:pt x="374" y="221"/>
                    <a:pt x="374" y="221"/>
                    <a:pt x="374" y="221"/>
                  </a:cubicBezTo>
                  <a:cubicBezTo>
                    <a:pt x="367" y="234"/>
                    <a:pt x="367" y="234"/>
                    <a:pt x="367" y="234"/>
                  </a:cubicBezTo>
                  <a:cubicBezTo>
                    <a:pt x="367" y="234"/>
                    <a:pt x="366" y="232"/>
                    <a:pt x="364" y="225"/>
                  </a:cubicBezTo>
                  <a:cubicBezTo>
                    <a:pt x="362" y="219"/>
                    <a:pt x="365" y="200"/>
                    <a:pt x="365" y="200"/>
                  </a:cubicBezTo>
                  <a:cubicBezTo>
                    <a:pt x="372" y="120"/>
                    <a:pt x="372" y="120"/>
                    <a:pt x="372" y="120"/>
                  </a:cubicBezTo>
                  <a:cubicBezTo>
                    <a:pt x="366" y="127"/>
                    <a:pt x="366" y="127"/>
                    <a:pt x="366" y="127"/>
                  </a:cubicBezTo>
                  <a:cubicBezTo>
                    <a:pt x="362" y="176"/>
                    <a:pt x="362" y="176"/>
                    <a:pt x="362" y="176"/>
                  </a:cubicBezTo>
                  <a:cubicBezTo>
                    <a:pt x="344" y="189"/>
                    <a:pt x="344" y="189"/>
                    <a:pt x="344" y="189"/>
                  </a:cubicBezTo>
                  <a:cubicBezTo>
                    <a:pt x="339" y="216"/>
                    <a:pt x="339" y="216"/>
                    <a:pt x="339" y="216"/>
                  </a:cubicBezTo>
                  <a:cubicBezTo>
                    <a:pt x="347" y="195"/>
                    <a:pt x="347" y="195"/>
                    <a:pt x="347" y="195"/>
                  </a:cubicBezTo>
                  <a:cubicBezTo>
                    <a:pt x="360" y="188"/>
                    <a:pt x="360" y="188"/>
                    <a:pt x="360" y="188"/>
                  </a:cubicBezTo>
                  <a:cubicBezTo>
                    <a:pt x="359" y="201"/>
                    <a:pt x="359" y="201"/>
                    <a:pt x="359" y="201"/>
                  </a:cubicBezTo>
                  <a:cubicBezTo>
                    <a:pt x="349" y="207"/>
                    <a:pt x="349" y="207"/>
                    <a:pt x="349" y="207"/>
                  </a:cubicBezTo>
                  <a:cubicBezTo>
                    <a:pt x="331" y="230"/>
                    <a:pt x="331" y="230"/>
                    <a:pt x="331" y="230"/>
                  </a:cubicBezTo>
                  <a:cubicBezTo>
                    <a:pt x="329" y="270"/>
                    <a:pt x="329" y="270"/>
                    <a:pt x="329" y="270"/>
                  </a:cubicBezTo>
                  <a:cubicBezTo>
                    <a:pt x="369" y="305"/>
                    <a:pt x="369" y="305"/>
                    <a:pt x="369" y="305"/>
                  </a:cubicBezTo>
                  <a:cubicBezTo>
                    <a:pt x="361" y="327"/>
                    <a:pt x="361" y="327"/>
                    <a:pt x="361" y="327"/>
                  </a:cubicBezTo>
                  <a:cubicBezTo>
                    <a:pt x="394" y="351"/>
                    <a:pt x="394" y="351"/>
                    <a:pt x="394" y="351"/>
                  </a:cubicBezTo>
                  <a:cubicBezTo>
                    <a:pt x="386" y="356"/>
                    <a:pt x="386" y="356"/>
                    <a:pt x="386" y="356"/>
                  </a:cubicBezTo>
                  <a:cubicBezTo>
                    <a:pt x="349" y="337"/>
                    <a:pt x="349" y="337"/>
                    <a:pt x="349" y="337"/>
                  </a:cubicBezTo>
                  <a:cubicBezTo>
                    <a:pt x="361" y="327"/>
                    <a:pt x="361" y="327"/>
                    <a:pt x="361" y="327"/>
                  </a:cubicBezTo>
                  <a:cubicBezTo>
                    <a:pt x="289" y="318"/>
                    <a:pt x="289" y="318"/>
                    <a:pt x="289" y="318"/>
                  </a:cubicBezTo>
                  <a:cubicBezTo>
                    <a:pt x="252" y="337"/>
                    <a:pt x="252" y="337"/>
                    <a:pt x="252" y="337"/>
                  </a:cubicBezTo>
                  <a:cubicBezTo>
                    <a:pt x="252" y="350"/>
                    <a:pt x="252" y="350"/>
                    <a:pt x="252" y="350"/>
                  </a:cubicBezTo>
                  <a:cubicBezTo>
                    <a:pt x="252" y="367"/>
                    <a:pt x="252" y="367"/>
                    <a:pt x="252" y="367"/>
                  </a:cubicBezTo>
                  <a:cubicBezTo>
                    <a:pt x="229" y="367"/>
                    <a:pt x="229" y="367"/>
                    <a:pt x="229" y="367"/>
                  </a:cubicBezTo>
                  <a:cubicBezTo>
                    <a:pt x="220" y="351"/>
                    <a:pt x="220" y="351"/>
                    <a:pt x="220" y="351"/>
                  </a:cubicBezTo>
                  <a:cubicBezTo>
                    <a:pt x="206" y="351"/>
                    <a:pt x="206" y="351"/>
                    <a:pt x="206" y="351"/>
                  </a:cubicBezTo>
                  <a:cubicBezTo>
                    <a:pt x="206" y="326"/>
                    <a:pt x="206" y="326"/>
                    <a:pt x="206" y="326"/>
                  </a:cubicBezTo>
                  <a:cubicBezTo>
                    <a:pt x="226" y="326"/>
                    <a:pt x="226" y="326"/>
                    <a:pt x="226" y="326"/>
                  </a:cubicBezTo>
                  <a:cubicBezTo>
                    <a:pt x="226" y="326"/>
                    <a:pt x="226" y="326"/>
                    <a:pt x="227" y="326"/>
                  </a:cubicBezTo>
                  <a:cubicBezTo>
                    <a:pt x="231" y="326"/>
                    <a:pt x="235" y="323"/>
                    <a:pt x="235" y="318"/>
                  </a:cubicBezTo>
                  <a:cubicBezTo>
                    <a:pt x="235" y="318"/>
                    <a:pt x="235" y="318"/>
                    <a:pt x="235" y="318"/>
                  </a:cubicBezTo>
                  <a:cubicBezTo>
                    <a:pt x="235" y="315"/>
                    <a:pt x="235" y="315"/>
                    <a:pt x="235" y="315"/>
                  </a:cubicBezTo>
                  <a:cubicBezTo>
                    <a:pt x="235" y="315"/>
                    <a:pt x="235" y="315"/>
                    <a:pt x="235" y="315"/>
                  </a:cubicBezTo>
                  <a:cubicBezTo>
                    <a:pt x="235" y="286"/>
                    <a:pt x="235" y="286"/>
                    <a:pt x="235" y="286"/>
                  </a:cubicBezTo>
                  <a:cubicBezTo>
                    <a:pt x="235" y="286"/>
                    <a:pt x="235" y="286"/>
                    <a:pt x="235" y="286"/>
                  </a:cubicBezTo>
                  <a:cubicBezTo>
                    <a:pt x="235" y="275"/>
                    <a:pt x="235" y="275"/>
                    <a:pt x="235" y="275"/>
                  </a:cubicBezTo>
                  <a:cubicBezTo>
                    <a:pt x="235" y="275"/>
                    <a:pt x="235" y="275"/>
                    <a:pt x="235" y="275"/>
                  </a:cubicBezTo>
                  <a:cubicBezTo>
                    <a:pt x="235" y="270"/>
                    <a:pt x="231" y="266"/>
                    <a:pt x="227" y="266"/>
                  </a:cubicBezTo>
                  <a:cubicBezTo>
                    <a:pt x="227" y="266"/>
                    <a:pt x="226" y="266"/>
                    <a:pt x="226" y="266"/>
                  </a:cubicBezTo>
                  <a:cubicBezTo>
                    <a:pt x="206" y="266"/>
                    <a:pt x="206" y="266"/>
                    <a:pt x="206" y="266"/>
                  </a:cubicBezTo>
                  <a:cubicBezTo>
                    <a:pt x="206" y="172"/>
                    <a:pt x="206" y="172"/>
                    <a:pt x="206" y="172"/>
                  </a:cubicBezTo>
                  <a:cubicBezTo>
                    <a:pt x="204" y="172"/>
                    <a:pt x="204" y="172"/>
                    <a:pt x="204" y="172"/>
                  </a:cubicBezTo>
                  <a:cubicBezTo>
                    <a:pt x="204" y="138"/>
                    <a:pt x="204" y="138"/>
                    <a:pt x="204" y="138"/>
                  </a:cubicBezTo>
                  <a:cubicBezTo>
                    <a:pt x="206" y="138"/>
                    <a:pt x="207" y="137"/>
                    <a:pt x="208" y="137"/>
                  </a:cubicBezTo>
                  <a:cubicBezTo>
                    <a:pt x="220" y="169"/>
                    <a:pt x="220" y="169"/>
                    <a:pt x="220" y="169"/>
                  </a:cubicBezTo>
                  <a:cubicBezTo>
                    <a:pt x="218" y="170"/>
                    <a:pt x="218" y="170"/>
                    <a:pt x="218" y="170"/>
                  </a:cubicBezTo>
                  <a:cubicBezTo>
                    <a:pt x="218" y="170"/>
                    <a:pt x="218" y="170"/>
                    <a:pt x="218" y="170"/>
                  </a:cubicBezTo>
                  <a:cubicBezTo>
                    <a:pt x="220" y="174"/>
                    <a:pt x="220" y="174"/>
                    <a:pt x="220" y="174"/>
                  </a:cubicBezTo>
                  <a:cubicBezTo>
                    <a:pt x="238" y="167"/>
                    <a:pt x="238" y="167"/>
                    <a:pt x="238" y="167"/>
                  </a:cubicBezTo>
                  <a:cubicBezTo>
                    <a:pt x="237" y="163"/>
                    <a:pt x="237" y="163"/>
                    <a:pt x="237" y="163"/>
                  </a:cubicBezTo>
                  <a:cubicBezTo>
                    <a:pt x="235" y="163"/>
                    <a:pt x="235" y="163"/>
                    <a:pt x="235" y="163"/>
                  </a:cubicBezTo>
                  <a:cubicBezTo>
                    <a:pt x="222" y="131"/>
                    <a:pt x="222" y="131"/>
                    <a:pt x="222" y="131"/>
                  </a:cubicBezTo>
                  <a:cubicBezTo>
                    <a:pt x="223" y="130"/>
                    <a:pt x="224" y="130"/>
                    <a:pt x="225" y="129"/>
                  </a:cubicBezTo>
                  <a:cubicBezTo>
                    <a:pt x="250" y="153"/>
                    <a:pt x="250" y="153"/>
                    <a:pt x="250" y="153"/>
                  </a:cubicBezTo>
                  <a:cubicBezTo>
                    <a:pt x="248" y="155"/>
                    <a:pt x="248" y="155"/>
                    <a:pt x="248" y="155"/>
                  </a:cubicBezTo>
                  <a:cubicBezTo>
                    <a:pt x="248" y="155"/>
                    <a:pt x="248" y="155"/>
                    <a:pt x="248" y="155"/>
                  </a:cubicBezTo>
                  <a:cubicBezTo>
                    <a:pt x="251" y="158"/>
                    <a:pt x="251" y="158"/>
                    <a:pt x="251" y="158"/>
                  </a:cubicBezTo>
                  <a:cubicBezTo>
                    <a:pt x="265" y="144"/>
                    <a:pt x="265" y="144"/>
                    <a:pt x="265" y="144"/>
                  </a:cubicBezTo>
                  <a:cubicBezTo>
                    <a:pt x="262" y="141"/>
                    <a:pt x="262" y="141"/>
                    <a:pt x="262" y="141"/>
                  </a:cubicBezTo>
                  <a:cubicBezTo>
                    <a:pt x="260" y="142"/>
                    <a:pt x="260" y="142"/>
                    <a:pt x="260" y="142"/>
                  </a:cubicBezTo>
                  <a:cubicBezTo>
                    <a:pt x="235" y="118"/>
                    <a:pt x="235" y="118"/>
                    <a:pt x="235" y="118"/>
                  </a:cubicBezTo>
                  <a:cubicBezTo>
                    <a:pt x="236" y="117"/>
                    <a:pt x="237" y="116"/>
                    <a:pt x="237" y="115"/>
                  </a:cubicBezTo>
                  <a:cubicBezTo>
                    <a:pt x="270" y="128"/>
                    <a:pt x="270" y="128"/>
                    <a:pt x="270" y="128"/>
                  </a:cubicBezTo>
                  <a:cubicBezTo>
                    <a:pt x="269" y="131"/>
                    <a:pt x="269" y="131"/>
                    <a:pt x="269" y="131"/>
                  </a:cubicBezTo>
                  <a:cubicBezTo>
                    <a:pt x="269" y="131"/>
                    <a:pt x="269" y="131"/>
                    <a:pt x="269" y="131"/>
                  </a:cubicBezTo>
                  <a:cubicBezTo>
                    <a:pt x="273" y="132"/>
                    <a:pt x="273" y="132"/>
                    <a:pt x="273" y="132"/>
                  </a:cubicBezTo>
                  <a:cubicBezTo>
                    <a:pt x="281" y="114"/>
                    <a:pt x="281" y="114"/>
                    <a:pt x="281" y="114"/>
                  </a:cubicBezTo>
                  <a:cubicBezTo>
                    <a:pt x="277" y="112"/>
                    <a:pt x="277" y="112"/>
                    <a:pt x="277" y="112"/>
                  </a:cubicBezTo>
                  <a:cubicBezTo>
                    <a:pt x="276" y="114"/>
                    <a:pt x="276" y="114"/>
                    <a:pt x="276" y="114"/>
                  </a:cubicBezTo>
                  <a:cubicBezTo>
                    <a:pt x="243" y="101"/>
                    <a:pt x="243" y="101"/>
                    <a:pt x="243" y="101"/>
                  </a:cubicBezTo>
                  <a:cubicBezTo>
                    <a:pt x="243" y="100"/>
                    <a:pt x="243" y="99"/>
                    <a:pt x="243" y="98"/>
                  </a:cubicBezTo>
                  <a:cubicBezTo>
                    <a:pt x="278" y="98"/>
                    <a:pt x="278" y="98"/>
                    <a:pt x="278" y="98"/>
                  </a:cubicBezTo>
                  <a:cubicBezTo>
                    <a:pt x="278" y="100"/>
                    <a:pt x="278" y="100"/>
                    <a:pt x="278" y="100"/>
                  </a:cubicBezTo>
                  <a:cubicBezTo>
                    <a:pt x="368" y="100"/>
                    <a:pt x="368" y="100"/>
                    <a:pt x="368" y="100"/>
                  </a:cubicBezTo>
                  <a:cubicBezTo>
                    <a:pt x="368" y="101"/>
                    <a:pt x="368" y="103"/>
                    <a:pt x="369" y="105"/>
                  </a:cubicBezTo>
                  <a:cubicBezTo>
                    <a:pt x="371" y="109"/>
                    <a:pt x="373" y="112"/>
                    <a:pt x="374" y="112"/>
                  </a:cubicBezTo>
                  <a:cubicBezTo>
                    <a:pt x="374" y="112"/>
                    <a:pt x="374" y="112"/>
                    <a:pt x="374" y="112"/>
                  </a:cubicBezTo>
                  <a:cubicBezTo>
                    <a:pt x="374" y="112"/>
                    <a:pt x="374" y="112"/>
                    <a:pt x="374" y="112"/>
                  </a:cubicBezTo>
                  <a:cubicBezTo>
                    <a:pt x="406" y="100"/>
                    <a:pt x="406" y="100"/>
                    <a:pt x="406" y="100"/>
                  </a:cubicBezTo>
                  <a:cubicBezTo>
                    <a:pt x="415" y="100"/>
                    <a:pt x="415" y="100"/>
                    <a:pt x="415" y="10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1"/>
                    <a:pt x="395" y="134"/>
                    <a:pt x="398" y="137"/>
                  </a:cubicBezTo>
                  <a:cubicBezTo>
                    <a:pt x="402" y="139"/>
                    <a:pt x="405" y="140"/>
                    <a:pt x="406" y="139"/>
                  </a:cubicBezTo>
                  <a:cubicBezTo>
                    <a:pt x="406" y="139"/>
                    <a:pt x="406" y="139"/>
                    <a:pt x="406" y="139"/>
                  </a:cubicBezTo>
                  <a:cubicBezTo>
                    <a:pt x="438" y="100"/>
                    <a:pt x="438" y="100"/>
                    <a:pt x="438" y="100"/>
                  </a:cubicBezTo>
                  <a:cubicBezTo>
                    <a:pt x="438" y="100"/>
                    <a:pt x="438" y="100"/>
                    <a:pt x="438" y="100"/>
                  </a:cubicBezTo>
                  <a:cubicBezTo>
                    <a:pt x="422" y="147"/>
                    <a:pt x="422" y="147"/>
                    <a:pt x="422" y="147"/>
                  </a:cubicBezTo>
                  <a:cubicBezTo>
                    <a:pt x="422" y="147"/>
                    <a:pt x="422" y="147"/>
                    <a:pt x="422" y="147"/>
                  </a:cubicBezTo>
                  <a:cubicBezTo>
                    <a:pt x="422" y="147"/>
                    <a:pt x="422" y="147"/>
                    <a:pt x="422" y="147"/>
                  </a:cubicBezTo>
                  <a:cubicBezTo>
                    <a:pt x="422" y="149"/>
                    <a:pt x="425" y="151"/>
                    <a:pt x="429" y="153"/>
                  </a:cubicBezTo>
                  <a:cubicBezTo>
                    <a:pt x="434" y="154"/>
                    <a:pt x="437" y="155"/>
                    <a:pt x="438" y="154"/>
                  </a:cubicBezTo>
                  <a:cubicBezTo>
                    <a:pt x="438" y="154"/>
                    <a:pt x="438" y="154"/>
                    <a:pt x="438" y="154"/>
                  </a:cubicBezTo>
                  <a:cubicBezTo>
                    <a:pt x="438" y="154"/>
                    <a:pt x="438" y="154"/>
                    <a:pt x="438" y="154"/>
                  </a:cubicBezTo>
                  <a:cubicBezTo>
                    <a:pt x="438" y="154"/>
                    <a:pt x="438" y="153"/>
                    <a:pt x="438" y="153"/>
                  </a:cubicBezTo>
                  <a:cubicBezTo>
                    <a:pt x="438" y="153"/>
                    <a:pt x="438" y="153"/>
                    <a:pt x="438" y="153"/>
                  </a:cubicBezTo>
                  <a:cubicBezTo>
                    <a:pt x="456" y="100"/>
                    <a:pt x="456" y="100"/>
                    <a:pt x="456" y="100"/>
                  </a:cubicBezTo>
                  <a:cubicBezTo>
                    <a:pt x="456" y="100"/>
                    <a:pt x="456" y="100"/>
                    <a:pt x="456" y="100"/>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7" y="160"/>
                    <a:pt x="461" y="161"/>
                    <a:pt x="465" y="161"/>
                  </a:cubicBezTo>
                  <a:cubicBezTo>
                    <a:pt x="470" y="161"/>
                    <a:pt x="474" y="160"/>
                    <a:pt x="474" y="159"/>
                  </a:cubicBezTo>
                  <a:cubicBezTo>
                    <a:pt x="474" y="159"/>
                    <a:pt x="474" y="159"/>
                    <a:pt x="474" y="159"/>
                  </a:cubicBezTo>
                  <a:cubicBezTo>
                    <a:pt x="474" y="159"/>
                    <a:pt x="474" y="159"/>
                    <a:pt x="474" y="159"/>
                  </a:cubicBezTo>
                  <a:cubicBezTo>
                    <a:pt x="474" y="159"/>
                    <a:pt x="474" y="159"/>
                    <a:pt x="474" y="159"/>
                  </a:cubicBezTo>
                  <a:cubicBezTo>
                    <a:pt x="474" y="159"/>
                    <a:pt x="474" y="159"/>
                    <a:pt x="474" y="159"/>
                  </a:cubicBezTo>
                  <a:cubicBezTo>
                    <a:pt x="474" y="100"/>
                    <a:pt x="474" y="100"/>
                    <a:pt x="474"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5" y="80"/>
                    <a:pt x="455" y="80"/>
                    <a:pt x="455" y="80"/>
                  </a:cubicBezTo>
                  <a:cubicBezTo>
                    <a:pt x="455" y="80"/>
                    <a:pt x="455" y="80"/>
                    <a:pt x="455" y="80"/>
                  </a:cubicBezTo>
                  <a:cubicBezTo>
                    <a:pt x="411" y="80"/>
                    <a:pt x="411" y="80"/>
                    <a:pt x="411" y="80"/>
                  </a:cubicBezTo>
                  <a:cubicBezTo>
                    <a:pt x="404" y="79"/>
                    <a:pt x="385" y="75"/>
                    <a:pt x="373" y="63"/>
                  </a:cubicBezTo>
                  <a:cubicBezTo>
                    <a:pt x="357" y="46"/>
                    <a:pt x="356" y="34"/>
                    <a:pt x="356" y="34"/>
                  </a:cubicBezTo>
                  <a:cubicBezTo>
                    <a:pt x="353" y="34"/>
                    <a:pt x="353" y="34"/>
                    <a:pt x="353" y="34"/>
                  </a:cubicBezTo>
                  <a:cubicBezTo>
                    <a:pt x="353" y="80"/>
                    <a:pt x="353" y="80"/>
                    <a:pt x="353" y="80"/>
                  </a:cubicBezTo>
                  <a:cubicBezTo>
                    <a:pt x="350" y="80"/>
                    <a:pt x="350" y="80"/>
                    <a:pt x="350" y="80"/>
                  </a:cubicBezTo>
                  <a:cubicBezTo>
                    <a:pt x="350" y="34"/>
                    <a:pt x="350" y="34"/>
                    <a:pt x="350" y="34"/>
                  </a:cubicBezTo>
                  <a:cubicBezTo>
                    <a:pt x="343" y="34"/>
                    <a:pt x="343" y="34"/>
                    <a:pt x="343" y="34"/>
                  </a:cubicBezTo>
                  <a:cubicBezTo>
                    <a:pt x="343" y="80"/>
                    <a:pt x="343" y="80"/>
                    <a:pt x="343" y="80"/>
                  </a:cubicBezTo>
                  <a:cubicBezTo>
                    <a:pt x="278" y="80"/>
                    <a:pt x="278" y="80"/>
                    <a:pt x="278" y="80"/>
                  </a:cubicBezTo>
                  <a:cubicBezTo>
                    <a:pt x="278" y="83"/>
                    <a:pt x="278" y="83"/>
                    <a:pt x="278" y="83"/>
                  </a:cubicBezTo>
                  <a:cubicBezTo>
                    <a:pt x="243" y="83"/>
                    <a:pt x="243" y="83"/>
                    <a:pt x="243" y="83"/>
                  </a:cubicBezTo>
                  <a:cubicBezTo>
                    <a:pt x="240" y="62"/>
                    <a:pt x="224" y="46"/>
                    <a:pt x="204" y="43"/>
                  </a:cubicBezTo>
                  <a:cubicBezTo>
                    <a:pt x="204" y="4"/>
                    <a:pt x="204" y="4"/>
                    <a:pt x="204" y="4"/>
                  </a:cubicBezTo>
                  <a:cubicBezTo>
                    <a:pt x="206" y="4"/>
                    <a:pt x="206" y="4"/>
                    <a:pt x="206" y="4"/>
                  </a:cubicBezTo>
                  <a:cubicBezTo>
                    <a:pt x="206" y="0"/>
                    <a:pt x="206" y="0"/>
                    <a:pt x="206" y="0"/>
                  </a:cubicBezTo>
                  <a:cubicBezTo>
                    <a:pt x="186" y="0"/>
                    <a:pt x="186" y="0"/>
                    <a:pt x="186" y="0"/>
                  </a:cubicBezTo>
                  <a:cubicBezTo>
                    <a:pt x="186" y="4"/>
                    <a:pt x="186" y="4"/>
                    <a:pt x="186" y="4"/>
                  </a:cubicBezTo>
                  <a:cubicBezTo>
                    <a:pt x="189" y="4"/>
                    <a:pt x="189" y="4"/>
                    <a:pt x="189" y="4"/>
                  </a:cubicBezTo>
                  <a:cubicBezTo>
                    <a:pt x="189" y="43"/>
                    <a:pt x="189" y="43"/>
                    <a:pt x="189" y="43"/>
                  </a:cubicBezTo>
                  <a:cubicBezTo>
                    <a:pt x="188" y="43"/>
                    <a:pt x="186" y="43"/>
                    <a:pt x="185" y="44"/>
                  </a:cubicBezTo>
                  <a:cubicBezTo>
                    <a:pt x="171" y="8"/>
                    <a:pt x="171" y="8"/>
                    <a:pt x="171" y="8"/>
                  </a:cubicBezTo>
                  <a:cubicBezTo>
                    <a:pt x="173" y="7"/>
                    <a:pt x="173" y="7"/>
                    <a:pt x="173" y="7"/>
                  </a:cubicBezTo>
                  <a:cubicBezTo>
                    <a:pt x="173" y="7"/>
                    <a:pt x="173" y="7"/>
                    <a:pt x="173" y="7"/>
                  </a:cubicBezTo>
                  <a:cubicBezTo>
                    <a:pt x="171" y="3"/>
                    <a:pt x="171" y="3"/>
                    <a:pt x="171" y="3"/>
                  </a:cubicBezTo>
                  <a:cubicBezTo>
                    <a:pt x="153" y="11"/>
                    <a:pt x="153" y="11"/>
                    <a:pt x="153" y="11"/>
                  </a:cubicBezTo>
                  <a:cubicBezTo>
                    <a:pt x="155" y="15"/>
                    <a:pt x="155" y="15"/>
                    <a:pt x="155" y="15"/>
                  </a:cubicBezTo>
                  <a:cubicBezTo>
                    <a:pt x="157" y="14"/>
                    <a:pt x="157" y="14"/>
                    <a:pt x="157" y="14"/>
                  </a:cubicBezTo>
                  <a:cubicBezTo>
                    <a:pt x="171" y="49"/>
                    <a:pt x="171" y="49"/>
                    <a:pt x="171" y="49"/>
                  </a:cubicBezTo>
                  <a:cubicBezTo>
                    <a:pt x="170" y="50"/>
                    <a:pt x="169" y="50"/>
                    <a:pt x="168" y="51"/>
                  </a:cubicBezTo>
                  <a:cubicBezTo>
                    <a:pt x="142" y="25"/>
                    <a:pt x="142" y="25"/>
                    <a:pt x="142" y="25"/>
                  </a:cubicBezTo>
                  <a:cubicBezTo>
                    <a:pt x="143" y="23"/>
                    <a:pt x="143" y="23"/>
                    <a:pt x="143" y="23"/>
                  </a:cubicBezTo>
                  <a:cubicBezTo>
                    <a:pt x="143" y="23"/>
                    <a:pt x="143" y="23"/>
                    <a:pt x="143" y="23"/>
                  </a:cubicBezTo>
                  <a:cubicBezTo>
                    <a:pt x="140" y="20"/>
                    <a:pt x="140" y="20"/>
                    <a:pt x="140" y="20"/>
                  </a:cubicBezTo>
                  <a:cubicBezTo>
                    <a:pt x="126" y="34"/>
                    <a:pt x="126" y="34"/>
                    <a:pt x="126" y="34"/>
                  </a:cubicBezTo>
                  <a:cubicBezTo>
                    <a:pt x="129" y="37"/>
                    <a:pt x="129" y="37"/>
                    <a:pt x="129" y="37"/>
                  </a:cubicBezTo>
                  <a:cubicBezTo>
                    <a:pt x="131" y="35"/>
                    <a:pt x="131" y="35"/>
                    <a:pt x="131" y="35"/>
                  </a:cubicBezTo>
                  <a:cubicBezTo>
                    <a:pt x="157" y="61"/>
                    <a:pt x="157" y="61"/>
                    <a:pt x="157" y="61"/>
                  </a:cubicBezTo>
                  <a:cubicBezTo>
                    <a:pt x="157" y="62"/>
                    <a:pt x="156" y="63"/>
                    <a:pt x="155" y="64"/>
                  </a:cubicBezTo>
                  <a:cubicBezTo>
                    <a:pt x="121" y="51"/>
                    <a:pt x="121" y="51"/>
                    <a:pt x="121" y="51"/>
                  </a:cubicBezTo>
                  <a:cubicBezTo>
                    <a:pt x="122" y="49"/>
                    <a:pt x="122" y="49"/>
                    <a:pt x="122" y="49"/>
                  </a:cubicBezTo>
                  <a:cubicBezTo>
                    <a:pt x="122" y="48"/>
                    <a:pt x="122" y="48"/>
                    <a:pt x="122" y="48"/>
                  </a:cubicBezTo>
                  <a:cubicBezTo>
                    <a:pt x="118" y="47"/>
                    <a:pt x="118" y="47"/>
                    <a:pt x="118" y="47"/>
                  </a:cubicBezTo>
                  <a:cubicBezTo>
                    <a:pt x="111" y="65"/>
                    <a:pt x="111" y="65"/>
                    <a:pt x="111" y="65"/>
                  </a:cubicBezTo>
                  <a:cubicBezTo>
                    <a:pt x="115" y="67"/>
                    <a:pt x="115" y="67"/>
                    <a:pt x="115" y="67"/>
                  </a:cubicBezTo>
                  <a:cubicBezTo>
                    <a:pt x="116" y="65"/>
                    <a:pt x="116" y="65"/>
                    <a:pt x="116" y="65"/>
                  </a:cubicBezTo>
                  <a:cubicBezTo>
                    <a:pt x="149" y="78"/>
                    <a:pt x="149" y="78"/>
                    <a:pt x="149" y="78"/>
                  </a:cubicBezTo>
                  <a:cubicBezTo>
                    <a:pt x="149" y="80"/>
                    <a:pt x="149" y="81"/>
                    <a:pt x="148" y="83"/>
                  </a:cubicBezTo>
                  <a:cubicBezTo>
                    <a:pt x="109" y="83"/>
                    <a:pt x="109" y="83"/>
                    <a:pt x="109" y="83"/>
                  </a:cubicBezTo>
                  <a:cubicBezTo>
                    <a:pt x="109" y="81"/>
                    <a:pt x="109" y="81"/>
                    <a:pt x="109" y="81"/>
                  </a:cubicBezTo>
                  <a:cubicBezTo>
                    <a:pt x="67" y="81"/>
                    <a:pt x="67" y="81"/>
                    <a:pt x="67" y="81"/>
                  </a:cubicBezTo>
                  <a:cubicBezTo>
                    <a:pt x="67" y="81"/>
                    <a:pt x="67" y="81"/>
                    <a:pt x="67" y="81"/>
                  </a:cubicBezTo>
                  <a:cubicBezTo>
                    <a:pt x="62" y="81"/>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8"/>
                    <a:pt x="59" y="278"/>
                  </a:cubicBezTo>
                  <a:cubicBezTo>
                    <a:pt x="59" y="282"/>
                    <a:pt x="62" y="286"/>
                    <a:pt x="67" y="286"/>
                  </a:cubicBezTo>
                  <a:cubicBezTo>
                    <a:pt x="67" y="286"/>
                    <a:pt x="67" y="286"/>
                    <a:pt x="67" y="286"/>
                  </a:cubicBezTo>
                  <a:cubicBezTo>
                    <a:pt x="108" y="286"/>
                    <a:pt x="108" y="286"/>
                    <a:pt x="108" y="286"/>
                  </a:cubicBezTo>
                  <a:cubicBezTo>
                    <a:pt x="108" y="286"/>
                    <a:pt x="108" y="286"/>
                    <a:pt x="108" y="286"/>
                  </a:cubicBezTo>
                  <a:cubicBezTo>
                    <a:pt x="184" y="286"/>
                    <a:pt x="184" y="286"/>
                    <a:pt x="184" y="286"/>
                  </a:cubicBezTo>
                  <a:cubicBezTo>
                    <a:pt x="184" y="286"/>
                    <a:pt x="184" y="286"/>
                    <a:pt x="184" y="286"/>
                  </a:cubicBezTo>
                  <a:cubicBezTo>
                    <a:pt x="187" y="286"/>
                    <a:pt x="187" y="286"/>
                    <a:pt x="187" y="286"/>
                  </a:cubicBezTo>
                  <a:cubicBezTo>
                    <a:pt x="187" y="307"/>
                    <a:pt x="187" y="307"/>
                    <a:pt x="187" y="307"/>
                  </a:cubicBezTo>
                  <a:cubicBezTo>
                    <a:pt x="184" y="307"/>
                    <a:pt x="184" y="307"/>
                    <a:pt x="184" y="307"/>
                  </a:cubicBezTo>
                  <a:cubicBezTo>
                    <a:pt x="184" y="307"/>
                    <a:pt x="184" y="307"/>
                    <a:pt x="184" y="307"/>
                  </a:cubicBezTo>
                  <a:cubicBezTo>
                    <a:pt x="153" y="307"/>
                    <a:pt x="153" y="307"/>
                    <a:pt x="153" y="307"/>
                  </a:cubicBezTo>
                  <a:cubicBezTo>
                    <a:pt x="152" y="307"/>
                    <a:pt x="152" y="307"/>
                    <a:pt x="152" y="307"/>
                  </a:cubicBezTo>
                  <a:cubicBezTo>
                    <a:pt x="147" y="307"/>
                    <a:pt x="144" y="311"/>
                    <a:pt x="144" y="315"/>
                  </a:cubicBezTo>
                  <a:cubicBezTo>
                    <a:pt x="144" y="315"/>
                    <a:pt x="144" y="315"/>
                    <a:pt x="144" y="315"/>
                  </a:cubicBezTo>
                  <a:cubicBezTo>
                    <a:pt x="144" y="326"/>
                    <a:pt x="144" y="326"/>
                    <a:pt x="144" y="326"/>
                  </a:cubicBezTo>
                  <a:cubicBezTo>
                    <a:pt x="144" y="326"/>
                    <a:pt x="144" y="326"/>
                    <a:pt x="144" y="326"/>
                  </a:cubicBezTo>
                  <a:cubicBezTo>
                    <a:pt x="144" y="351"/>
                    <a:pt x="144" y="351"/>
                    <a:pt x="144" y="351"/>
                  </a:cubicBezTo>
                  <a:cubicBezTo>
                    <a:pt x="86" y="351"/>
                    <a:pt x="86" y="351"/>
                    <a:pt x="86" y="351"/>
                  </a:cubicBezTo>
                  <a:cubicBezTo>
                    <a:pt x="86" y="400"/>
                    <a:pt x="86" y="400"/>
                    <a:pt x="86" y="400"/>
                  </a:cubicBezTo>
                  <a:cubicBezTo>
                    <a:pt x="102" y="418"/>
                    <a:pt x="102" y="418"/>
                    <a:pt x="102" y="418"/>
                  </a:cubicBezTo>
                  <a:cubicBezTo>
                    <a:pt x="102" y="451"/>
                    <a:pt x="102" y="451"/>
                    <a:pt x="102" y="451"/>
                  </a:cubicBezTo>
                  <a:cubicBezTo>
                    <a:pt x="121" y="459"/>
                    <a:pt x="121" y="459"/>
                    <a:pt x="121" y="459"/>
                  </a:cubicBezTo>
                  <a:cubicBezTo>
                    <a:pt x="121" y="505"/>
                    <a:pt x="121" y="505"/>
                    <a:pt x="121" y="505"/>
                  </a:cubicBezTo>
                  <a:cubicBezTo>
                    <a:pt x="38" y="520"/>
                    <a:pt x="7" y="539"/>
                    <a:pt x="4" y="540"/>
                  </a:cubicBezTo>
                  <a:cubicBezTo>
                    <a:pt x="0" y="541"/>
                    <a:pt x="19" y="544"/>
                    <a:pt x="46" y="556"/>
                  </a:cubicBezTo>
                  <a:cubicBezTo>
                    <a:pt x="80" y="572"/>
                    <a:pt x="75" y="581"/>
                    <a:pt x="75" y="581"/>
                  </a:cubicBezTo>
                  <a:cubicBezTo>
                    <a:pt x="75" y="581"/>
                    <a:pt x="135" y="543"/>
                    <a:pt x="263" y="520"/>
                  </a:cubicBezTo>
                  <a:cubicBezTo>
                    <a:pt x="329" y="509"/>
                    <a:pt x="450" y="504"/>
                    <a:pt x="495" y="512"/>
                  </a:cubicBezTo>
                  <a:cubicBezTo>
                    <a:pt x="495" y="512"/>
                    <a:pt x="460"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4" name="Freeform 70"/>
            <p:cNvSpPr>
              <a:spLocks noEditPoints="1"/>
            </p:cNvSpPr>
            <p:nvPr/>
          </p:nvSpPr>
          <p:spPr bwMode="auto">
            <a:xfrm>
              <a:off x="594" y="467"/>
              <a:ext cx="1846" cy="1852"/>
            </a:xfrm>
            <a:custGeom>
              <a:avLst/>
              <a:gdLst>
                <a:gd name="T0" fmla="*/ 483 w 967"/>
                <a:gd name="T1" fmla="*/ 953 h 967"/>
                <a:gd name="T2" fmla="*/ 13 w 967"/>
                <a:gd name="T3" fmla="*/ 483 h 967"/>
                <a:gd name="T4" fmla="*/ 483 w 967"/>
                <a:gd name="T5" fmla="*/ 12 h 967"/>
                <a:gd name="T6" fmla="*/ 954 w 967"/>
                <a:gd name="T7" fmla="*/ 483 h 967"/>
                <a:gd name="T8" fmla="*/ 483 w 967"/>
                <a:gd name="T9" fmla="*/ 953 h 967"/>
                <a:gd name="T10" fmla="*/ 483 w 967"/>
                <a:gd name="T11" fmla="*/ 0 h 967"/>
                <a:gd name="T12" fmla="*/ 0 w 967"/>
                <a:gd name="T13" fmla="*/ 483 h 967"/>
                <a:gd name="T14" fmla="*/ 483 w 967"/>
                <a:gd name="T15" fmla="*/ 967 h 967"/>
                <a:gd name="T16" fmla="*/ 967 w 967"/>
                <a:gd name="T17" fmla="*/ 483 h 967"/>
                <a:gd name="T18" fmla="*/ 483 w 967"/>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7" h="967">
                  <a:moveTo>
                    <a:pt x="483" y="953"/>
                  </a:moveTo>
                  <a:cubicBezTo>
                    <a:pt x="224" y="953"/>
                    <a:pt x="13" y="742"/>
                    <a:pt x="13" y="483"/>
                  </a:cubicBezTo>
                  <a:cubicBezTo>
                    <a:pt x="13" y="223"/>
                    <a:pt x="224" y="12"/>
                    <a:pt x="483" y="12"/>
                  </a:cubicBezTo>
                  <a:cubicBezTo>
                    <a:pt x="743" y="12"/>
                    <a:pt x="954" y="223"/>
                    <a:pt x="954" y="483"/>
                  </a:cubicBezTo>
                  <a:cubicBezTo>
                    <a:pt x="954" y="742"/>
                    <a:pt x="743" y="953"/>
                    <a:pt x="483" y="953"/>
                  </a:cubicBezTo>
                  <a:close/>
                  <a:moveTo>
                    <a:pt x="483" y="0"/>
                  </a:moveTo>
                  <a:cubicBezTo>
                    <a:pt x="216" y="0"/>
                    <a:pt x="0" y="216"/>
                    <a:pt x="0" y="483"/>
                  </a:cubicBezTo>
                  <a:cubicBezTo>
                    <a:pt x="0" y="751"/>
                    <a:pt x="216" y="967"/>
                    <a:pt x="483" y="967"/>
                  </a:cubicBezTo>
                  <a:cubicBezTo>
                    <a:pt x="750" y="967"/>
                    <a:pt x="967" y="751"/>
                    <a:pt x="967" y="483"/>
                  </a:cubicBezTo>
                  <a:cubicBezTo>
                    <a:pt x="967" y="216"/>
                    <a:pt x="750" y="0"/>
                    <a:pt x="4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5" name="Freeform 71"/>
            <p:cNvSpPr/>
            <p:nvPr/>
          </p:nvSpPr>
          <p:spPr bwMode="auto">
            <a:xfrm>
              <a:off x="802" y="1063"/>
              <a:ext cx="67" cy="61"/>
            </a:xfrm>
            <a:custGeom>
              <a:avLst/>
              <a:gdLst>
                <a:gd name="T0" fmla="*/ 23 w 35"/>
                <a:gd name="T1" fmla="*/ 3 h 32"/>
                <a:gd name="T2" fmla="*/ 10 w 35"/>
                <a:gd name="T3" fmla="*/ 1 h 32"/>
                <a:gd name="T4" fmla="*/ 2 w 35"/>
                <a:gd name="T5" fmla="*/ 9 h 32"/>
                <a:gd name="T6" fmla="*/ 2 w 35"/>
                <a:gd name="T7" fmla="*/ 21 h 32"/>
                <a:gd name="T8" fmla="*/ 12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3"/>
                    <a:pt x="4" y="5"/>
                    <a:pt x="2" y="9"/>
                  </a:cubicBezTo>
                  <a:cubicBezTo>
                    <a:pt x="0" y="13"/>
                    <a:pt x="0" y="17"/>
                    <a:pt x="2" y="21"/>
                  </a:cubicBezTo>
                  <a:cubicBezTo>
                    <a:pt x="3" y="24"/>
                    <a:pt x="6" y="27"/>
                    <a:pt x="12" y="29"/>
                  </a:cubicBezTo>
                  <a:cubicBezTo>
                    <a:pt x="17" y="32"/>
                    <a:pt x="21" y="32"/>
                    <a:pt x="25" y="31"/>
                  </a:cubicBezTo>
                  <a:cubicBezTo>
                    <a:pt x="29" y="29"/>
                    <a:pt x="32"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6" name="Freeform 72"/>
            <p:cNvSpPr/>
            <p:nvPr/>
          </p:nvSpPr>
          <p:spPr bwMode="auto">
            <a:xfrm>
              <a:off x="1392" y="1886"/>
              <a:ext cx="42" cy="77"/>
            </a:xfrm>
            <a:custGeom>
              <a:avLst/>
              <a:gdLst>
                <a:gd name="T0" fmla="*/ 22 w 22"/>
                <a:gd name="T1" fmla="*/ 0 h 40"/>
                <a:gd name="T2" fmla="*/ 22 w 22"/>
                <a:gd name="T3" fmla="*/ 40 h 40"/>
                <a:gd name="T4" fmla="*/ 12 w 22"/>
                <a:gd name="T5" fmla="*/ 40 h 40"/>
                <a:gd name="T6" fmla="*/ 12 w 22"/>
                <a:gd name="T7" fmla="*/ 14 h 40"/>
                <a:gd name="T8" fmla="*/ 6 w 22"/>
                <a:gd name="T9" fmla="*/ 17 h 40"/>
                <a:gd name="T10" fmla="*/ 0 w 22"/>
                <a:gd name="T11" fmla="*/ 20 h 40"/>
                <a:gd name="T12" fmla="*/ 0 w 22"/>
                <a:gd name="T13" fmla="*/ 11 h 40"/>
                <a:gd name="T14" fmla="*/ 9 w 22"/>
                <a:gd name="T15" fmla="*/ 7 h 40"/>
                <a:gd name="T16" fmla="*/ 14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2" y="40"/>
                    <a:pt x="12" y="40"/>
                    <a:pt x="12" y="40"/>
                  </a:cubicBezTo>
                  <a:cubicBezTo>
                    <a:pt x="12" y="14"/>
                    <a:pt x="12" y="14"/>
                    <a:pt x="12" y="14"/>
                  </a:cubicBezTo>
                  <a:cubicBezTo>
                    <a:pt x="10" y="15"/>
                    <a:pt x="8" y="17"/>
                    <a:pt x="6" y="17"/>
                  </a:cubicBezTo>
                  <a:cubicBezTo>
                    <a:pt x="5" y="18"/>
                    <a:pt x="3" y="19"/>
                    <a:pt x="0" y="20"/>
                  </a:cubicBezTo>
                  <a:cubicBezTo>
                    <a:pt x="0" y="11"/>
                    <a:pt x="0" y="11"/>
                    <a:pt x="0" y="11"/>
                  </a:cubicBezTo>
                  <a:cubicBezTo>
                    <a:pt x="4" y="10"/>
                    <a:pt x="7" y="8"/>
                    <a:pt x="9" y="7"/>
                  </a:cubicBezTo>
                  <a:cubicBezTo>
                    <a:pt x="11" y="5"/>
                    <a:pt x="12" y="3"/>
                    <a:pt x="14"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7" name="Freeform 73"/>
            <p:cNvSpPr>
              <a:spLocks noEditPoints="1"/>
            </p:cNvSpPr>
            <p:nvPr/>
          </p:nvSpPr>
          <p:spPr bwMode="auto">
            <a:xfrm>
              <a:off x="1453" y="1886"/>
              <a:ext cx="61" cy="77"/>
            </a:xfrm>
            <a:custGeom>
              <a:avLst/>
              <a:gdLst>
                <a:gd name="T0" fmla="*/ 21 w 32"/>
                <a:gd name="T1" fmla="*/ 14 h 40"/>
                <a:gd name="T2" fmla="*/ 19 w 32"/>
                <a:gd name="T3" fmla="*/ 9 h 40"/>
                <a:gd name="T4" fmla="*/ 16 w 32"/>
                <a:gd name="T5" fmla="*/ 7 h 40"/>
                <a:gd name="T6" fmla="*/ 12 w 32"/>
                <a:gd name="T7" fmla="*/ 9 h 40"/>
                <a:gd name="T8" fmla="*/ 11 w 32"/>
                <a:gd name="T9" fmla="*/ 14 h 40"/>
                <a:gd name="T10" fmla="*/ 12 w 32"/>
                <a:gd name="T11" fmla="*/ 19 h 40"/>
                <a:gd name="T12" fmla="*/ 16 w 32"/>
                <a:gd name="T13" fmla="*/ 20 h 40"/>
                <a:gd name="T14" fmla="*/ 20 w 32"/>
                <a:gd name="T15" fmla="*/ 19 h 40"/>
                <a:gd name="T16" fmla="*/ 21 w 32"/>
                <a:gd name="T17" fmla="*/ 14 h 40"/>
                <a:gd name="T18" fmla="*/ 1 w 32"/>
                <a:gd name="T19" fmla="*/ 31 h 40"/>
                <a:gd name="T20" fmla="*/ 12 w 32"/>
                <a:gd name="T21" fmla="*/ 30 h 40"/>
                <a:gd name="T22" fmla="*/ 13 w 32"/>
                <a:gd name="T23" fmla="*/ 33 h 40"/>
                <a:gd name="T24" fmla="*/ 16 w 32"/>
                <a:gd name="T25" fmla="*/ 34 h 40"/>
                <a:gd name="T26" fmla="*/ 20 w 32"/>
                <a:gd name="T27" fmla="*/ 31 h 40"/>
                <a:gd name="T28" fmla="*/ 21 w 32"/>
                <a:gd name="T29" fmla="*/ 23 h 40"/>
                <a:gd name="T30" fmla="*/ 18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5 w 32"/>
                <a:gd name="T45" fmla="*/ 2 h 40"/>
                <a:gd name="T46" fmla="*/ 30 w 32"/>
                <a:gd name="T47" fmla="*/ 9 h 40"/>
                <a:gd name="T48" fmla="*/ 32 w 32"/>
                <a:gd name="T49" fmla="*/ 20 h 40"/>
                <a:gd name="T50" fmla="*/ 28 w 32"/>
                <a:gd name="T51" fmla="*/ 36 h 40"/>
                <a:gd name="T52" fmla="*/ 16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1" y="10"/>
                    <a:pt x="19" y="9"/>
                  </a:cubicBezTo>
                  <a:cubicBezTo>
                    <a:pt x="18" y="8"/>
                    <a:pt x="17" y="7"/>
                    <a:pt x="16" y="7"/>
                  </a:cubicBezTo>
                  <a:cubicBezTo>
                    <a:pt x="14" y="7"/>
                    <a:pt x="13" y="8"/>
                    <a:pt x="12" y="9"/>
                  </a:cubicBezTo>
                  <a:cubicBezTo>
                    <a:pt x="11" y="10"/>
                    <a:pt x="11" y="11"/>
                    <a:pt x="11" y="14"/>
                  </a:cubicBezTo>
                  <a:cubicBezTo>
                    <a:pt x="11" y="16"/>
                    <a:pt x="11" y="17"/>
                    <a:pt x="12" y="19"/>
                  </a:cubicBezTo>
                  <a:cubicBezTo>
                    <a:pt x="13" y="20"/>
                    <a:pt x="14" y="20"/>
                    <a:pt x="16" y="20"/>
                  </a:cubicBezTo>
                  <a:cubicBezTo>
                    <a:pt x="17" y="20"/>
                    <a:pt x="19" y="20"/>
                    <a:pt x="20" y="19"/>
                  </a:cubicBezTo>
                  <a:cubicBezTo>
                    <a:pt x="21" y="18"/>
                    <a:pt x="21" y="16"/>
                    <a:pt x="21" y="14"/>
                  </a:cubicBezTo>
                  <a:close/>
                  <a:moveTo>
                    <a:pt x="1" y="31"/>
                  </a:moveTo>
                  <a:cubicBezTo>
                    <a:pt x="12" y="30"/>
                    <a:pt x="12" y="30"/>
                    <a:pt x="12" y="30"/>
                  </a:cubicBezTo>
                  <a:cubicBezTo>
                    <a:pt x="12" y="31"/>
                    <a:pt x="13" y="32"/>
                    <a:pt x="13" y="33"/>
                  </a:cubicBezTo>
                  <a:cubicBezTo>
                    <a:pt x="14" y="34"/>
                    <a:pt x="15" y="34"/>
                    <a:pt x="16" y="34"/>
                  </a:cubicBezTo>
                  <a:cubicBezTo>
                    <a:pt x="18" y="34"/>
                    <a:pt x="19" y="33"/>
                    <a:pt x="20" y="31"/>
                  </a:cubicBezTo>
                  <a:cubicBezTo>
                    <a:pt x="21" y="30"/>
                    <a:pt x="21" y="27"/>
                    <a:pt x="21" y="23"/>
                  </a:cubicBezTo>
                  <a:cubicBezTo>
                    <a:pt x="20" y="24"/>
                    <a:pt x="19" y="25"/>
                    <a:pt x="18" y="26"/>
                  </a:cubicBezTo>
                  <a:cubicBezTo>
                    <a:pt x="16" y="27"/>
                    <a:pt x="15" y="27"/>
                    <a:pt x="13" y="27"/>
                  </a:cubicBezTo>
                  <a:cubicBezTo>
                    <a:pt x="9" y="27"/>
                    <a:pt x="6" y="26"/>
                    <a:pt x="4" y="23"/>
                  </a:cubicBezTo>
                  <a:cubicBezTo>
                    <a:pt x="2" y="21"/>
                    <a:pt x="0" y="18"/>
                    <a:pt x="0" y="14"/>
                  </a:cubicBezTo>
                  <a:cubicBezTo>
                    <a:pt x="0" y="11"/>
                    <a:pt x="1" y="9"/>
                    <a:pt x="2" y="7"/>
                  </a:cubicBezTo>
                  <a:cubicBezTo>
                    <a:pt x="3" y="5"/>
                    <a:pt x="5" y="3"/>
                    <a:pt x="7" y="2"/>
                  </a:cubicBezTo>
                  <a:cubicBezTo>
                    <a:pt x="9" y="1"/>
                    <a:pt x="12" y="0"/>
                    <a:pt x="15" y="0"/>
                  </a:cubicBezTo>
                  <a:cubicBezTo>
                    <a:pt x="19" y="0"/>
                    <a:pt x="22" y="1"/>
                    <a:pt x="25" y="2"/>
                  </a:cubicBezTo>
                  <a:cubicBezTo>
                    <a:pt x="27" y="4"/>
                    <a:pt x="29" y="6"/>
                    <a:pt x="30" y="9"/>
                  </a:cubicBezTo>
                  <a:cubicBezTo>
                    <a:pt x="32" y="12"/>
                    <a:pt x="32" y="16"/>
                    <a:pt x="32" y="20"/>
                  </a:cubicBezTo>
                  <a:cubicBezTo>
                    <a:pt x="32" y="27"/>
                    <a:pt x="31" y="32"/>
                    <a:pt x="28" y="36"/>
                  </a:cubicBezTo>
                  <a:cubicBezTo>
                    <a:pt x="25" y="39"/>
                    <a:pt x="21" y="40"/>
                    <a:pt x="16" y="40"/>
                  </a:cubicBezTo>
                  <a:cubicBezTo>
                    <a:pt x="13" y="40"/>
                    <a:pt x="10" y="40"/>
                    <a:pt x="8" y="39"/>
                  </a:cubicBezTo>
                  <a:cubicBezTo>
                    <a:pt x="7" y="39"/>
                    <a:pt x="5" y="38"/>
                    <a:pt x="4" y="36"/>
                  </a:cubicBezTo>
                  <a:cubicBezTo>
                    <a:pt x="3"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8" name="Freeform 74"/>
            <p:cNvSpPr/>
            <p:nvPr/>
          </p:nvSpPr>
          <p:spPr bwMode="auto">
            <a:xfrm>
              <a:off x="1520" y="1888"/>
              <a:ext cx="61" cy="75"/>
            </a:xfrm>
            <a:custGeom>
              <a:avLst/>
              <a:gdLst>
                <a:gd name="T0" fmla="*/ 5 w 32"/>
                <a:gd name="T1" fmla="*/ 0 h 39"/>
                <a:gd name="T2" fmla="*/ 30 w 32"/>
                <a:gd name="T3" fmla="*/ 0 h 39"/>
                <a:gd name="T4" fmla="*/ 30 w 32"/>
                <a:gd name="T5" fmla="*/ 9 h 39"/>
                <a:gd name="T6" fmla="*/ 13 w 32"/>
                <a:gd name="T7" fmla="*/ 9 h 39"/>
                <a:gd name="T8" fmla="*/ 12 w 32"/>
                <a:gd name="T9" fmla="*/ 15 h 39"/>
                <a:gd name="T10" fmla="*/ 16 w 32"/>
                <a:gd name="T11" fmla="*/ 13 h 39"/>
                <a:gd name="T12" fmla="*/ 19 w 32"/>
                <a:gd name="T13" fmla="*/ 13 h 39"/>
                <a:gd name="T14" fmla="*/ 29 w 32"/>
                <a:gd name="T15" fmla="*/ 16 h 39"/>
                <a:gd name="T16" fmla="*/ 32 w 32"/>
                <a:gd name="T17" fmla="*/ 25 h 39"/>
                <a:gd name="T18" fmla="*/ 30 w 32"/>
                <a:gd name="T19" fmla="*/ 32 h 39"/>
                <a:gd name="T20" fmla="*/ 25 w 32"/>
                <a:gd name="T21" fmla="*/ 38 h 39"/>
                <a:gd name="T22" fmla="*/ 16 w 32"/>
                <a:gd name="T23" fmla="*/ 39 h 39"/>
                <a:gd name="T24" fmla="*/ 10 w 32"/>
                <a:gd name="T25" fmla="*/ 39 h 39"/>
                <a:gd name="T26" fmla="*/ 5 w 32"/>
                <a:gd name="T27" fmla="*/ 37 h 39"/>
                <a:gd name="T28" fmla="*/ 2 w 32"/>
                <a:gd name="T29" fmla="*/ 33 h 39"/>
                <a:gd name="T30" fmla="*/ 0 w 32"/>
                <a:gd name="T31" fmla="*/ 29 h 39"/>
                <a:gd name="T32" fmla="*/ 11 w 32"/>
                <a:gd name="T33" fmla="*/ 28 h 39"/>
                <a:gd name="T34" fmla="*/ 13 w 32"/>
                <a:gd name="T35" fmla="*/ 32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1 w 32"/>
                <a:gd name="T49" fmla="*/ 22 h 39"/>
                <a:gd name="T50" fmla="*/ 1 w 32"/>
                <a:gd name="T51" fmla="*/ 21 h 39"/>
                <a:gd name="T52" fmla="*/ 5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5" y="0"/>
                  </a:moveTo>
                  <a:cubicBezTo>
                    <a:pt x="30" y="0"/>
                    <a:pt x="30" y="0"/>
                    <a:pt x="30" y="0"/>
                  </a:cubicBezTo>
                  <a:cubicBezTo>
                    <a:pt x="30" y="9"/>
                    <a:pt x="30" y="9"/>
                    <a:pt x="30" y="9"/>
                  </a:cubicBezTo>
                  <a:cubicBezTo>
                    <a:pt x="13" y="9"/>
                    <a:pt x="13" y="9"/>
                    <a:pt x="13" y="9"/>
                  </a:cubicBezTo>
                  <a:cubicBezTo>
                    <a:pt x="12" y="15"/>
                    <a:pt x="12" y="15"/>
                    <a:pt x="12" y="15"/>
                  </a:cubicBezTo>
                  <a:cubicBezTo>
                    <a:pt x="13" y="14"/>
                    <a:pt x="14" y="14"/>
                    <a:pt x="16" y="13"/>
                  </a:cubicBezTo>
                  <a:cubicBezTo>
                    <a:pt x="17" y="13"/>
                    <a:pt x="18" y="13"/>
                    <a:pt x="19" y="13"/>
                  </a:cubicBezTo>
                  <a:cubicBezTo>
                    <a:pt x="23" y="13"/>
                    <a:pt x="26" y="14"/>
                    <a:pt x="29" y="16"/>
                  </a:cubicBezTo>
                  <a:cubicBezTo>
                    <a:pt x="31" y="19"/>
                    <a:pt x="32" y="22"/>
                    <a:pt x="32" y="25"/>
                  </a:cubicBezTo>
                  <a:cubicBezTo>
                    <a:pt x="32" y="28"/>
                    <a:pt x="32" y="30"/>
                    <a:pt x="30" y="32"/>
                  </a:cubicBezTo>
                  <a:cubicBezTo>
                    <a:pt x="29" y="35"/>
                    <a:pt x="27" y="36"/>
                    <a:pt x="25" y="38"/>
                  </a:cubicBezTo>
                  <a:cubicBezTo>
                    <a:pt x="23" y="39"/>
                    <a:pt x="20" y="39"/>
                    <a:pt x="16" y="39"/>
                  </a:cubicBezTo>
                  <a:cubicBezTo>
                    <a:pt x="14" y="39"/>
                    <a:pt x="12" y="39"/>
                    <a:pt x="10" y="39"/>
                  </a:cubicBezTo>
                  <a:cubicBezTo>
                    <a:pt x="8" y="38"/>
                    <a:pt x="6" y="38"/>
                    <a:pt x="5" y="37"/>
                  </a:cubicBezTo>
                  <a:cubicBezTo>
                    <a:pt x="4" y="36"/>
                    <a:pt x="3" y="35"/>
                    <a:pt x="2" y="33"/>
                  </a:cubicBezTo>
                  <a:cubicBezTo>
                    <a:pt x="1" y="32"/>
                    <a:pt x="1" y="31"/>
                    <a:pt x="0" y="29"/>
                  </a:cubicBezTo>
                  <a:cubicBezTo>
                    <a:pt x="11" y="28"/>
                    <a:pt x="11" y="28"/>
                    <a:pt x="11" y="28"/>
                  </a:cubicBezTo>
                  <a:cubicBezTo>
                    <a:pt x="11" y="29"/>
                    <a:pt x="12" y="31"/>
                    <a:pt x="13" y="32"/>
                  </a:cubicBezTo>
                  <a:cubicBezTo>
                    <a:pt x="14" y="33"/>
                    <a:pt x="15" y="33"/>
                    <a:pt x="16" y="33"/>
                  </a:cubicBezTo>
                  <a:cubicBezTo>
                    <a:pt x="18" y="33"/>
                    <a:pt x="19" y="32"/>
                    <a:pt x="20" y="31"/>
                  </a:cubicBezTo>
                  <a:cubicBezTo>
                    <a:pt x="21" y="30"/>
                    <a:pt x="21" y="28"/>
                    <a:pt x="21" y="26"/>
                  </a:cubicBezTo>
                  <a:cubicBezTo>
                    <a:pt x="21" y="24"/>
                    <a:pt x="21" y="22"/>
                    <a:pt x="20" y="21"/>
                  </a:cubicBezTo>
                  <a:cubicBezTo>
                    <a:pt x="19" y="20"/>
                    <a:pt x="18" y="19"/>
                    <a:pt x="16" y="19"/>
                  </a:cubicBezTo>
                  <a:cubicBezTo>
                    <a:pt x="15" y="19"/>
                    <a:pt x="14" y="20"/>
                    <a:pt x="13" y="20"/>
                  </a:cubicBezTo>
                  <a:cubicBezTo>
                    <a:pt x="12" y="21"/>
                    <a:pt x="11" y="21"/>
                    <a:pt x="11" y="22"/>
                  </a:cubicBezTo>
                  <a:cubicBezTo>
                    <a:pt x="1" y="21"/>
                    <a:pt x="1" y="21"/>
                    <a:pt x="1" y="21"/>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9" name="Freeform 75"/>
            <p:cNvSpPr/>
            <p:nvPr/>
          </p:nvSpPr>
          <p:spPr bwMode="auto">
            <a:xfrm>
              <a:off x="1587" y="1886"/>
              <a:ext cx="61" cy="77"/>
            </a:xfrm>
            <a:custGeom>
              <a:avLst/>
              <a:gdLst>
                <a:gd name="T0" fmla="*/ 11 w 32"/>
                <a:gd name="T1" fmla="*/ 12 h 40"/>
                <a:gd name="T2" fmla="*/ 0 w 32"/>
                <a:gd name="T3" fmla="*/ 11 h 40"/>
                <a:gd name="T4" fmla="*/ 5 w 32"/>
                <a:gd name="T5" fmla="*/ 3 h 40"/>
                <a:gd name="T6" fmla="*/ 16 w 32"/>
                <a:gd name="T7" fmla="*/ 0 h 40"/>
                <a:gd name="T8" fmla="*/ 26 w 32"/>
                <a:gd name="T9" fmla="*/ 3 h 40"/>
                <a:gd name="T10" fmla="*/ 30 w 32"/>
                <a:gd name="T11" fmla="*/ 10 h 40"/>
                <a:gd name="T12" fmla="*/ 28 w 32"/>
                <a:gd name="T13" fmla="*/ 15 h 40"/>
                <a:gd name="T14" fmla="*/ 24 w 32"/>
                <a:gd name="T15" fmla="*/ 19 h 40"/>
                <a:gd name="T16" fmla="*/ 28 w 32"/>
                <a:gd name="T17" fmla="*/ 20 h 40"/>
                <a:gd name="T18" fmla="*/ 31 w 32"/>
                <a:gd name="T19" fmla="*/ 23 h 40"/>
                <a:gd name="T20" fmla="*/ 32 w 32"/>
                <a:gd name="T21" fmla="*/ 28 h 40"/>
                <a:gd name="T22" fmla="*/ 30 w 32"/>
                <a:gd name="T23" fmla="*/ 34 h 40"/>
                <a:gd name="T24" fmla="*/ 25 w 32"/>
                <a:gd name="T25" fmla="*/ 39 h 40"/>
                <a:gd name="T26" fmla="*/ 16 w 32"/>
                <a:gd name="T27" fmla="*/ 40 h 40"/>
                <a:gd name="T28" fmla="*/ 8 w 32"/>
                <a:gd name="T29" fmla="*/ 39 h 40"/>
                <a:gd name="T30" fmla="*/ 3 w 32"/>
                <a:gd name="T31" fmla="*/ 36 h 40"/>
                <a:gd name="T32" fmla="*/ 0 w 32"/>
                <a:gd name="T33" fmla="*/ 30 h 40"/>
                <a:gd name="T34" fmla="*/ 11 w 32"/>
                <a:gd name="T35" fmla="*/ 28 h 40"/>
                <a:gd name="T36" fmla="*/ 13 w 32"/>
                <a:gd name="T37" fmla="*/ 33 h 40"/>
                <a:gd name="T38" fmla="*/ 16 w 32"/>
                <a:gd name="T39" fmla="*/ 34 h 40"/>
                <a:gd name="T40" fmla="*/ 20 w 32"/>
                <a:gd name="T41" fmla="*/ 32 h 40"/>
                <a:gd name="T42" fmla="*/ 21 w 32"/>
                <a:gd name="T43" fmla="*/ 28 h 40"/>
                <a:gd name="T44" fmla="*/ 20 w 32"/>
                <a:gd name="T45" fmla="*/ 24 h 40"/>
                <a:gd name="T46" fmla="*/ 16 w 32"/>
                <a:gd name="T47" fmla="*/ 23 h 40"/>
                <a:gd name="T48" fmla="*/ 12 w 32"/>
                <a:gd name="T49" fmla="*/ 23 h 40"/>
                <a:gd name="T50" fmla="*/ 13 w 32"/>
                <a:gd name="T51" fmla="*/ 15 h 40"/>
                <a:gd name="T52" fmla="*/ 14 w 32"/>
                <a:gd name="T53" fmla="*/ 16 h 40"/>
                <a:gd name="T54" fmla="*/ 18 w 32"/>
                <a:gd name="T55" fmla="*/ 14 h 40"/>
                <a:gd name="T56" fmla="*/ 19 w 32"/>
                <a:gd name="T57" fmla="*/ 11 h 40"/>
                <a:gd name="T58" fmla="*/ 18 w 32"/>
                <a:gd name="T59" fmla="*/ 8 h 40"/>
                <a:gd name="T60" fmla="*/ 15 w 32"/>
                <a:gd name="T61" fmla="*/ 7 h 40"/>
                <a:gd name="T62" fmla="*/ 12 w 32"/>
                <a:gd name="T63" fmla="*/ 8 h 40"/>
                <a:gd name="T64" fmla="*/ 11 w 32"/>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0">
                  <a:moveTo>
                    <a:pt x="11" y="12"/>
                  </a:moveTo>
                  <a:cubicBezTo>
                    <a:pt x="0" y="11"/>
                    <a:pt x="0" y="11"/>
                    <a:pt x="0" y="11"/>
                  </a:cubicBezTo>
                  <a:cubicBezTo>
                    <a:pt x="1" y="7"/>
                    <a:pt x="3" y="5"/>
                    <a:pt x="5" y="3"/>
                  </a:cubicBezTo>
                  <a:cubicBezTo>
                    <a:pt x="8" y="1"/>
                    <a:pt x="11" y="0"/>
                    <a:pt x="16" y="0"/>
                  </a:cubicBezTo>
                  <a:cubicBezTo>
                    <a:pt x="21" y="0"/>
                    <a:pt x="24" y="1"/>
                    <a:pt x="26" y="3"/>
                  </a:cubicBezTo>
                  <a:cubicBezTo>
                    <a:pt x="29" y="5"/>
                    <a:pt x="30" y="8"/>
                    <a:pt x="30" y="10"/>
                  </a:cubicBezTo>
                  <a:cubicBezTo>
                    <a:pt x="30" y="12"/>
                    <a:pt x="29" y="14"/>
                    <a:pt x="28" y="15"/>
                  </a:cubicBezTo>
                  <a:cubicBezTo>
                    <a:pt x="27" y="16"/>
                    <a:pt x="26" y="18"/>
                    <a:pt x="24" y="19"/>
                  </a:cubicBezTo>
                  <a:cubicBezTo>
                    <a:pt x="26" y="19"/>
                    <a:pt x="27" y="19"/>
                    <a:pt x="28" y="20"/>
                  </a:cubicBezTo>
                  <a:cubicBezTo>
                    <a:pt x="29" y="21"/>
                    <a:pt x="30" y="22"/>
                    <a:pt x="31" y="23"/>
                  </a:cubicBezTo>
                  <a:cubicBezTo>
                    <a:pt x="31" y="24"/>
                    <a:pt x="32" y="26"/>
                    <a:pt x="32" y="28"/>
                  </a:cubicBezTo>
                  <a:cubicBezTo>
                    <a:pt x="32" y="30"/>
                    <a:pt x="31" y="32"/>
                    <a:pt x="30" y="34"/>
                  </a:cubicBezTo>
                  <a:cubicBezTo>
                    <a:pt x="29" y="36"/>
                    <a:pt x="27" y="38"/>
                    <a:pt x="25" y="39"/>
                  </a:cubicBezTo>
                  <a:cubicBezTo>
                    <a:pt x="23" y="40"/>
                    <a:pt x="20" y="40"/>
                    <a:pt x="16" y="40"/>
                  </a:cubicBezTo>
                  <a:cubicBezTo>
                    <a:pt x="13" y="40"/>
                    <a:pt x="10" y="40"/>
                    <a:pt x="8" y="39"/>
                  </a:cubicBezTo>
                  <a:cubicBezTo>
                    <a:pt x="6" y="38"/>
                    <a:pt x="4" y="37"/>
                    <a:pt x="3" y="36"/>
                  </a:cubicBezTo>
                  <a:cubicBezTo>
                    <a:pt x="2" y="34"/>
                    <a:pt x="1" y="32"/>
                    <a:pt x="0" y="30"/>
                  </a:cubicBezTo>
                  <a:cubicBezTo>
                    <a:pt x="11" y="28"/>
                    <a:pt x="11" y="28"/>
                    <a:pt x="11" y="28"/>
                  </a:cubicBezTo>
                  <a:cubicBezTo>
                    <a:pt x="11" y="30"/>
                    <a:pt x="12" y="32"/>
                    <a:pt x="13" y="33"/>
                  </a:cubicBezTo>
                  <a:cubicBezTo>
                    <a:pt x="13" y="34"/>
                    <a:pt x="15" y="34"/>
                    <a:pt x="16" y="34"/>
                  </a:cubicBezTo>
                  <a:cubicBezTo>
                    <a:pt x="17" y="34"/>
                    <a:pt x="19" y="33"/>
                    <a:pt x="20" y="32"/>
                  </a:cubicBezTo>
                  <a:cubicBezTo>
                    <a:pt x="20" y="31"/>
                    <a:pt x="21" y="30"/>
                    <a:pt x="21" y="28"/>
                  </a:cubicBezTo>
                  <a:cubicBezTo>
                    <a:pt x="21" y="26"/>
                    <a:pt x="20" y="25"/>
                    <a:pt x="20" y="24"/>
                  </a:cubicBezTo>
                  <a:cubicBezTo>
                    <a:pt x="19" y="23"/>
                    <a:pt x="17" y="23"/>
                    <a:pt x="16" y="23"/>
                  </a:cubicBezTo>
                  <a:cubicBezTo>
                    <a:pt x="15" y="23"/>
                    <a:pt x="14" y="23"/>
                    <a:pt x="12" y="23"/>
                  </a:cubicBezTo>
                  <a:cubicBezTo>
                    <a:pt x="13" y="15"/>
                    <a:pt x="13" y="15"/>
                    <a:pt x="13" y="15"/>
                  </a:cubicBezTo>
                  <a:cubicBezTo>
                    <a:pt x="13" y="16"/>
                    <a:pt x="14" y="16"/>
                    <a:pt x="14" y="16"/>
                  </a:cubicBezTo>
                  <a:cubicBezTo>
                    <a:pt x="16" y="16"/>
                    <a:pt x="17" y="15"/>
                    <a:pt x="18" y="14"/>
                  </a:cubicBezTo>
                  <a:cubicBezTo>
                    <a:pt x="19" y="13"/>
                    <a:pt x="19" y="12"/>
                    <a:pt x="19" y="11"/>
                  </a:cubicBezTo>
                  <a:cubicBezTo>
                    <a:pt x="19" y="10"/>
                    <a:pt x="19" y="9"/>
                    <a:pt x="18" y="8"/>
                  </a:cubicBezTo>
                  <a:cubicBezTo>
                    <a:pt x="17" y="8"/>
                    <a:pt x="16" y="7"/>
                    <a:pt x="15" y="7"/>
                  </a:cubicBezTo>
                  <a:cubicBezTo>
                    <a:pt x="14" y="7"/>
                    <a:pt x="13" y="8"/>
                    <a:pt x="12" y="8"/>
                  </a:cubicBezTo>
                  <a:cubicBezTo>
                    <a:pt x="11" y="9"/>
                    <a:pt x="11" y="10"/>
                    <a:pt x="1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0" name="Freeform 76"/>
            <p:cNvSpPr/>
            <p:nvPr/>
          </p:nvSpPr>
          <p:spPr bwMode="auto">
            <a:xfrm>
              <a:off x="1079" y="1957"/>
              <a:ext cx="19" cy="10"/>
            </a:xfrm>
            <a:custGeom>
              <a:avLst/>
              <a:gdLst>
                <a:gd name="T0" fmla="*/ 0 w 19"/>
                <a:gd name="T1" fmla="*/ 10 h 10"/>
                <a:gd name="T2" fmla="*/ 9 w 19"/>
                <a:gd name="T3" fmla="*/ 8 h 10"/>
                <a:gd name="T4" fmla="*/ 19 w 19"/>
                <a:gd name="T5" fmla="*/ 6 h 10"/>
                <a:gd name="T6" fmla="*/ 13 w 19"/>
                <a:gd name="T7" fmla="*/ 2 h 10"/>
                <a:gd name="T8" fmla="*/ 7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9" y="8"/>
                  </a:lnTo>
                  <a:lnTo>
                    <a:pt x="19" y="6"/>
                  </a:lnTo>
                  <a:lnTo>
                    <a:pt x="13" y="2"/>
                  </a:lnTo>
                  <a:lnTo>
                    <a:pt x="7"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 name="Freeform 77"/>
            <p:cNvSpPr/>
            <p:nvPr/>
          </p:nvSpPr>
          <p:spPr bwMode="auto">
            <a:xfrm>
              <a:off x="1182" y="684"/>
              <a:ext cx="48" cy="36"/>
            </a:xfrm>
            <a:custGeom>
              <a:avLst/>
              <a:gdLst>
                <a:gd name="T0" fmla="*/ 22 w 25"/>
                <a:gd name="T1" fmla="*/ 11 h 19"/>
                <a:gd name="T2" fmla="*/ 24 w 25"/>
                <a:gd name="T3" fmla="*/ 8 h 19"/>
                <a:gd name="T4" fmla="*/ 24 w 25"/>
                <a:gd name="T5" fmla="*/ 4 h 19"/>
                <a:gd name="T6" fmla="*/ 21 w 25"/>
                <a:gd name="T7" fmla="*/ 1 h 19"/>
                <a:gd name="T8" fmla="*/ 16 w 25"/>
                <a:gd name="T9" fmla="*/ 1 h 19"/>
                <a:gd name="T10" fmla="*/ 8 w 25"/>
                <a:gd name="T11" fmla="*/ 4 h 19"/>
                <a:gd name="T12" fmla="*/ 0 w 25"/>
                <a:gd name="T13" fmla="*/ 7 h 19"/>
                <a:gd name="T14" fmla="*/ 5 w 25"/>
                <a:gd name="T15" fmla="*/ 19 h 19"/>
                <a:gd name="T16" fmla="*/ 13 w 25"/>
                <a:gd name="T17" fmla="*/ 16 h 19"/>
                <a:gd name="T18" fmla="*/ 22 w 25"/>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2" y="11"/>
                  </a:moveTo>
                  <a:cubicBezTo>
                    <a:pt x="23" y="10"/>
                    <a:pt x="24" y="9"/>
                    <a:pt x="24" y="8"/>
                  </a:cubicBezTo>
                  <a:cubicBezTo>
                    <a:pt x="25" y="7"/>
                    <a:pt x="25" y="5"/>
                    <a:pt x="24" y="4"/>
                  </a:cubicBezTo>
                  <a:cubicBezTo>
                    <a:pt x="23" y="2"/>
                    <a:pt x="22" y="1"/>
                    <a:pt x="21" y="1"/>
                  </a:cubicBezTo>
                  <a:cubicBezTo>
                    <a:pt x="19" y="0"/>
                    <a:pt x="18" y="0"/>
                    <a:pt x="16" y="1"/>
                  </a:cubicBezTo>
                  <a:cubicBezTo>
                    <a:pt x="15" y="1"/>
                    <a:pt x="13" y="2"/>
                    <a:pt x="8" y="4"/>
                  </a:cubicBezTo>
                  <a:cubicBezTo>
                    <a:pt x="0" y="7"/>
                    <a:pt x="0" y="7"/>
                    <a:pt x="0" y="7"/>
                  </a:cubicBezTo>
                  <a:cubicBezTo>
                    <a:pt x="5" y="19"/>
                    <a:pt x="5" y="19"/>
                    <a:pt x="5" y="19"/>
                  </a:cubicBezTo>
                  <a:cubicBezTo>
                    <a:pt x="13" y="16"/>
                    <a:pt x="13" y="16"/>
                    <a:pt x="13" y="16"/>
                  </a:cubicBezTo>
                  <a:cubicBezTo>
                    <a:pt x="18" y="14"/>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 name="Freeform 78"/>
            <p:cNvSpPr/>
            <p:nvPr/>
          </p:nvSpPr>
          <p:spPr bwMode="auto">
            <a:xfrm>
              <a:off x="2129" y="971"/>
              <a:ext cx="40" cy="46"/>
            </a:xfrm>
            <a:custGeom>
              <a:avLst/>
              <a:gdLst>
                <a:gd name="T0" fmla="*/ 10 w 21"/>
                <a:gd name="T1" fmla="*/ 22 h 24"/>
                <a:gd name="T2" fmla="*/ 14 w 21"/>
                <a:gd name="T3" fmla="*/ 24 h 24"/>
                <a:gd name="T4" fmla="*/ 18 w 21"/>
                <a:gd name="T5" fmla="*/ 23 h 24"/>
                <a:gd name="T6" fmla="*/ 20 w 21"/>
                <a:gd name="T7" fmla="*/ 19 h 24"/>
                <a:gd name="T8" fmla="*/ 20 w 21"/>
                <a:gd name="T9" fmla="*/ 14 h 24"/>
                <a:gd name="T10" fmla="*/ 16 w 21"/>
                <a:gd name="T11" fmla="*/ 7 h 24"/>
                <a:gd name="T12" fmla="*/ 11 w 21"/>
                <a:gd name="T13" fmla="*/ 0 h 24"/>
                <a:gd name="T14" fmla="*/ 0 w 21"/>
                <a:gd name="T15" fmla="*/ 6 h 24"/>
                <a:gd name="T16" fmla="*/ 4 w 21"/>
                <a:gd name="T17" fmla="*/ 14 h 24"/>
                <a:gd name="T18" fmla="*/ 10 w 21"/>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10" y="22"/>
                  </a:moveTo>
                  <a:cubicBezTo>
                    <a:pt x="11" y="23"/>
                    <a:pt x="12" y="24"/>
                    <a:pt x="14" y="24"/>
                  </a:cubicBezTo>
                  <a:cubicBezTo>
                    <a:pt x="15" y="24"/>
                    <a:pt x="16" y="24"/>
                    <a:pt x="18" y="23"/>
                  </a:cubicBezTo>
                  <a:cubicBezTo>
                    <a:pt x="19" y="22"/>
                    <a:pt x="20" y="21"/>
                    <a:pt x="20" y="19"/>
                  </a:cubicBezTo>
                  <a:cubicBezTo>
                    <a:pt x="21" y="18"/>
                    <a:pt x="21" y="16"/>
                    <a:pt x="20" y="14"/>
                  </a:cubicBezTo>
                  <a:cubicBezTo>
                    <a:pt x="19" y="14"/>
                    <a:pt x="18" y="11"/>
                    <a:pt x="16" y="7"/>
                  </a:cubicBezTo>
                  <a:cubicBezTo>
                    <a:pt x="11" y="0"/>
                    <a:pt x="11" y="0"/>
                    <a:pt x="11" y="0"/>
                  </a:cubicBezTo>
                  <a:cubicBezTo>
                    <a:pt x="0" y="6"/>
                    <a:pt x="0" y="6"/>
                    <a:pt x="0" y="6"/>
                  </a:cubicBezTo>
                  <a:cubicBezTo>
                    <a:pt x="4" y="14"/>
                    <a:pt x="4" y="14"/>
                    <a:pt x="4" y="14"/>
                  </a:cubicBezTo>
                  <a:cubicBezTo>
                    <a:pt x="7" y="18"/>
                    <a:pt x="9" y="21"/>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3" name="Freeform 79"/>
            <p:cNvSpPr/>
            <p:nvPr/>
          </p:nvSpPr>
          <p:spPr bwMode="auto">
            <a:xfrm>
              <a:off x="789" y="1157"/>
              <a:ext cx="40" cy="28"/>
            </a:xfrm>
            <a:custGeom>
              <a:avLst/>
              <a:gdLst>
                <a:gd name="T0" fmla="*/ 40 w 40"/>
                <a:gd name="T1" fmla="*/ 0 h 28"/>
                <a:gd name="T2" fmla="*/ 0 w 40"/>
                <a:gd name="T3" fmla="*/ 3 h 28"/>
                <a:gd name="T4" fmla="*/ 30 w 40"/>
                <a:gd name="T5" fmla="*/ 28 h 28"/>
                <a:gd name="T6" fmla="*/ 40 w 40"/>
                <a:gd name="T7" fmla="*/ 0 h 28"/>
              </a:gdLst>
              <a:ahLst/>
              <a:cxnLst>
                <a:cxn ang="0">
                  <a:pos x="T0" y="T1"/>
                </a:cxn>
                <a:cxn ang="0">
                  <a:pos x="T2" y="T3"/>
                </a:cxn>
                <a:cxn ang="0">
                  <a:pos x="T4" y="T5"/>
                </a:cxn>
                <a:cxn ang="0">
                  <a:pos x="T6" y="T7"/>
                </a:cxn>
              </a:cxnLst>
              <a:rect l="0" t="0" r="r" b="b"/>
              <a:pathLst>
                <a:path w="40" h="28">
                  <a:moveTo>
                    <a:pt x="40" y="0"/>
                  </a:moveTo>
                  <a:lnTo>
                    <a:pt x="0" y="3"/>
                  </a:lnTo>
                  <a:lnTo>
                    <a:pt x="30" y="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4" name="Freeform 80"/>
            <p:cNvSpPr/>
            <p:nvPr/>
          </p:nvSpPr>
          <p:spPr bwMode="auto">
            <a:xfrm>
              <a:off x="1590" y="2112"/>
              <a:ext cx="41" cy="63"/>
            </a:xfrm>
            <a:custGeom>
              <a:avLst/>
              <a:gdLst>
                <a:gd name="T0" fmla="*/ 8 w 21"/>
                <a:gd name="T1" fmla="*/ 10 h 33"/>
                <a:gd name="T2" fmla="*/ 4 w 21"/>
                <a:gd name="T3" fmla="*/ 12 h 33"/>
                <a:gd name="T4" fmla="*/ 2 w 21"/>
                <a:gd name="T5" fmla="*/ 15 h 33"/>
                <a:gd name="T6" fmla="*/ 1 w 21"/>
                <a:gd name="T7" fmla="*/ 20 h 33"/>
                <a:gd name="T8" fmla="*/ 1 w 21"/>
                <a:gd name="T9" fmla="*/ 23 h 33"/>
                <a:gd name="T10" fmla="*/ 2 w 21"/>
                <a:gd name="T11" fmla="*/ 27 h 33"/>
                <a:gd name="T12" fmla="*/ 9 w 21"/>
                <a:gd name="T13" fmla="*/ 32 h 33"/>
                <a:gd name="T14" fmla="*/ 13 w 21"/>
                <a:gd name="T15" fmla="*/ 33 h 33"/>
                <a:gd name="T16" fmla="*/ 16 w 21"/>
                <a:gd name="T17" fmla="*/ 33 h 33"/>
                <a:gd name="T18" fmla="*/ 19 w 21"/>
                <a:gd name="T19" fmla="*/ 30 h 33"/>
                <a:gd name="T20" fmla="*/ 20 w 21"/>
                <a:gd name="T21" fmla="*/ 27 h 33"/>
                <a:gd name="T22" fmla="*/ 21 w 21"/>
                <a:gd name="T23" fmla="*/ 25 h 33"/>
                <a:gd name="T24" fmla="*/ 20 w 21"/>
                <a:gd name="T25" fmla="*/ 20 h 33"/>
                <a:gd name="T26" fmla="*/ 14 w 21"/>
                <a:gd name="T27" fmla="*/ 16 h 33"/>
                <a:gd name="T28" fmla="*/ 15 w 21"/>
                <a:gd name="T29" fmla="*/ 12 h 33"/>
                <a:gd name="T30" fmla="*/ 17 w 21"/>
                <a:gd name="T31" fmla="*/ 11 h 33"/>
                <a:gd name="T32" fmla="*/ 18 w 21"/>
                <a:gd name="T33" fmla="*/ 8 h 33"/>
                <a:gd name="T34" fmla="*/ 18 w 21"/>
                <a:gd name="T35" fmla="*/ 5 h 33"/>
                <a:gd name="T36" fmla="*/ 18 w 21"/>
                <a:gd name="T37" fmla="*/ 2 h 33"/>
                <a:gd name="T38" fmla="*/ 15 w 21"/>
                <a:gd name="T39" fmla="*/ 3 h 33"/>
                <a:gd name="T40" fmla="*/ 10 w 21"/>
                <a:gd name="T41" fmla="*/ 8 h 33"/>
                <a:gd name="T42" fmla="*/ 9 w 21"/>
                <a:gd name="T43" fmla="*/ 9 h 33"/>
                <a:gd name="T44" fmla="*/ 8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8" y="10"/>
                  </a:moveTo>
                  <a:cubicBezTo>
                    <a:pt x="6" y="10"/>
                    <a:pt x="4" y="12"/>
                    <a:pt x="4" y="12"/>
                  </a:cubicBezTo>
                  <a:cubicBezTo>
                    <a:pt x="2" y="14"/>
                    <a:pt x="2" y="15"/>
                    <a:pt x="2" y="15"/>
                  </a:cubicBezTo>
                  <a:cubicBezTo>
                    <a:pt x="2" y="16"/>
                    <a:pt x="1" y="20"/>
                    <a:pt x="1" y="20"/>
                  </a:cubicBezTo>
                  <a:cubicBezTo>
                    <a:pt x="1" y="20"/>
                    <a:pt x="0" y="23"/>
                    <a:pt x="1" y="23"/>
                  </a:cubicBezTo>
                  <a:cubicBezTo>
                    <a:pt x="1" y="24"/>
                    <a:pt x="2" y="26"/>
                    <a:pt x="2" y="27"/>
                  </a:cubicBezTo>
                  <a:cubicBezTo>
                    <a:pt x="4" y="29"/>
                    <a:pt x="9" y="32"/>
                    <a:pt x="9" y="32"/>
                  </a:cubicBezTo>
                  <a:cubicBezTo>
                    <a:pt x="10" y="33"/>
                    <a:pt x="12" y="33"/>
                    <a:pt x="13" y="33"/>
                  </a:cubicBezTo>
                  <a:cubicBezTo>
                    <a:pt x="14" y="33"/>
                    <a:pt x="15" y="33"/>
                    <a:pt x="16" y="33"/>
                  </a:cubicBezTo>
                  <a:cubicBezTo>
                    <a:pt x="19" y="33"/>
                    <a:pt x="19" y="30"/>
                    <a:pt x="19" y="30"/>
                  </a:cubicBezTo>
                  <a:cubicBezTo>
                    <a:pt x="19" y="28"/>
                    <a:pt x="20" y="27"/>
                    <a:pt x="20" y="27"/>
                  </a:cubicBezTo>
                  <a:cubicBezTo>
                    <a:pt x="21" y="26"/>
                    <a:pt x="21" y="25"/>
                    <a:pt x="21" y="25"/>
                  </a:cubicBezTo>
                  <a:cubicBezTo>
                    <a:pt x="20" y="23"/>
                    <a:pt x="20" y="20"/>
                    <a:pt x="20" y="20"/>
                  </a:cubicBezTo>
                  <a:cubicBezTo>
                    <a:pt x="18" y="19"/>
                    <a:pt x="14" y="16"/>
                    <a:pt x="14" y="16"/>
                  </a:cubicBezTo>
                  <a:cubicBezTo>
                    <a:pt x="12" y="12"/>
                    <a:pt x="15" y="12"/>
                    <a:pt x="15" y="12"/>
                  </a:cubicBezTo>
                  <a:cubicBezTo>
                    <a:pt x="16" y="12"/>
                    <a:pt x="17" y="11"/>
                    <a:pt x="17" y="11"/>
                  </a:cubicBezTo>
                  <a:cubicBezTo>
                    <a:pt x="19" y="11"/>
                    <a:pt x="18" y="8"/>
                    <a:pt x="18" y="8"/>
                  </a:cubicBezTo>
                  <a:cubicBezTo>
                    <a:pt x="18" y="6"/>
                    <a:pt x="18" y="5"/>
                    <a:pt x="18" y="5"/>
                  </a:cubicBezTo>
                  <a:cubicBezTo>
                    <a:pt x="19" y="2"/>
                    <a:pt x="18" y="2"/>
                    <a:pt x="18" y="2"/>
                  </a:cubicBezTo>
                  <a:cubicBezTo>
                    <a:pt x="17" y="0"/>
                    <a:pt x="15" y="3"/>
                    <a:pt x="15" y="3"/>
                  </a:cubicBezTo>
                  <a:cubicBezTo>
                    <a:pt x="14" y="4"/>
                    <a:pt x="10" y="8"/>
                    <a:pt x="10" y="8"/>
                  </a:cubicBezTo>
                  <a:cubicBezTo>
                    <a:pt x="10" y="8"/>
                    <a:pt x="9" y="9"/>
                    <a:pt x="9" y="9"/>
                  </a:cubicBezTo>
                  <a:cubicBezTo>
                    <a:pt x="8" y="10"/>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5" name="Freeform 81"/>
            <p:cNvSpPr/>
            <p:nvPr/>
          </p:nvSpPr>
          <p:spPr bwMode="auto">
            <a:xfrm>
              <a:off x="1224" y="2049"/>
              <a:ext cx="9" cy="21"/>
            </a:xfrm>
            <a:custGeom>
              <a:avLst/>
              <a:gdLst>
                <a:gd name="T0" fmla="*/ 0 w 5"/>
                <a:gd name="T1" fmla="*/ 0 h 11"/>
                <a:gd name="T2" fmla="*/ 2 w 5"/>
                <a:gd name="T3" fmla="*/ 5 h 11"/>
                <a:gd name="T4" fmla="*/ 3 w 5"/>
                <a:gd name="T5" fmla="*/ 7 h 11"/>
                <a:gd name="T6" fmla="*/ 3 w 5"/>
                <a:gd name="T7" fmla="*/ 10 h 11"/>
                <a:gd name="T8" fmla="*/ 5 w 5"/>
                <a:gd name="T9" fmla="*/ 9 h 11"/>
                <a:gd name="T10" fmla="*/ 4 w 5"/>
                <a:gd name="T11" fmla="*/ 3 h 11"/>
                <a:gd name="T12" fmla="*/ 3 w 5"/>
                <a:gd name="T13" fmla="*/ 0 h 11"/>
                <a:gd name="T14" fmla="*/ 0 w 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0" y="0"/>
                  </a:moveTo>
                  <a:cubicBezTo>
                    <a:pt x="1" y="3"/>
                    <a:pt x="2" y="4"/>
                    <a:pt x="2" y="5"/>
                  </a:cubicBezTo>
                  <a:cubicBezTo>
                    <a:pt x="3" y="6"/>
                    <a:pt x="3" y="7"/>
                    <a:pt x="3" y="7"/>
                  </a:cubicBezTo>
                  <a:cubicBezTo>
                    <a:pt x="4" y="9"/>
                    <a:pt x="3" y="8"/>
                    <a:pt x="3" y="10"/>
                  </a:cubicBezTo>
                  <a:cubicBezTo>
                    <a:pt x="4" y="11"/>
                    <a:pt x="4" y="10"/>
                    <a:pt x="5" y="9"/>
                  </a:cubicBezTo>
                  <a:cubicBezTo>
                    <a:pt x="4" y="8"/>
                    <a:pt x="4" y="5"/>
                    <a:pt x="4" y="3"/>
                  </a:cubicBezTo>
                  <a:cubicBezTo>
                    <a:pt x="3" y="2"/>
                    <a:pt x="3" y="1"/>
                    <a:pt x="3" y="0"/>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6" name="Freeform 82"/>
            <p:cNvSpPr/>
            <p:nvPr/>
          </p:nvSpPr>
          <p:spPr bwMode="auto">
            <a:xfrm>
              <a:off x="1190" y="2064"/>
              <a:ext cx="34" cy="12"/>
            </a:xfrm>
            <a:custGeom>
              <a:avLst/>
              <a:gdLst>
                <a:gd name="T0" fmla="*/ 0 w 18"/>
                <a:gd name="T1" fmla="*/ 6 h 6"/>
                <a:gd name="T2" fmla="*/ 5 w 18"/>
                <a:gd name="T3" fmla="*/ 5 h 6"/>
                <a:gd name="T4" fmla="*/ 17 w 18"/>
                <a:gd name="T5" fmla="*/ 3 h 6"/>
                <a:gd name="T6" fmla="*/ 18 w 18"/>
                <a:gd name="T7" fmla="*/ 2 h 6"/>
                <a:gd name="T8" fmla="*/ 18 w 18"/>
                <a:gd name="T9" fmla="*/ 1 h 6"/>
                <a:gd name="T10" fmla="*/ 17 w 18"/>
                <a:gd name="T11" fmla="*/ 0 h 6"/>
                <a:gd name="T12" fmla="*/ 0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6"/>
                  </a:moveTo>
                  <a:cubicBezTo>
                    <a:pt x="1" y="6"/>
                    <a:pt x="4" y="5"/>
                    <a:pt x="5" y="5"/>
                  </a:cubicBezTo>
                  <a:cubicBezTo>
                    <a:pt x="9" y="5"/>
                    <a:pt x="15" y="4"/>
                    <a:pt x="17" y="3"/>
                  </a:cubicBezTo>
                  <a:cubicBezTo>
                    <a:pt x="18" y="2"/>
                    <a:pt x="18" y="2"/>
                    <a:pt x="18" y="2"/>
                  </a:cubicBezTo>
                  <a:cubicBezTo>
                    <a:pt x="18" y="1"/>
                    <a:pt x="18" y="1"/>
                    <a:pt x="18" y="1"/>
                  </a:cubicBezTo>
                  <a:cubicBezTo>
                    <a:pt x="18" y="1"/>
                    <a:pt x="18" y="0"/>
                    <a:pt x="17" y="0"/>
                  </a:cubicBezTo>
                  <a:cubicBezTo>
                    <a:pt x="13" y="3"/>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7" name="Freeform 83"/>
            <p:cNvSpPr/>
            <p:nvPr/>
          </p:nvSpPr>
          <p:spPr bwMode="auto">
            <a:xfrm>
              <a:off x="1671" y="647"/>
              <a:ext cx="63" cy="71"/>
            </a:xfrm>
            <a:custGeom>
              <a:avLst/>
              <a:gdLst>
                <a:gd name="T0" fmla="*/ 12 w 33"/>
                <a:gd name="T1" fmla="*/ 35 h 37"/>
                <a:gd name="T2" fmla="*/ 24 w 33"/>
                <a:gd name="T3" fmla="*/ 34 h 37"/>
                <a:gd name="T4" fmla="*/ 32 w 33"/>
                <a:gd name="T5" fmla="*/ 22 h 37"/>
                <a:gd name="T6" fmla="*/ 31 w 33"/>
                <a:gd name="T7" fmla="*/ 8 h 37"/>
                <a:gd name="T8" fmla="*/ 21 w 33"/>
                <a:gd name="T9" fmla="*/ 1 h 37"/>
                <a:gd name="T10" fmla="*/ 9 w 33"/>
                <a:gd name="T11" fmla="*/ 2 h 37"/>
                <a:gd name="T12" fmla="*/ 1 w 33"/>
                <a:gd name="T13" fmla="*/ 14 h 37"/>
                <a:gd name="T14" fmla="*/ 2 w 33"/>
                <a:gd name="T15" fmla="*/ 28 h 37"/>
                <a:gd name="T16" fmla="*/ 12 w 33"/>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12" y="35"/>
                  </a:moveTo>
                  <a:cubicBezTo>
                    <a:pt x="16" y="37"/>
                    <a:pt x="20" y="36"/>
                    <a:pt x="24" y="34"/>
                  </a:cubicBezTo>
                  <a:cubicBezTo>
                    <a:pt x="27" y="32"/>
                    <a:pt x="30" y="28"/>
                    <a:pt x="32" y="22"/>
                  </a:cubicBezTo>
                  <a:cubicBezTo>
                    <a:pt x="33" y="16"/>
                    <a:pt x="33" y="12"/>
                    <a:pt x="31" y="8"/>
                  </a:cubicBezTo>
                  <a:cubicBezTo>
                    <a:pt x="29" y="4"/>
                    <a:pt x="26" y="2"/>
                    <a:pt x="21" y="1"/>
                  </a:cubicBezTo>
                  <a:cubicBezTo>
                    <a:pt x="17" y="0"/>
                    <a:pt x="13" y="0"/>
                    <a:pt x="9" y="2"/>
                  </a:cubicBezTo>
                  <a:cubicBezTo>
                    <a:pt x="5" y="4"/>
                    <a:pt x="3" y="8"/>
                    <a:pt x="1" y="14"/>
                  </a:cubicBezTo>
                  <a:cubicBezTo>
                    <a:pt x="0" y="20"/>
                    <a:pt x="0" y="24"/>
                    <a:pt x="2" y="28"/>
                  </a:cubicBezTo>
                  <a:cubicBezTo>
                    <a:pt x="4" y="32"/>
                    <a:pt x="7" y="34"/>
                    <a:pt x="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8" name="Freeform 84"/>
            <p:cNvSpPr>
              <a:spLocks noEditPoints="1"/>
            </p:cNvSpPr>
            <p:nvPr/>
          </p:nvSpPr>
          <p:spPr bwMode="auto">
            <a:xfrm>
              <a:off x="653" y="521"/>
              <a:ext cx="1726" cy="1733"/>
            </a:xfrm>
            <a:custGeom>
              <a:avLst/>
              <a:gdLst>
                <a:gd name="T0" fmla="*/ 811 w 904"/>
                <a:gd name="T1" fmla="*/ 404 h 905"/>
                <a:gd name="T2" fmla="*/ 773 w 904"/>
                <a:gd name="T3" fmla="*/ 280 h 905"/>
                <a:gd name="T4" fmla="*/ 778 w 904"/>
                <a:gd name="T5" fmla="*/ 210 h 905"/>
                <a:gd name="T6" fmla="*/ 721 w 904"/>
                <a:gd name="T7" fmla="*/ 187 h 905"/>
                <a:gd name="T8" fmla="*/ 685 w 904"/>
                <a:gd name="T9" fmla="*/ 149 h 905"/>
                <a:gd name="T10" fmla="*/ 616 w 904"/>
                <a:gd name="T11" fmla="*/ 113 h 905"/>
                <a:gd name="T12" fmla="*/ 564 w 904"/>
                <a:gd name="T13" fmla="*/ 108 h 905"/>
                <a:gd name="T14" fmla="*/ 460 w 904"/>
                <a:gd name="T15" fmla="*/ 45 h 905"/>
                <a:gd name="T16" fmla="*/ 374 w 904"/>
                <a:gd name="T17" fmla="*/ 52 h 905"/>
                <a:gd name="T18" fmla="*/ 347 w 904"/>
                <a:gd name="T19" fmla="*/ 78 h 905"/>
                <a:gd name="T20" fmla="*/ 361 w 904"/>
                <a:gd name="T21" fmla="*/ 92 h 905"/>
                <a:gd name="T22" fmla="*/ 311 w 904"/>
                <a:gd name="T23" fmla="*/ 104 h 905"/>
                <a:gd name="T24" fmla="*/ 249 w 904"/>
                <a:gd name="T25" fmla="*/ 97 h 905"/>
                <a:gd name="T26" fmla="*/ 174 w 904"/>
                <a:gd name="T27" fmla="*/ 151 h 905"/>
                <a:gd name="T28" fmla="*/ 120 w 904"/>
                <a:gd name="T29" fmla="*/ 211 h 905"/>
                <a:gd name="T30" fmla="*/ 120 w 904"/>
                <a:gd name="T31" fmla="*/ 282 h 905"/>
                <a:gd name="T32" fmla="*/ 131 w 904"/>
                <a:gd name="T33" fmla="*/ 289 h 905"/>
                <a:gd name="T34" fmla="*/ 95 w 904"/>
                <a:gd name="T35" fmla="*/ 411 h 905"/>
                <a:gd name="T36" fmla="*/ 40 w 904"/>
                <a:gd name="T37" fmla="*/ 454 h 905"/>
                <a:gd name="T38" fmla="*/ 50 w 904"/>
                <a:gd name="T39" fmla="*/ 519 h 905"/>
                <a:gd name="T40" fmla="*/ 101 w 904"/>
                <a:gd name="T41" fmla="*/ 526 h 905"/>
                <a:gd name="T42" fmla="*/ 237 w 904"/>
                <a:gd name="T43" fmla="*/ 764 h 905"/>
                <a:gd name="T44" fmla="*/ 217 w 904"/>
                <a:gd name="T45" fmla="*/ 741 h 905"/>
                <a:gd name="T46" fmla="*/ 195 w 904"/>
                <a:gd name="T47" fmla="*/ 742 h 905"/>
                <a:gd name="T48" fmla="*/ 288 w 904"/>
                <a:gd name="T49" fmla="*/ 830 h 905"/>
                <a:gd name="T50" fmla="*/ 283 w 904"/>
                <a:gd name="T51" fmla="*/ 801 h 905"/>
                <a:gd name="T52" fmla="*/ 308 w 904"/>
                <a:gd name="T53" fmla="*/ 811 h 905"/>
                <a:gd name="T54" fmla="*/ 316 w 904"/>
                <a:gd name="T55" fmla="*/ 787 h 905"/>
                <a:gd name="T56" fmla="*/ 309 w 904"/>
                <a:gd name="T57" fmla="*/ 843 h 905"/>
                <a:gd name="T58" fmla="*/ 351 w 904"/>
                <a:gd name="T59" fmla="*/ 858 h 905"/>
                <a:gd name="T60" fmla="*/ 420 w 904"/>
                <a:gd name="T61" fmla="*/ 807 h 905"/>
                <a:gd name="T62" fmla="*/ 412 w 904"/>
                <a:gd name="T63" fmla="*/ 875 h 905"/>
                <a:gd name="T64" fmla="*/ 399 w 904"/>
                <a:gd name="T65" fmla="*/ 866 h 905"/>
                <a:gd name="T66" fmla="*/ 429 w 904"/>
                <a:gd name="T67" fmla="*/ 859 h 905"/>
                <a:gd name="T68" fmla="*/ 478 w 904"/>
                <a:gd name="T69" fmla="*/ 857 h 905"/>
                <a:gd name="T70" fmla="*/ 476 w 904"/>
                <a:gd name="T71" fmla="*/ 832 h 905"/>
                <a:gd name="T72" fmla="*/ 528 w 904"/>
                <a:gd name="T73" fmla="*/ 866 h 905"/>
                <a:gd name="T74" fmla="*/ 485 w 904"/>
                <a:gd name="T75" fmla="*/ 851 h 905"/>
                <a:gd name="T76" fmla="*/ 515 w 904"/>
                <a:gd name="T77" fmla="*/ 820 h 905"/>
                <a:gd name="T78" fmla="*/ 598 w 904"/>
                <a:gd name="T79" fmla="*/ 840 h 905"/>
                <a:gd name="T80" fmla="*/ 587 w 904"/>
                <a:gd name="T81" fmla="*/ 835 h 905"/>
                <a:gd name="T82" fmla="*/ 583 w 904"/>
                <a:gd name="T83" fmla="*/ 805 h 905"/>
                <a:gd name="T84" fmla="*/ 599 w 904"/>
                <a:gd name="T85" fmla="*/ 797 h 905"/>
                <a:gd name="T86" fmla="*/ 615 w 904"/>
                <a:gd name="T87" fmla="*/ 825 h 905"/>
                <a:gd name="T88" fmla="*/ 655 w 904"/>
                <a:gd name="T89" fmla="*/ 793 h 905"/>
                <a:gd name="T90" fmla="*/ 653 w 904"/>
                <a:gd name="T91" fmla="*/ 761 h 905"/>
                <a:gd name="T92" fmla="*/ 663 w 904"/>
                <a:gd name="T93" fmla="*/ 752 h 905"/>
                <a:gd name="T94" fmla="*/ 667 w 904"/>
                <a:gd name="T95" fmla="*/ 737 h 905"/>
                <a:gd name="T96" fmla="*/ 675 w 904"/>
                <a:gd name="T97" fmla="*/ 737 h 905"/>
                <a:gd name="T98" fmla="*/ 676 w 904"/>
                <a:gd name="T99" fmla="*/ 722 h 905"/>
                <a:gd name="T100" fmla="*/ 690 w 904"/>
                <a:gd name="T101" fmla="*/ 738 h 905"/>
                <a:gd name="T102" fmla="*/ 665 w 904"/>
                <a:gd name="T103" fmla="*/ 771 h 905"/>
                <a:gd name="T104" fmla="*/ 688 w 904"/>
                <a:gd name="T105" fmla="*/ 807 h 905"/>
                <a:gd name="T106" fmla="*/ 679 w 904"/>
                <a:gd name="T107" fmla="*/ 769 h 905"/>
                <a:gd name="T108" fmla="*/ 705 w 904"/>
                <a:gd name="T109" fmla="*/ 766 h 905"/>
                <a:gd name="T110" fmla="*/ 777 w 904"/>
                <a:gd name="T111" fmla="*/ 296 h 905"/>
                <a:gd name="T112" fmla="*/ 809 w 904"/>
                <a:gd name="T113" fmla="*/ 386 h 905"/>
                <a:gd name="T114" fmla="*/ 842 w 904"/>
                <a:gd name="T115" fmla="*/ 517 h 905"/>
                <a:gd name="T116" fmla="*/ 806 w 904"/>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905">
                  <a:moveTo>
                    <a:pt x="452" y="0"/>
                  </a:moveTo>
                  <a:cubicBezTo>
                    <a:pt x="202" y="0"/>
                    <a:pt x="0" y="203"/>
                    <a:pt x="0" y="453"/>
                  </a:cubicBezTo>
                  <a:cubicBezTo>
                    <a:pt x="0" y="703"/>
                    <a:pt x="202" y="905"/>
                    <a:pt x="452" y="905"/>
                  </a:cubicBezTo>
                  <a:cubicBezTo>
                    <a:pt x="702" y="905"/>
                    <a:pt x="904" y="703"/>
                    <a:pt x="904" y="453"/>
                  </a:cubicBezTo>
                  <a:cubicBezTo>
                    <a:pt x="904" y="203"/>
                    <a:pt x="702" y="0"/>
                    <a:pt x="452" y="0"/>
                  </a:cubicBezTo>
                  <a:close/>
                  <a:moveTo>
                    <a:pt x="857" y="430"/>
                  </a:moveTo>
                  <a:cubicBezTo>
                    <a:pt x="849" y="431"/>
                    <a:pt x="849" y="431"/>
                    <a:pt x="849" y="431"/>
                  </a:cubicBezTo>
                  <a:cubicBezTo>
                    <a:pt x="845" y="400"/>
                    <a:pt x="845" y="400"/>
                    <a:pt x="845" y="400"/>
                  </a:cubicBezTo>
                  <a:cubicBezTo>
                    <a:pt x="834" y="402"/>
                    <a:pt x="834" y="402"/>
                    <a:pt x="834" y="402"/>
                  </a:cubicBezTo>
                  <a:cubicBezTo>
                    <a:pt x="837" y="430"/>
                    <a:pt x="837" y="430"/>
                    <a:pt x="837" y="430"/>
                  </a:cubicBezTo>
                  <a:cubicBezTo>
                    <a:pt x="828" y="431"/>
                    <a:pt x="828" y="431"/>
                    <a:pt x="828" y="431"/>
                  </a:cubicBezTo>
                  <a:cubicBezTo>
                    <a:pt x="825" y="403"/>
                    <a:pt x="825" y="403"/>
                    <a:pt x="825" y="403"/>
                  </a:cubicBezTo>
                  <a:cubicBezTo>
                    <a:pt x="811" y="404"/>
                    <a:pt x="811" y="404"/>
                    <a:pt x="811" y="404"/>
                  </a:cubicBezTo>
                  <a:cubicBezTo>
                    <a:pt x="815" y="436"/>
                    <a:pt x="815" y="436"/>
                    <a:pt x="815" y="436"/>
                  </a:cubicBezTo>
                  <a:cubicBezTo>
                    <a:pt x="806" y="437"/>
                    <a:pt x="806" y="437"/>
                    <a:pt x="806" y="437"/>
                  </a:cubicBezTo>
                  <a:cubicBezTo>
                    <a:pt x="802" y="394"/>
                    <a:pt x="802" y="394"/>
                    <a:pt x="802" y="394"/>
                  </a:cubicBezTo>
                  <a:cubicBezTo>
                    <a:pt x="853" y="388"/>
                    <a:pt x="853" y="388"/>
                    <a:pt x="853" y="388"/>
                  </a:cubicBezTo>
                  <a:lnTo>
                    <a:pt x="857" y="430"/>
                  </a:lnTo>
                  <a:close/>
                  <a:moveTo>
                    <a:pt x="798" y="241"/>
                  </a:moveTo>
                  <a:cubicBezTo>
                    <a:pt x="801" y="246"/>
                    <a:pt x="803" y="250"/>
                    <a:pt x="804" y="253"/>
                  </a:cubicBezTo>
                  <a:cubicBezTo>
                    <a:pt x="804" y="256"/>
                    <a:pt x="804" y="258"/>
                    <a:pt x="803" y="261"/>
                  </a:cubicBezTo>
                  <a:cubicBezTo>
                    <a:pt x="802" y="264"/>
                    <a:pt x="800" y="266"/>
                    <a:pt x="797" y="267"/>
                  </a:cubicBezTo>
                  <a:cubicBezTo>
                    <a:pt x="794" y="270"/>
                    <a:pt x="791" y="270"/>
                    <a:pt x="787" y="269"/>
                  </a:cubicBezTo>
                  <a:cubicBezTo>
                    <a:pt x="784" y="268"/>
                    <a:pt x="780" y="266"/>
                    <a:pt x="777" y="262"/>
                  </a:cubicBezTo>
                  <a:cubicBezTo>
                    <a:pt x="777" y="265"/>
                    <a:pt x="777" y="267"/>
                    <a:pt x="777" y="270"/>
                  </a:cubicBezTo>
                  <a:cubicBezTo>
                    <a:pt x="776" y="272"/>
                    <a:pt x="775" y="275"/>
                    <a:pt x="773" y="280"/>
                  </a:cubicBezTo>
                  <a:cubicBezTo>
                    <a:pt x="768" y="291"/>
                    <a:pt x="768" y="291"/>
                    <a:pt x="768" y="291"/>
                  </a:cubicBezTo>
                  <a:cubicBezTo>
                    <a:pt x="761" y="279"/>
                    <a:pt x="761" y="279"/>
                    <a:pt x="761" y="279"/>
                  </a:cubicBezTo>
                  <a:cubicBezTo>
                    <a:pt x="766" y="266"/>
                    <a:pt x="766" y="266"/>
                    <a:pt x="766" y="266"/>
                  </a:cubicBezTo>
                  <a:cubicBezTo>
                    <a:pt x="768" y="262"/>
                    <a:pt x="769" y="259"/>
                    <a:pt x="769" y="257"/>
                  </a:cubicBezTo>
                  <a:cubicBezTo>
                    <a:pt x="770" y="256"/>
                    <a:pt x="770" y="254"/>
                    <a:pt x="770" y="253"/>
                  </a:cubicBezTo>
                  <a:cubicBezTo>
                    <a:pt x="769" y="252"/>
                    <a:pt x="768" y="250"/>
                    <a:pt x="767" y="248"/>
                  </a:cubicBezTo>
                  <a:cubicBezTo>
                    <a:pt x="766" y="246"/>
                    <a:pt x="766" y="246"/>
                    <a:pt x="766" y="246"/>
                  </a:cubicBezTo>
                  <a:cubicBezTo>
                    <a:pt x="747" y="257"/>
                    <a:pt x="747" y="257"/>
                    <a:pt x="747" y="257"/>
                  </a:cubicBezTo>
                  <a:cubicBezTo>
                    <a:pt x="741" y="247"/>
                    <a:pt x="741" y="247"/>
                    <a:pt x="741" y="247"/>
                  </a:cubicBezTo>
                  <a:cubicBezTo>
                    <a:pt x="785" y="220"/>
                    <a:pt x="785" y="220"/>
                    <a:pt x="785" y="220"/>
                  </a:cubicBezTo>
                  <a:lnTo>
                    <a:pt x="798" y="241"/>
                  </a:lnTo>
                  <a:close/>
                  <a:moveTo>
                    <a:pt x="750" y="176"/>
                  </a:moveTo>
                  <a:cubicBezTo>
                    <a:pt x="778" y="210"/>
                    <a:pt x="778" y="210"/>
                    <a:pt x="778" y="210"/>
                  </a:cubicBezTo>
                  <a:cubicBezTo>
                    <a:pt x="771" y="216"/>
                    <a:pt x="771" y="216"/>
                    <a:pt x="771" y="216"/>
                  </a:cubicBezTo>
                  <a:cubicBezTo>
                    <a:pt x="761" y="203"/>
                    <a:pt x="761" y="203"/>
                    <a:pt x="761" y="203"/>
                  </a:cubicBezTo>
                  <a:cubicBezTo>
                    <a:pt x="728" y="230"/>
                    <a:pt x="728" y="230"/>
                    <a:pt x="728" y="230"/>
                  </a:cubicBezTo>
                  <a:cubicBezTo>
                    <a:pt x="720" y="222"/>
                    <a:pt x="720" y="222"/>
                    <a:pt x="720" y="222"/>
                  </a:cubicBezTo>
                  <a:cubicBezTo>
                    <a:pt x="754" y="194"/>
                    <a:pt x="754" y="194"/>
                    <a:pt x="754" y="194"/>
                  </a:cubicBezTo>
                  <a:cubicBezTo>
                    <a:pt x="743" y="181"/>
                    <a:pt x="743" y="181"/>
                    <a:pt x="743" y="181"/>
                  </a:cubicBezTo>
                  <a:lnTo>
                    <a:pt x="750" y="176"/>
                  </a:lnTo>
                  <a:close/>
                  <a:moveTo>
                    <a:pt x="742" y="168"/>
                  </a:moveTo>
                  <a:cubicBezTo>
                    <a:pt x="736" y="174"/>
                    <a:pt x="736" y="174"/>
                    <a:pt x="736" y="174"/>
                  </a:cubicBezTo>
                  <a:cubicBezTo>
                    <a:pt x="713" y="153"/>
                    <a:pt x="713" y="153"/>
                    <a:pt x="713" y="153"/>
                  </a:cubicBezTo>
                  <a:cubicBezTo>
                    <a:pt x="706" y="162"/>
                    <a:pt x="706" y="162"/>
                    <a:pt x="706" y="162"/>
                  </a:cubicBezTo>
                  <a:cubicBezTo>
                    <a:pt x="726" y="181"/>
                    <a:pt x="726" y="181"/>
                    <a:pt x="726" y="181"/>
                  </a:cubicBezTo>
                  <a:cubicBezTo>
                    <a:pt x="721" y="187"/>
                    <a:pt x="721" y="187"/>
                    <a:pt x="721" y="187"/>
                  </a:cubicBezTo>
                  <a:cubicBezTo>
                    <a:pt x="700" y="168"/>
                    <a:pt x="700" y="168"/>
                    <a:pt x="700" y="168"/>
                  </a:cubicBezTo>
                  <a:cubicBezTo>
                    <a:pt x="690" y="178"/>
                    <a:pt x="690" y="178"/>
                    <a:pt x="690" y="178"/>
                  </a:cubicBezTo>
                  <a:cubicBezTo>
                    <a:pt x="713" y="200"/>
                    <a:pt x="713" y="200"/>
                    <a:pt x="713" y="200"/>
                  </a:cubicBezTo>
                  <a:cubicBezTo>
                    <a:pt x="708" y="206"/>
                    <a:pt x="708" y="206"/>
                    <a:pt x="708" y="206"/>
                  </a:cubicBezTo>
                  <a:cubicBezTo>
                    <a:pt x="676" y="177"/>
                    <a:pt x="676" y="177"/>
                    <a:pt x="676" y="177"/>
                  </a:cubicBezTo>
                  <a:cubicBezTo>
                    <a:pt x="711" y="139"/>
                    <a:pt x="711" y="139"/>
                    <a:pt x="711" y="139"/>
                  </a:cubicBezTo>
                  <a:lnTo>
                    <a:pt x="742" y="168"/>
                  </a:lnTo>
                  <a:close/>
                  <a:moveTo>
                    <a:pt x="664" y="106"/>
                  </a:moveTo>
                  <a:cubicBezTo>
                    <a:pt x="679" y="116"/>
                    <a:pt x="679" y="116"/>
                    <a:pt x="679" y="116"/>
                  </a:cubicBezTo>
                  <a:cubicBezTo>
                    <a:pt x="685" y="120"/>
                    <a:pt x="689" y="123"/>
                    <a:pt x="690" y="124"/>
                  </a:cubicBezTo>
                  <a:cubicBezTo>
                    <a:pt x="692" y="127"/>
                    <a:pt x="693" y="130"/>
                    <a:pt x="694" y="133"/>
                  </a:cubicBezTo>
                  <a:cubicBezTo>
                    <a:pt x="694" y="137"/>
                    <a:pt x="693" y="140"/>
                    <a:pt x="691" y="143"/>
                  </a:cubicBezTo>
                  <a:cubicBezTo>
                    <a:pt x="689" y="146"/>
                    <a:pt x="687" y="148"/>
                    <a:pt x="685" y="149"/>
                  </a:cubicBezTo>
                  <a:cubicBezTo>
                    <a:pt x="682" y="150"/>
                    <a:pt x="680" y="150"/>
                    <a:pt x="678" y="150"/>
                  </a:cubicBezTo>
                  <a:cubicBezTo>
                    <a:pt x="676" y="150"/>
                    <a:pt x="673" y="150"/>
                    <a:pt x="672" y="149"/>
                  </a:cubicBezTo>
                  <a:cubicBezTo>
                    <a:pt x="669" y="148"/>
                    <a:pt x="666" y="146"/>
                    <a:pt x="661" y="143"/>
                  </a:cubicBezTo>
                  <a:cubicBezTo>
                    <a:pt x="655" y="138"/>
                    <a:pt x="655" y="138"/>
                    <a:pt x="655" y="138"/>
                  </a:cubicBezTo>
                  <a:cubicBezTo>
                    <a:pt x="644" y="154"/>
                    <a:pt x="644" y="154"/>
                    <a:pt x="644" y="154"/>
                  </a:cubicBezTo>
                  <a:cubicBezTo>
                    <a:pt x="635" y="148"/>
                    <a:pt x="635" y="148"/>
                    <a:pt x="635" y="148"/>
                  </a:cubicBezTo>
                  <a:lnTo>
                    <a:pt x="664" y="106"/>
                  </a:lnTo>
                  <a:close/>
                  <a:moveTo>
                    <a:pt x="631" y="87"/>
                  </a:moveTo>
                  <a:cubicBezTo>
                    <a:pt x="628" y="95"/>
                    <a:pt x="628" y="95"/>
                    <a:pt x="628" y="95"/>
                  </a:cubicBezTo>
                  <a:cubicBezTo>
                    <a:pt x="603" y="84"/>
                    <a:pt x="603" y="84"/>
                    <a:pt x="603" y="84"/>
                  </a:cubicBezTo>
                  <a:cubicBezTo>
                    <a:pt x="598" y="95"/>
                    <a:pt x="598" y="95"/>
                    <a:pt x="598" y="95"/>
                  </a:cubicBezTo>
                  <a:cubicBezTo>
                    <a:pt x="620" y="105"/>
                    <a:pt x="620" y="105"/>
                    <a:pt x="620" y="105"/>
                  </a:cubicBezTo>
                  <a:cubicBezTo>
                    <a:pt x="616" y="113"/>
                    <a:pt x="616" y="113"/>
                    <a:pt x="616" y="113"/>
                  </a:cubicBezTo>
                  <a:cubicBezTo>
                    <a:pt x="594" y="103"/>
                    <a:pt x="594" y="103"/>
                    <a:pt x="594" y="103"/>
                  </a:cubicBezTo>
                  <a:cubicBezTo>
                    <a:pt x="585" y="124"/>
                    <a:pt x="585" y="124"/>
                    <a:pt x="585" y="124"/>
                  </a:cubicBezTo>
                  <a:cubicBezTo>
                    <a:pt x="575" y="119"/>
                    <a:pt x="575" y="119"/>
                    <a:pt x="575" y="119"/>
                  </a:cubicBezTo>
                  <a:cubicBezTo>
                    <a:pt x="596" y="72"/>
                    <a:pt x="596" y="72"/>
                    <a:pt x="596" y="72"/>
                  </a:cubicBezTo>
                  <a:lnTo>
                    <a:pt x="631" y="87"/>
                  </a:lnTo>
                  <a:close/>
                  <a:moveTo>
                    <a:pt x="523" y="77"/>
                  </a:moveTo>
                  <a:cubicBezTo>
                    <a:pt x="524" y="72"/>
                    <a:pt x="526" y="68"/>
                    <a:pt x="529" y="65"/>
                  </a:cubicBezTo>
                  <a:cubicBezTo>
                    <a:pt x="531" y="63"/>
                    <a:pt x="533" y="61"/>
                    <a:pt x="536" y="60"/>
                  </a:cubicBezTo>
                  <a:cubicBezTo>
                    <a:pt x="538" y="58"/>
                    <a:pt x="541" y="57"/>
                    <a:pt x="544" y="57"/>
                  </a:cubicBezTo>
                  <a:cubicBezTo>
                    <a:pt x="548" y="57"/>
                    <a:pt x="552" y="57"/>
                    <a:pt x="556" y="58"/>
                  </a:cubicBezTo>
                  <a:cubicBezTo>
                    <a:pt x="564" y="60"/>
                    <a:pt x="570" y="64"/>
                    <a:pt x="574" y="70"/>
                  </a:cubicBezTo>
                  <a:cubicBezTo>
                    <a:pt x="578" y="76"/>
                    <a:pt x="578" y="83"/>
                    <a:pt x="576" y="91"/>
                  </a:cubicBezTo>
                  <a:cubicBezTo>
                    <a:pt x="574" y="99"/>
                    <a:pt x="570" y="105"/>
                    <a:pt x="564" y="108"/>
                  </a:cubicBezTo>
                  <a:cubicBezTo>
                    <a:pt x="558" y="112"/>
                    <a:pt x="551" y="112"/>
                    <a:pt x="542" y="110"/>
                  </a:cubicBezTo>
                  <a:cubicBezTo>
                    <a:pt x="534" y="108"/>
                    <a:pt x="528" y="104"/>
                    <a:pt x="525" y="98"/>
                  </a:cubicBezTo>
                  <a:cubicBezTo>
                    <a:pt x="521" y="92"/>
                    <a:pt x="521" y="85"/>
                    <a:pt x="523" y="77"/>
                  </a:cubicBezTo>
                  <a:close/>
                  <a:moveTo>
                    <a:pt x="460" y="45"/>
                  </a:moveTo>
                  <a:cubicBezTo>
                    <a:pt x="472" y="66"/>
                    <a:pt x="472" y="66"/>
                    <a:pt x="472" y="66"/>
                  </a:cubicBezTo>
                  <a:cubicBezTo>
                    <a:pt x="486" y="46"/>
                    <a:pt x="486" y="46"/>
                    <a:pt x="486" y="46"/>
                  </a:cubicBezTo>
                  <a:cubicBezTo>
                    <a:pt x="499" y="47"/>
                    <a:pt x="499" y="47"/>
                    <a:pt x="499" y="47"/>
                  </a:cubicBezTo>
                  <a:cubicBezTo>
                    <a:pt x="477" y="76"/>
                    <a:pt x="477" y="76"/>
                    <a:pt x="477" y="76"/>
                  </a:cubicBezTo>
                  <a:cubicBezTo>
                    <a:pt x="475" y="97"/>
                    <a:pt x="475" y="97"/>
                    <a:pt x="475" y="97"/>
                  </a:cubicBezTo>
                  <a:cubicBezTo>
                    <a:pt x="464" y="97"/>
                    <a:pt x="464" y="97"/>
                    <a:pt x="464" y="97"/>
                  </a:cubicBezTo>
                  <a:cubicBezTo>
                    <a:pt x="465" y="75"/>
                    <a:pt x="465" y="75"/>
                    <a:pt x="465" y="75"/>
                  </a:cubicBezTo>
                  <a:cubicBezTo>
                    <a:pt x="446" y="44"/>
                    <a:pt x="446" y="44"/>
                    <a:pt x="446" y="44"/>
                  </a:cubicBezTo>
                  <a:lnTo>
                    <a:pt x="460" y="45"/>
                  </a:lnTo>
                  <a:close/>
                  <a:moveTo>
                    <a:pt x="440" y="44"/>
                  </a:moveTo>
                  <a:cubicBezTo>
                    <a:pt x="441" y="53"/>
                    <a:pt x="441" y="53"/>
                    <a:pt x="441" y="53"/>
                  </a:cubicBezTo>
                  <a:cubicBezTo>
                    <a:pt x="424" y="54"/>
                    <a:pt x="424" y="54"/>
                    <a:pt x="424" y="54"/>
                  </a:cubicBezTo>
                  <a:cubicBezTo>
                    <a:pt x="427" y="97"/>
                    <a:pt x="427" y="97"/>
                    <a:pt x="427" y="97"/>
                  </a:cubicBezTo>
                  <a:cubicBezTo>
                    <a:pt x="416" y="98"/>
                    <a:pt x="416" y="98"/>
                    <a:pt x="416" y="98"/>
                  </a:cubicBezTo>
                  <a:cubicBezTo>
                    <a:pt x="413" y="55"/>
                    <a:pt x="413" y="55"/>
                    <a:pt x="413" y="55"/>
                  </a:cubicBezTo>
                  <a:cubicBezTo>
                    <a:pt x="396" y="57"/>
                    <a:pt x="396" y="57"/>
                    <a:pt x="396" y="57"/>
                  </a:cubicBezTo>
                  <a:cubicBezTo>
                    <a:pt x="395" y="48"/>
                    <a:pt x="395" y="48"/>
                    <a:pt x="395" y="48"/>
                  </a:cubicBezTo>
                  <a:lnTo>
                    <a:pt x="440" y="44"/>
                  </a:lnTo>
                  <a:close/>
                  <a:moveTo>
                    <a:pt x="386" y="50"/>
                  </a:moveTo>
                  <a:cubicBezTo>
                    <a:pt x="394" y="101"/>
                    <a:pt x="394" y="101"/>
                    <a:pt x="394" y="101"/>
                  </a:cubicBezTo>
                  <a:cubicBezTo>
                    <a:pt x="383" y="103"/>
                    <a:pt x="383" y="103"/>
                    <a:pt x="383" y="103"/>
                  </a:cubicBezTo>
                  <a:cubicBezTo>
                    <a:pt x="374" y="52"/>
                    <a:pt x="374" y="52"/>
                    <a:pt x="374" y="52"/>
                  </a:cubicBezTo>
                  <a:lnTo>
                    <a:pt x="386" y="50"/>
                  </a:lnTo>
                  <a:close/>
                  <a:moveTo>
                    <a:pt x="324" y="71"/>
                  </a:moveTo>
                  <a:cubicBezTo>
                    <a:pt x="325" y="68"/>
                    <a:pt x="327" y="66"/>
                    <a:pt x="329" y="64"/>
                  </a:cubicBezTo>
                  <a:cubicBezTo>
                    <a:pt x="332" y="62"/>
                    <a:pt x="335" y="60"/>
                    <a:pt x="339" y="59"/>
                  </a:cubicBezTo>
                  <a:cubicBezTo>
                    <a:pt x="346" y="57"/>
                    <a:pt x="352" y="57"/>
                    <a:pt x="356" y="59"/>
                  </a:cubicBezTo>
                  <a:cubicBezTo>
                    <a:pt x="360" y="61"/>
                    <a:pt x="363" y="64"/>
                    <a:pt x="365" y="68"/>
                  </a:cubicBezTo>
                  <a:cubicBezTo>
                    <a:pt x="354" y="72"/>
                    <a:pt x="354" y="72"/>
                    <a:pt x="354" y="72"/>
                  </a:cubicBezTo>
                  <a:cubicBezTo>
                    <a:pt x="353" y="69"/>
                    <a:pt x="351" y="68"/>
                    <a:pt x="349" y="67"/>
                  </a:cubicBezTo>
                  <a:cubicBezTo>
                    <a:pt x="347" y="66"/>
                    <a:pt x="345" y="66"/>
                    <a:pt x="342" y="67"/>
                  </a:cubicBezTo>
                  <a:cubicBezTo>
                    <a:pt x="338" y="68"/>
                    <a:pt x="336" y="69"/>
                    <a:pt x="335" y="71"/>
                  </a:cubicBezTo>
                  <a:cubicBezTo>
                    <a:pt x="334" y="72"/>
                    <a:pt x="333" y="73"/>
                    <a:pt x="334" y="75"/>
                  </a:cubicBezTo>
                  <a:cubicBezTo>
                    <a:pt x="334" y="76"/>
                    <a:pt x="335" y="77"/>
                    <a:pt x="336" y="77"/>
                  </a:cubicBezTo>
                  <a:cubicBezTo>
                    <a:pt x="338" y="78"/>
                    <a:pt x="342" y="78"/>
                    <a:pt x="347" y="78"/>
                  </a:cubicBezTo>
                  <a:cubicBezTo>
                    <a:pt x="353" y="78"/>
                    <a:pt x="357" y="78"/>
                    <a:pt x="360" y="78"/>
                  </a:cubicBezTo>
                  <a:cubicBezTo>
                    <a:pt x="363" y="79"/>
                    <a:pt x="366" y="80"/>
                    <a:pt x="368" y="82"/>
                  </a:cubicBezTo>
                  <a:cubicBezTo>
                    <a:pt x="370" y="83"/>
                    <a:pt x="371" y="86"/>
                    <a:pt x="372" y="89"/>
                  </a:cubicBezTo>
                  <a:cubicBezTo>
                    <a:pt x="373" y="92"/>
                    <a:pt x="373" y="95"/>
                    <a:pt x="372" y="98"/>
                  </a:cubicBezTo>
                  <a:cubicBezTo>
                    <a:pt x="370" y="101"/>
                    <a:pt x="369" y="103"/>
                    <a:pt x="366" y="105"/>
                  </a:cubicBezTo>
                  <a:cubicBezTo>
                    <a:pt x="363" y="107"/>
                    <a:pt x="359" y="109"/>
                    <a:pt x="354" y="110"/>
                  </a:cubicBezTo>
                  <a:cubicBezTo>
                    <a:pt x="347" y="112"/>
                    <a:pt x="342" y="112"/>
                    <a:pt x="337" y="111"/>
                  </a:cubicBezTo>
                  <a:cubicBezTo>
                    <a:pt x="333" y="109"/>
                    <a:pt x="329" y="105"/>
                    <a:pt x="327" y="100"/>
                  </a:cubicBezTo>
                  <a:cubicBezTo>
                    <a:pt x="337" y="96"/>
                    <a:pt x="337" y="96"/>
                    <a:pt x="337" y="96"/>
                  </a:cubicBezTo>
                  <a:cubicBezTo>
                    <a:pt x="339" y="99"/>
                    <a:pt x="341" y="101"/>
                    <a:pt x="343" y="102"/>
                  </a:cubicBezTo>
                  <a:cubicBezTo>
                    <a:pt x="346" y="103"/>
                    <a:pt x="349" y="103"/>
                    <a:pt x="352" y="102"/>
                  </a:cubicBezTo>
                  <a:cubicBezTo>
                    <a:pt x="356" y="101"/>
                    <a:pt x="358" y="99"/>
                    <a:pt x="360" y="98"/>
                  </a:cubicBezTo>
                  <a:cubicBezTo>
                    <a:pt x="361" y="96"/>
                    <a:pt x="361" y="94"/>
                    <a:pt x="361" y="92"/>
                  </a:cubicBezTo>
                  <a:cubicBezTo>
                    <a:pt x="361" y="91"/>
                    <a:pt x="360" y="90"/>
                    <a:pt x="359" y="89"/>
                  </a:cubicBezTo>
                  <a:cubicBezTo>
                    <a:pt x="358" y="89"/>
                    <a:pt x="356" y="89"/>
                    <a:pt x="354" y="88"/>
                  </a:cubicBezTo>
                  <a:cubicBezTo>
                    <a:pt x="353" y="88"/>
                    <a:pt x="350" y="88"/>
                    <a:pt x="345" y="89"/>
                  </a:cubicBezTo>
                  <a:cubicBezTo>
                    <a:pt x="339" y="89"/>
                    <a:pt x="334" y="88"/>
                    <a:pt x="331" y="87"/>
                  </a:cubicBezTo>
                  <a:cubicBezTo>
                    <a:pt x="327" y="85"/>
                    <a:pt x="324" y="82"/>
                    <a:pt x="323" y="78"/>
                  </a:cubicBezTo>
                  <a:cubicBezTo>
                    <a:pt x="323" y="76"/>
                    <a:pt x="323" y="73"/>
                    <a:pt x="324" y="71"/>
                  </a:cubicBezTo>
                  <a:close/>
                  <a:moveTo>
                    <a:pt x="285" y="79"/>
                  </a:moveTo>
                  <a:cubicBezTo>
                    <a:pt x="291" y="77"/>
                    <a:pt x="295" y="75"/>
                    <a:pt x="298" y="75"/>
                  </a:cubicBezTo>
                  <a:cubicBezTo>
                    <a:pt x="301" y="75"/>
                    <a:pt x="304" y="76"/>
                    <a:pt x="306" y="77"/>
                  </a:cubicBezTo>
                  <a:cubicBezTo>
                    <a:pt x="308" y="79"/>
                    <a:pt x="310" y="81"/>
                    <a:pt x="312" y="83"/>
                  </a:cubicBezTo>
                  <a:cubicBezTo>
                    <a:pt x="313" y="87"/>
                    <a:pt x="313" y="90"/>
                    <a:pt x="312" y="94"/>
                  </a:cubicBezTo>
                  <a:cubicBezTo>
                    <a:pt x="311" y="97"/>
                    <a:pt x="308" y="100"/>
                    <a:pt x="304" y="103"/>
                  </a:cubicBezTo>
                  <a:cubicBezTo>
                    <a:pt x="306" y="103"/>
                    <a:pt x="309" y="103"/>
                    <a:pt x="311" y="104"/>
                  </a:cubicBezTo>
                  <a:cubicBezTo>
                    <a:pt x="313" y="105"/>
                    <a:pt x="316" y="107"/>
                    <a:pt x="320" y="109"/>
                  </a:cubicBezTo>
                  <a:cubicBezTo>
                    <a:pt x="331" y="116"/>
                    <a:pt x="331" y="116"/>
                    <a:pt x="331" y="116"/>
                  </a:cubicBezTo>
                  <a:cubicBezTo>
                    <a:pt x="318" y="121"/>
                    <a:pt x="318" y="121"/>
                    <a:pt x="318" y="121"/>
                  </a:cubicBezTo>
                  <a:cubicBezTo>
                    <a:pt x="306" y="114"/>
                    <a:pt x="306" y="114"/>
                    <a:pt x="306" y="114"/>
                  </a:cubicBezTo>
                  <a:cubicBezTo>
                    <a:pt x="302" y="112"/>
                    <a:pt x="299" y="110"/>
                    <a:pt x="297" y="110"/>
                  </a:cubicBezTo>
                  <a:cubicBezTo>
                    <a:pt x="296" y="109"/>
                    <a:pt x="295" y="109"/>
                    <a:pt x="293" y="109"/>
                  </a:cubicBezTo>
                  <a:cubicBezTo>
                    <a:pt x="292" y="109"/>
                    <a:pt x="290" y="110"/>
                    <a:pt x="288" y="111"/>
                  </a:cubicBezTo>
                  <a:cubicBezTo>
                    <a:pt x="286" y="112"/>
                    <a:pt x="286" y="112"/>
                    <a:pt x="286" y="112"/>
                  </a:cubicBezTo>
                  <a:cubicBezTo>
                    <a:pt x="295" y="132"/>
                    <a:pt x="295" y="132"/>
                    <a:pt x="295" y="132"/>
                  </a:cubicBezTo>
                  <a:cubicBezTo>
                    <a:pt x="284" y="136"/>
                    <a:pt x="284" y="136"/>
                    <a:pt x="284" y="136"/>
                  </a:cubicBezTo>
                  <a:cubicBezTo>
                    <a:pt x="263" y="89"/>
                    <a:pt x="263" y="89"/>
                    <a:pt x="263" y="89"/>
                  </a:cubicBezTo>
                  <a:lnTo>
                    <a:pt x="285" y="79"/>
                  </a:lnTo>
                  <a:close/>
                  <a:moveTo>
                    <a:pt x="249" y="97"/>
                  </a:moveTo>
                  <a:cubicBezTo>
                    <a:pt x="254" y="104"/>
                    <a:pt x="254" y="104"/>
                    <a:pt x="254" y="104"/>
                  </a:cubicBezTo>
                  <a:cubicBezTo>
                    <a:pt x="228" y="120"/>
                    <a:pt x="228" y="120"/>
                    <a:pt x="228" y="120"/>
                  </a:cubicBezTo>
                  <a:cubicBezTo>
                    <a:pt x="234" y="130"/>
                    <a:pt x="234" y="130"/>
                    <a:pt x="234" y="130"/>
                  </a:cubicBezTo>
                  <a:cubicBezTo>
                    <a:pt x="258" y="115"/>
                    <a:pt x="258" y="115"/>
                    <a:pt x="258" y="115"/>
                  </a:cubicBezTo>
                  <a:cubicBezTo>
                    <a:pt x="263" y="122"/>
                    <a:pt x="263" y="122"/>
                    <a:pt x="263" y="122"/>
                  </a:cubicBezTo>
                  <a:cubicBezTo>
                    <a:pt x="239" y="137"/>
                    <a:pt x="239" y="137"/>
                    <a:pt x="239" y="137"/>
                  </a:cubicBezTo>
                  <a:cubicBezTo>
                    <a:pt x="246" y="149"/>
                    <a:pt x="246" y="149"/>
                    <a:pt x="246" y="149"/>
                  </a:cubicBezTo>
                  <a:cubicBezTo>
                    <a:pt x="273" y="132"/>
                    <a:pt x="273" y="132"/>
                    <a:pt x="273" y="132"/>
                  </a:cubicBezTo>
                  <a:cubicBezTo>
                    <a:pt x="278" y="140"/>
                    <a:pt x="278" y="140"/>
                    <a:pt x="278" y="140"/>
                  </a:cubicBezTo>
                  <a:cubicBezTo>
                    <a:pt x="241" y="163"/>
                    <a:pt x="241" y="163"/>
                    <a:pt x="241" y="163"/>
                  </a:cubicBezTo>
                  <a:cubicBezTo>
                    <a:pt x="214" y="119"/>
                    <a:pt x="214" y="119"/>
                    <a:pt x="214" y="119"/>
                  </a:cubicBezTo>
                  <a:lnTo>
                    <a:pt x="249" y="97"/>
                  </a:lnTo>
                  <a:close/>
                  <a:moveTo>
                    <a:pt x="174" y="151"/>
                  </a:moveTo>
                  <a:cubicBezTo>
                    <a:pt x="210" y="171"/>
                    <a:pt x="210" y="171"/>
                    <a:pt x="210" y="171"/>
                  </a:cubicBezTo>
                  <a:cubicBezTo>
                    <a:pt x="196" y="133"/>
                    <a:pt x="196" y="133"/>
                    <a:pt x="196" y="133"/>
                  </a:cubicBezTo>
                  <a:cubicBezTo>
                    <a:pt x="205" y="125"/>
                    <a:pt x="205" y="125"/>
                    <a:pt x="205" y="125"/>
                  </a:cubicBezTo>
                  <a:cubicBezTo>
                    <a:pt x="223" y="178"/>
                    <a:pt x="223" y="178"/>
                    <a:pt x="223" y="178"/>
                  </a:cubicBezTo>
                  <a:cubicBezTo>
                    <a:pt x="213" y="186"/>
                    <a:pt x="213" y="186"/>
                    <a:pt x="213" y="186"/>
                  </a:cubicBezTo>
                  <a:cubicBezTo>
                    <a:pt x="165" y="159"/>
                    <a:pt x="165" y="159"/>
                    <a:pt x="165" y="159"/>
                  </a:cubicBezTo>
                  <a:lnTo>
                    <a:pt x="174" y="151"/>
                  </a:lnTo>
                  <a:close/>
                  <a:moveTo>
                    <a:pt x="159" y="166"/>
                  </a:moveTo>
                  <a:cubicBezTo>
                    <a:pt x="197" y="201"/>
                    <a:pt x="197" y="201"/>
                    <a:pt x="197" y="201"/>
                  </a:cubicBezTo>
                  <a:cubicBezTo>
                    <a:pt x="189" y="210"/>
                    <a:pt x="189" y="210"/>
                    <a:pt x="189" y="210"/>
                  </a:cubicBezTo>
                  <a:cubicBezTo>
                    <a:pt x="151" y="174"/>
                    <a:pt x="151" y="174"/>
                    <a:pt x="151" y="174"/>
                  </a:cubicBezTo>
                  <a:lnTo>
                    <a:pt x="159" y="166"/>
                  </a:lnTo>
                  <a:close/>
                  <a:moveTo>
                    <a:pt x="120" y="211"/>
                  </a:moveTo>
                  <a:cubicBezTo>
                    <a:pt x="162" y="214"/>
                    <a:pt x="162" y="214"/>
                    <a:pt x="162" y="214"/>
                  </a:cubicBezTo>
                  <a:cubicBezTo>
                    <a:pt x="134" y="193"/>
                    <a:pt x="134" y="193"/>
                    <a:pt x="134" y="193"/>
                  </a:cubicBezTo>
                  <a:cubicBezTo>
                    <a:pt x="141" y="185"/>
                    <a:pt x="141" y="185"/>
                    <a:pt x="141" y="185"/>
                  </a:cubicBezTo>
                  <a:cubicBezTo>
                    <a:pt x="182" y="216"/>
                    <a:pt x="182" y="216"/>
                    <a:pt x="182" y="216"/>
                  </a:cubicBezTo>
                  <a:cubicBezTo>
                    <a:pt x="175" y="225"/>
                    <a:pt x="175" y="225"/>
                    <a:pt x="175" y="225"/>
                  </a:cubicBezTo>
                  <a:cubicBezTo>
                    <a:pt x="134" y="223"/>
                    <a:pt x="134" y="223"/>
                    <a:pt x="134" y="223"/>
                  </a:cubicBezTo>
                  <a:cubicBezTo>
                    <a:pt x="160" y="244"/>
                    <a:pt x="160" y="244"/>
                    <a:pt x="160" y="244"/>
                  </a:cubicBezTo>
                  <a:cubicBezTo>
                    <a:pt x="154" y="252"/>
                    <a:pt x="154" y="252"/>
                    <a:pt x="154" y="252"/>
                  </a:cubicBezTo>
                  <a:cubicBezTo>
                    <a:pt x="113" y="220"/>
                    <a:pt x="113" y="220"/>
                    <a:pt x="113" y="220"/>
                  </a:cubicBezTo>
                  <a:lnTo>
                    <a:pt x="120" y="211"/>
                  </a:lnTo>
                  <a:close/>
                  <a:moveTo>
                    <a:pt x="87" y="264"/>
                  </a:moveTo>
                  <a:cubicBezTo>
                    <a:pt x="112" y="278"/>
                    <a:pt x="112" y="278"/>
                    <a:pt x="112" y="278"/>
                  </a:cubicBezTo>
                  <a:cubicBezTo>
                    <a:pt x="116" y="280"/>
                    <a:pt x="118" y="281"/>
                    <a:pt x="120" y="282"/>
                  </a:cubicBezTo>
                  <a:cubicBezTo>
                    <a:pt x="122" y="282"/>
                    <a:pt x="124" y="282"/>
                    <a:pt x="126" y="281"/>
                  </a:cubicBezTo>
                  <a:cubicBezTo>
                    <a:pt x="128" y="280"/>
                    <a:pt x="130" y="278"/>
                    <a:pt x="131" y="275"/>
                  </a:cubicBezTo>
                  <a:cubicBezTo>
                    <a:pt x="133" y="273"/>
                    <a:pt x="133" y="270"/>
                    <a:pt x="133" y="268"/>
                  </a:cubicBezTo>
                  <a:cubicBezTo>
                    <a:pt x="133" y="266"/>
                    <a:pt x="132" y="264"/>
                    <a:pt x="131" y="263"/>
                  </a:cubicBezTo>
                  <a:cubicBezTo>
                    <a:pt x="129" y="262"/>
                    <a:pt x="127" y="260"/>
                    <a:pt x="123" y="258"/>
                  </a:cubicBezTo>
                  <a:cubicBezTo>
                    <a:pt x="98" y="244"/>
                    <a:pt x="98" y="244"/>
                    <a:pt x="98" y="244"/>
                  </a:cubicBezTo>
                  <a:cubicBezTo>
                    <a:pt x="104" y="234"/>
                    <a:pt x="104" y="234"/>
                    <a:pt x="104" y="234"/>
                  </a:cubicBezTo>
                  <a:cubicBezTo>
                    <a:pt x="127" y="248"/>
                    <a:pt x="127" y="248"/>
                    <a:pt x="127" y="248"/>
                  </a:cubicBezTo>
                  <a:cubicBezTo>
                    <a:pt x="133" y="251"/>
                    <a:pt x="137" y="253"/>
                    <a:pt x="138" y="255"/>
                  </a:cubicBezTo>
                  <a:cubicBezTo>
                    <a:pt x="140" y="257"/>
                    <a:pt x="142" y="259"/>
                    <a:pt x="142" y="261"/>
                  </a:cubicBezTo>
                  <a:cubicBezTo>
                    <a:pt x="143" y="263"/>
                    <a:pt x="143" y="266"/>
                    <a:pt x="143" y="269"/>
                  </a:cubicBezTo>
                  <a:cubicBezTo>
                    <a:pt x="142" y="272"/>
                    <a:pt x="141" y="275"/>
                    <a:pt x="139" y="279"/>
                  </a:cubicBezTo>
                  <a:cubicBezTo>
                    <a:pt x="136" y="284"/>
                    <a:pt x="134" y="287"/>
                    <a:pt x="131" y="289"/>
                  </a:cubicBezTo>
                  <a:cubicBezTo>
                    <a:pt x="129" y="291"/>
                    <a:pt x="127" y="292"/>
                    <a:pt x="124" y="293"/>
                  </a:cubicBezTo>
                  <a:cubicBezTo>
                    <a:pt x="122" y="293"/>
                    <a:pt x="120" y="293"/>
                    <a:pt x="118" y="293"/>
                  </a:cubicBezTo>
                  <a:cubicBezTo>
                    <a:pt x="115" y="292"/>
                    <a:pt x="111" y="290"/>
                    <a:pt x="106" y="287"/>
                  </a:cubicBezTo>
                  <a:cubicBezTo>
                    <a:pt x="82" y="274"/>
                    <a:pt x="82" y="274"/>
                    <a:pt x="82" y="274"/>
                  </a:cubicBezTo>
                  <a:lnTo>
                    <a:pt x="87" y="264"/>
                  </a:lnTo>
                  <a:close/>
                  <a:moveTo>
                    <a:pt x="44" y="402"/>
                  </a:moveTo>
                  <a:cubicBezTo>
                    <a:pt x="82" y="384"/>
                    <a:pt x="82" y="384"/>
                    <a:pt x="82" y="384"/>
                  </a:cubicBezTo>
                  <a:cubicBezTo>
                    <a:pt x="47" y="379"/>
                    <a:pt x="47" y="379"/>
                    <a:pt x="47" y="379"/>
                  </a:cubicBezTo>
                  <a:cubicBezTo>
                    <a:pt x="49" y="368"/>
                    <a:pt x="49" y="368"/>
                    <a:pt x="49" y="368"/>
                  </a:cubicBezTo>
                  <a:cubicBezTo>
                    <a:pt x="100" y="376"/>
                    <a:pt x="100" y="376"/>
                    <a:pt x="100" y="376"/>
                  </a:cubicBezTo>
                  <a:cubicBezTo>
                    <a:pt x="98" y="388"/>
                    <a:pt x="98" y="388"/>
                    <a:pt x="98" y="388"/>
                  </a:cubicBezTo>
                  <a:cubicBezTo>
                    <a:pt x="61" y="405"/>
                    <a:pt x="61" y="405"/>
                    <a:pt x="61" y="405"/>
                  </a:cubicBezTo>
                  <a:cubicBezTo>
                    <a:pt x="95" y="411"/>
                    <a:pt x="95" y="411"/>
                    <a:pt x="95" y="411"/>
                  </a:cubicBezTo>
                  <a:cubicBezTo>
                    <a:pt x="93" y="421"/>
                    <a:pt x="93" y="421"/>
                    <a:pt x="93" y="421"/>
                  </a:cubicBezTo>
                  <a:cubicBezTo>
                    <a:pt x="42" y="413"/>
                    <a:pt x="42" y="413"/>
                    <a:pt x="42" y="413"/>
                  </a:cubicBezTo>
                  <a:lnTo>
                    <a:pt x="44" y="402"/>
                  </a:lnTo>
                  <a:close/>
                  <a:moveTo>
                    <a:pt x="42" y="427"/>
                  </a:moveTo>
                  <a:cubicBezTo>
                    <a:pt x="93" y="430"/>
                    <a:pt x="93" y="430"/>
                    <a:pt x="93" y="430"/>
                  </a:cubicBezTo>
                  <a:cubicBezTo>
                    <a:pt x="93" y="441"/>
                    <a:pt x="93" y="441"/>
                    <a:pt x="93" y="441"/>
                  </a:cubicBezTo>
                  <a:cubicBezTo>
                    <a:pt x="41" y="439"/>
                    <a:pt x="41" y="439"/>
                    <a:pt x="41" y="439"/>
                  </a:cubicBezTo>
                  <a:lnTo>
                    <a:pt x="42" y="427"/>
                  </a:lnTo>
                  <a:close/>
                  <a:moveTo>
                    <a:pt x="42" y="488"/>
                  </a:moveTo>
                  <a:cubicBezTo>
                    <a:pt x="62" y="486"/>
                    <a:pt x="62" y="486"/>
                    <a:pt x="62" y="486"/>
                  </a:cubicBezTo>
                  <a:cubicBezTo>
                    <a:pt x="61" y="464"/>
                    <a:pt x="61" y="464"/>
                    <a:pt x="61" y="464"/>
                  </a:cubicBezTo>
                  <a:cubicBezTo>
                    <a:pt x="41" y="465"/>
                    <a:pt x="41" y="465"/>
                    <a:pt x="41" y="465"/>
                  </a:cubicBezTo>
                  <a:cubicBezTo>
                    <a:pt x="40" y="454"/>
                    <a:pt x="40" y="454"/>
                    <a:pt x="40" y="454"/>
                  </a:cubicBezTo>
                  <a:cubicBezTo>
                    <a:pt x="92" y="451"/>
                    <a:pt x="92" y="451"/>
                    <a:pt x="92" y="451"/>
                  </a:cubicBezTo>
                  <a:cubicBezTo>
                    <a:pt x="92" y="462"/>
                    <a:pt x="92" y="462"/>
                    <a:pt x="92" y="462"/>
                  </a:cubicBezTo>
                  <a:cubicBezTo>
                    <a:pt x="70" y="463"/>
                    <a:pt x="70" y="463"/>
                    <a:pt x="70" y="463"/>
                  </a:cubicBezTo>
                  <a:cubicBezTo>
                    <a:pt x="71" y="486"/>
                    <a:pt x="71" y="486"/>
                    <a:pt x="71" y="486"/>
                  </a:cubicBezTo>
                  <a:cubicBezTo>
                    <a:pt x="94" y="485"/>
                    <a:pt x="94" y="485"/>
                    <a:pt x="94" y="485"/>
                  </a:cubicBezTo>
                  <a:cubicBezTo>
                    <a:pt x="94" y="496"/>
                    <a:pt x="94" y="496"/>
                    <a:pt x="94" y="496"/>
                  </a:cubicBezTo>
                  <a:cubicBezTo>
                    <a:pt x="43" y="499"/>
                    <a:pt x="43" y="499"/>
                    <a:pt x="43" y="499"/>
                  </a:cubicBezTo>
                  <a:lnTo>
                    <a:pt x="42" y="488"/>
                  </a:lnTo>
                  <a:close/>
                  <a:moveTo>
                    <a:pt x="98" y="546"/>
                  </a:moveTo>
                  <a:cubicBezTo>
                    <a:pt x="94" y="552"/>
                    <a:pt x="88" y="555"/>
                    <a:pt x="80" y="557"/>
                  </a:cubicBezTo>
                  <a:cubicBezTo>
                    <a:pt x="72" y="559"/>
                    <a:pt x="65" y="558"/>
                    <a:pt x="59" y="554"/>
                  </a:cubicBezTo>
                  <a:cubicBezTo>
                    <a:pt x="54" y="550"/>
                    <a:pt x="50" y="544"/>
                    <a:pt x="48" y="536"/>
                  </a:cubicBezTo>
                  <a:cubicBezTo>
                    <a:pt x="47" y="530"/>
                    <a:pt x="48" y="524"/>
                    <a:pt x="50" y="519"/>
                  </a:cubicBezTo>
                  <a:cubicBezTo>
                    <a:pt x="52" y="516"/>
                    <a:pt x="55" y="513"/>
                    <a:pt x="58" y="511"/>
                  </a:cubicBezTo>
                  <a:cubicBezTo>
                    <a:pt x="63" y="522"/>
                    <a:pt x="63" y="522"/>
                    <a:pt x="63" y="522"/>
                  </a:cubicBezTo>
                  <a:cubicBezTo>
                    <a:pt x="61" y="523"/>
                    <a:pt x="59" y="525"/>
                    <a:pt x="58" y="527"/>
                  </a:cubicBezTo>
                  <a:cubicBezTo>
                    <a:pt x="57" y="529"/>
                    <a:pt x="56" y="532"/>
                    <a:pt x="57" y="535"/>
                  </a:cubicBezTo>
                  <a:cubicBezTo>
                    <a:pt x="58" y="539"/>
                    <a:pt x="60" y="542"/>
                    <a:pt x="63" y="544"/>
                  </a:cubicBezTo>
                  <a:cubicBezTo>
                    <a:pt x="67" y="546"/>
                    <a:pt x="71" y="547"/>
                    <a:pt x="77" y="546"/>
                  </a:cubicBezTo>
                  <a:cubicBezTo>
                    <a:pt x="84" y="544"/>
                    <a:pt x="88" y="542"/>
                    <a:pt x="90" y="539"/>
                  </a:cubicBezTo>
                  <a:cubicBezTo>
                    <a:pt x="92" y="536"/>
                    <a:pt x="93" y="532"/>
                    <a:pt x="92" y="528"/>
                  </a:cubicBezTo>
                  <a:cubicBezTo>
                    <a:pt x="91" y="525"/>
                    <a:pt x="90" y="523"/>
                    <a:pt x="88" y="521"/>
                  </a:cubicBezTo>
                  <a:cubicBezTo>
                    <a:pt x="86" y="519"/>
                    <a:pt x="83" y="518"/>
                    <a:pt x="79" y="518"/>
                  </a:cubicBezTo>
                  <a:cubicBezTo>
                    <a:pt x="80" y="506"/>
                    <a:pt x="80" y="506"/>
                    <a:pt x="80" y="506"/>
                  </a:cubicBezTo>
                  <a:cubicBezTo>
                    <a:pt x="85" y="507"/>
                    <a:pt x="90" y="509"/>
                    <a:pt x="94" y="512"/>
                  </a:cubicBezTo>
                  <a:cubicBezTo>
                    <a:pt x="97" y="515"/>
                    <a:pt x="100" y="520"/>
                    <a:pt x="101" y="526"/>
                  </a:cubicBezTo>
                  <a:cubicBezTo>
                    <a:pt x="102" y="534"/>
                    <a:pt x="101" y="540"/>
                    <a:pt x="98" y="546"/>
                  </a:cubicBezTo>
                  <a:close/>
                  <a:moveTo>
                    <a:pt x="114" y="330"/>
                  </a:moveTo>
                  <a:cubicBezTo>
                    <a:pt x="101" y="331"/>
                    <a:pt x="101" y="331"/>
                    <a:pt x="101" y="331"/>
                  </a:cubicBezTo>
                  <a:cubicBezTo>
                    <a:pt x="94" y="353"/>
                    <a:pt x="94" y="353"/>
                    <a:pt x="94" y="353"/>
                  </a:cubicBezTo>
                  <a:cubicBezTo>
                    <a:pt x="104" y="361"/>
                    <a:pt x="104" y="361"/>
                    <a:pt x="104" y="361"/>
                  </a:cubicBezTo>
                  <a:cubicBezTo>
                    <a:pt x="100" y="373"/>
                    <a:pt x="100" y="373"/>
                    <a:pt x="100" y="373"/>
                  </a:cubicBezTo>
                  <a:cubicBezTo>
                    <a:pt x="58" y="336"/>
                    <a:pt x="58" y="336"/>
                    <a:pt x="58" y="336"/>
                  </a:cubicBezTo>
                  <a:cubicBezTo>
                    <a:pt x="62" y="325"/>
                    <a:pt x="62" y="325"/>
                    <a:pt x="62" y="325"/>
                  </a:cubicBezTo>
                  <a:cubicBezTo>
                    <a:pt x="118" y="318"/>
                    <a:pt x="118" y="318"/>
                    <a:pt x="118" y="318"/>
                  </a:cubicBezTo>
                  <a:lnTo>
                    <a:pt x="114" y="330"/>
                  </a:lnTo>
                  <a:close/>
                  <a:moveTo>
                    <a:pt x="252" y="762"/>
                  </a:moveTo>
                  <a:cubicBezTo>
                    <a:pt x="251" y="763"/>
                    <a:pt x="251" y="764"/>
                    <a:pt x="250" y="764"/>
                  </a:cubicBezTo>
                  <a:cubicBezTo>
                    <a:pt x="248" y="766"/>
                    <a:pt x="238" y="764"/>
                    <a:pt x="237" y="764"/>
                  </a:cubicBezTo>
                  <a:cubicBezTo>
                    <a:pt x="233" y="764"/>
                    <a:pt x="231" y="764"/>
                    <a:pt x="230" y="766"/>
                  </a:cubicBezTo>
                  <a:cubicBezTo>
                    <a:pt x="231" y="767"/>
                    <a:pt x="230" y="770"/>
                    <a:pt x="228" y="770"/>
                  </a:cubicBezTo>
                  <a:cubicBezTo>
                    <a:pt x="226" y="770"/>
                    <a:pt x="222" y="768"/>
                    <a:pt x="218" y="768"/>
                  </a:cubicBezTo>
                  <a:cubicBezTo>
                    <a:pt x="217" y="768"/>
                    <a:pt x="216" y="768"/>
                    <a:pt x="215" y="768"/>
                  </a:cubicBezTo>
                  <a:cubicBezTo>
                    <a:pt x="205" y="781"/>
                    <a:pt x="196" y="792"/>
                    <a:pt x="185" y="805"/>
                  </a:cubicBezTo>
                  <a:cubicBezTo>
                    <a:pt x="184" y="804"/>
                    <a:pt x="183" y="805"/>
                    <a:pt x="182" y="805"/>
                  </a:cubicBezTo>
                  <a:cubicBezTo>
                    <a:pt x="191" y="793"/>
                    <a:pt x="199" y="779"/>
                    <a:pt x="208" y="766"/>
                  </a:cubicBezTo>
                  <a:cubicBezTo>
                    <a:pt x="208" y="765"/>
                    <a:pt x="207" y="764"/>
                    <a:pt x="207" y="763"/>
                  </a:cubicBezTo>
                  <a:cubicBezTo>
                    <a:pt x="207" y="761"/>
                    <a:pt x="209" y="758"/>
                    <a:pt x="211" y="758"/>
                  </a:cubicBezTo>
                  <a:cubicBezTo>
                    <a:pt x="211" y="758"/>
                    <a:pt x="212" y="758"/>
                    <a:pt x="213" y="758"/>
                  </a:cubicBezTo>
                  <a:cubicBezTo>
                    <a:pt x="218" y="750"/>
                    <a:pt x="218" y="750"/>
                    <a:pt x="220" y="748"/>
                  </a:cubicBezTo>
                  <a:cubicBezTo>
                    <a:pt x="219" y="746"/>
                    <a:pt x="210" y="743"/>
                    <a:pt x="212" y="741"/>
                  </a:cubicBezTo>
                  <a:cubicBezTo>
                    <a:pt x="213" y="741"/>
                    <a:pt x="216" y="741"/>
                    <a:pt x="217" y="741"/>
                  </a:cubicBezTo>
                  <a:cubicBezTo>
                    <a:pt x="219" y="742"/>
                    <a:pt x="221" y="742"/>
                    <a:pt x="223" y="743"/>
                  </a:cubicBezTo>
                  <a:cubicBezTo>
                    <a:pt x="226" y="739"/>
                    <a:pt x="228" y="736"/>
                    <a:pt x="230" y="731"/>
                  </a:cubicBezTo>
                  <a:cubicBezTo>
                    <a:pt x="230" y="730"/>
                    <a:pt x="233" y="726"/>
                    <a:pt x="232" y="726"/>
                  </a:cubicBezTo>
                  <a:cubicBezTo>
                    <a:pt x="232" y="725"/>
                    <a:pt x="232" y="724"/>
                    <a:pt x="232" y="723"/>
                  </a:cubicBezTo>
                  <a:cubicBezTo>
                    <a:pt x="236" y="725"/>
                    <a:pt x="238" y="727"/>
                    <a:pt x="238" y="731"/>
                  </a:cubicBezTo>
                  <a:cubicBezTo>
                    <a:pt x="239" y="731"/>
                    <a:pt x="239" y="734"/>
                    <a:pt x="238" y="735"/>
                  </a:cubicBezTo>
                  <a:cubicBezTo>
                    <a:pt x="236" y="738"/>
                    <a:pt x="233" y="742"/>
                    <a:pt x="231" y="745"/>
                  </a:cubicBezTo>
                  <a:cubicBezTo>
                    <a:pt x="232" y="746"/>
                    <a:pt x="232" y="746"/>
                    <a:pt x="233" y="747"/>
                  </a:cubicBezTo>
                  <a:cubicBezTo>
                    <a:pt x="236" y="748"/>
                    <a:pt x="239" y="748"/>
                    <a:pt x="242" y="750"/>
                  </a:cubicBezTo>
                  <a:cubicBezTo>
                    <a:pt x="242" y="750"/>
                    <a:pt x="243" y="750"/>
                    <a:pt x="244" y="749"/>
                  </a:cubicBezTo>
                  <a:cubicBezTo>
                    <a:pt x="251" y="753"/>
                    <a:pt x="253" y="761"/>
                    <a:pt x="252" y="762"/>
                  </a:cubicBezTo>
                  <a:close/>
                  <a:moveTo>
                    <a:pt x="188" y="735"/>
                  </a:moveTo>
                  <a:cubicBezTo>
                    <a:pt x="191" y="738"/>
                    <a:pt x="194" y="740"/>
                    <a:pt x="195" y="742"/>
                  </a:cubicBezTo>
                  <a:cubicBezTo>
                    <a:pt x="196" y="743"/>
                    <a:pt x="200" y="748"/>
                    <a:pt x="202" y="755"/>
                  </a:cubicBezTo>
                  <a:cubicBezTo>
                    <a:pt x="203" y="757"/>
                    <a:pt x="204" y="758"/>
                    <a:pt x="203" y="761"/>
                  </a:cubicBezTo>
                  <a:cubicBezTo>
                    <a:pt x="199" y="758"/>
                    <a:pt x="199" y="757"/>
                    <a:pt x="197" y="752"/>
                  </a:cubicBezTo>
                  <a:cubicBezTo>
                    <a:pt x="197" y="750"/>
                    <a:pt x="196" y="748"/>
                    <a:pt x="193" y="744"/>
                  </a:cubicBezTo>
                  <a:cubicBezTo>
                    <a:pt x="192" y="742"/>
                    <a:pt x="188" y="738"/>
                    <a:pt x="188" y="735"/>
                  </a:cubicBezTo>
                  <a:close/>
                  <a:moveTo>
                    <a:pt x="261" y="821"/>
                  </a:moveTo>
                  <a:cubicBezTo>
                    <a:pt x="261" y="819"/>
                    <a:pt x="259" y="818"/>
                    <a:pt x="260" y="815"/>
                  </a:cubicBezTo>
                  <a:cubicBezTo>
                    <a:pt x="265" y="807"/>
                    <a:pt x="273" y="790"/>
                    <a:pt x="281" y="779"/>
                  </a:cubicBezTo>
                  <a:cubicBezTo>
                    <a:pt x="281" y="778"/>
                    <a:pt x="282" y="776"/>
                    <a:pt x="283" y="777"/>
                  </a:cubicBezTo>
                  <a:cubicBezTo>
                    <a:pt x="283" y="778"/>
                    <a:pt x="284" y="778"/>
                    <a:pt x="282" y="782"/>
                  </a:cubicBezTo>
                  <a:cubicBezTo>
                    <a:pt x="282" y="783"/>
                    <a:pt x="262" y="820"/>
                    <a:pt x="264" y="821"/>
                  </a:cubicBezTo>
                  <a:cubicBezTo>
                    <a:pt x="262" y="821"/>
                    <a:pt x="263" y="821"/>
                    <a:pt x="261" y="821"/>
                  </a:cubicBezTo>
                  <a:close/>
                  <a:moveTo>
                    <a:pt x="288" y="830"/>
                  </a:moveTo>
                  <a:cubicBezTo>
                    <a:pt x="288" y="830"/>
                    <a:pt x="287" y="830"/>
                    <a:pt x="287" y="830"/>
                  </a:cubicBezTo>
                  <a:cubicBezTo>
                    <a:pt x="285" y="830"/>
                    <a:pt x="283" y="829"/>
                    <a:pt x="281" y="828"/>
                  </a:cubicBezTo>
                  <a:cubicBezTo>
                    <a:pt x="280" y="826"/>
                    <a:pt x="275" y="818"/>
                    <a:pt x="275" y="816"/>
                  </a:cubicBezTo>
                  <a:cubicBezTo>
                    <a:pt x="275" y="816"/>
                    <a:pt x="275" y="816"/>
                    <a:pt x="276" y="816"/>
                  </a:cubicBezTo>
                  <a:cubicBezTo>
                    <a:pt x="277" y="822"/>
                    <a:pt x="286" y="820"/>
                    <a:pt x="293" y="818"/>
                  </a:cubicBezTo>
                  <a:cubicBezTo>
                    <a:pt x="299" y="816"/>
                    <a:pt x="304" y="813"/>
                    <a:pt x="305" y="812"/>
                  </a:cubicBezTo>
                  <a:cubicBezTo>
                    <a:pt x="304" y="811"/>
                    <a:pt x="305" y="811"/>
                    <a:pt x="303" y="809"/>
                  </a:cubicBezTo>
                  <a:cubicBezTo>
                    <a:pt x="303" y="810"/>
                    <a:pt x="300" y="811"/>
                    <a:pt x="296" y="812"/>
                  </a:cubicBezTo>
                  <a:cubicBezTo>
                    <a:pt x="288" y="814"/>
                    <a:pt x="274" y="816"/>
                    <a:pt x="273" y="815"/>
                  </a:cubicBezTo>
                  <a:cubicBezTo>
                    <a:pt x="269" y="814"/>
                    <a:pt x="270" y="813"/>
                    <a:pt x="272" y="809"/>
                  </a:cubicBezTo>
                  <a:cubicBezTo>
                    <a:pt x="279" y="807"/>
                    <a:pt x="290" y="805"/>
                    <a:pt x="296" y="802"/>
                  </a:cubicBezTo>
                  <a:cubicBezTo>
                    <a:pt x="297" y="802"/>
                    <a:pt x="298" y="801"/>
                    <a:pt x="297" y="799"/>
                  </a:cubicBezTo>
                  <a:cubicBezTo>
                    <a:pt x="294" y="801"/>
                    <a:pt x="286" y="801"/>
                    <a:pt x="283" y="801"/>
                  </a:cubicBezTo>
                  <a:cubicBezTo>
                    <a:pt x="280" y="798"/>
                    <a:pt x="282" y="795"/>
                    <a:pt x="284" y="792"/>
                  </a:cubicBezTo>
                  <a:cubicBezTo>
                    <a:pt x="284" y="792"/>
                    <a:pt x="284" y="792"/>
                    <a:pt x="284" y="792"/>
                  </a:cubicBezTo>
                  <a:cubicBezTo>
                    <a:pt x="286" y="794"/>
                    <a:pt x="293" y="793"/>
                    <a:pt x="295" y="791"/>
                  </a:cubicBezTo>
                  <a:cubicBezTo>
                    <a:pt x="294" y="789"/>
                    <a:pt x="291" y="784"/>
                    <a:pt x="293" y="785"/>
                  </a:cubicBezTo>
                  <a:cubicBezTo>
                    <a:pt x="295" y="786"/>
                    <a:pt x="295" y="787"/>
                    <a:pt x="297" y="788"/>
                  </a:cubicBezTo>
                  <a:cubicBezTo>
                    <a:pt x="298" y="788"/>
                    <a:pt x="298" y="787"/>
                    <a:pt x="298" y="787"/>
                  </a:cubicBezTo>
                  <a:cubicBezTo>
                    <a:pt x="296" y="786"/>
                    <a:pt x="295" y="785"/>
                    <a:pt x="294" y="785"/>
                  </a:cubicBezTo>
                  <a:cubicBezTo>
                    <a:pt x="295" y="782"/>
                    <a:pt x="297" y="782"/>
                    <a:pt x="299" y="783"/>
                  </a:cubicBezTo>
                  <a:cubicBezTo>
                    <a:pt x="301" y="784"/>
                    <a:pt x="307" y="790"/>
                    <a:pt x="308" y="790"/>
                  </a:cubicBezTo>
                  <a:cubicBezTo>
                    <a:pt x="308" y="790"/>
                    <a:pt x="308" y="790"/>
                    <a:pt x="308" y="790"/>
                  </a:cubicBezTo>
                  <a:cubicBezTo>
                    <a:pt x="309" y="791"/>
                    <a:pt x="309" y="792"/>
                    <a:pt x="310" y="793"/>
                  </a:cubicBezTo>
                  <a:cubicBezTo>
                    <a:pt x="309" y="797"/>
                    <a:pt x="307" y="798"/>
                    <a:pt x="305" y="798"/>
                  </a:cubicBezTo>
                  <a:cubicBezTo>
                    <a:pt x="305" y="802"/>
                    <a:pt x="305" y="806"/>
                    <a:pt x="308" y="811"/>
                  </a:cubicBezTo>
                  <a:cubicBezTo>
                    <a:pt x="310" y="810"/>
                    <a:pt x="312" y="809"/>
                    <a:pt x="313" y="808"/>
                  </a:cubicBezTo>
                  <a:cubicBezTo>
                    <a:pt x="315" y="810"/>
                    <a:pt x="316" y="811"/>
                    <a:pt x="316" y="814"/>
                  </a:cubicBezTo>
                  <a:cubicBezTo>
                    <a:pt x="314" y="818"/>
                    <a:pt x="309" y="817"/>
                    <a:pt x="309" y="819"/>
                  </a:cubicBezTo>
                  <a:cubicBezTo>
                    <a:pt x="307" y="824"/>
                    <a:pt x="308" y="831"/>
                    <a:pt x="307" y="835"/>
                  </a:cubicBezTo>
                  <a:cubicBezTo>
                    <a:pt x="306" y="835"/>
                    <a:pt x="305" y="835"/>
                    <a:pt x="305" y="835"/>
                  </a:cubicBezTo>
                  <a:cubicBezTo>
                    <a:pt x="304" y="831"/>
                    <a:pt x="304" y="824"/>
                    <a:pt x="305" y="821"/>
                  </a:cubicBezTo>
                  <a:cubicBezTo>
                    <a:pt x="302" y="821"/>
                    <a:pt x="299" y="823"/>
                    <a:pt x="294" y="824"/>
                  </a:cubicBezTo>
                  <a:cubicBezTo>
                    <a:pt x="294" y="825"/>
                    <a:pt x="294" y="824"/>
                    <a:pt x="294" y="825"/>
                  </a:cubicBezTo>
                  <a:cubicBezTo>
                    <a:pt x="296" y="826"/>
                    <a:pt x="297" y="827"/>
                    <a:pt x="297" y="828"/>
                  </a:cubicBezTo>
                  <a:cubicBezTo>
                    <a:pt x="297" y="829"/>
                    <a:pt x="296" y="831"/>
                    <a:pt x="295" y="831"/>
                  </a:cubicBezTo>
                  <a:cubicBezTo>
                    <a:pt x="294" y="831"/>
                    <a:pt x="293" y="830"/>
                    <a:pt x="290" y="829"/>
                  </a:cubicBezTo>
                  <a:cubicBezTo>
                    <a:pt x="289" y="829"/>
                    <a:pt x="289" y="829"/>
                    <a:pt x="288" y="830"/>
                  </a:cubicBezTo>
                  <a:close/>
                  <a:moveTo>
                    <a:pt x="316" y="787"/>
                  </a:moveTo>
                  <a:cubicBezTo>
                    <a:pt x="316" y="785"/>
                    <a:pt x="319" y="786"/>
                    <a:pt x="320" y="787"/>
                  </a:cubicBezTo>
                  <a:cubicBezTo>
                    <a:pt x="322" y="788"/>
                    <a:pt x="324" y="789"/>
                    <a:pt x="326" y="794"/>
                  </a:cubicBezTo>
                  <a:cubicBezTo>
                    <a:pt x="325" y="796"/>
                    <a:pt x="325" y="797"/>
                    <a:pt x="324" y="798"/>
                  </a:cubicBezTo>
                  <a:cubicBezTo>
                    <a:pt x="323" y="799"/>
                    <a:pt x="318" y="798"/>
                    <a:pt x="318" y="795"/>
                  </a:cubicBezTo>
                  <a:cubicBezTo>
                    <a:pt x="317" y="793"/>
                    <a:pt x="316" y="788"/>
                    <a:pt x="316" y="787"/>
                  </a:cubicBezTo>
                  <a:close/>
                  <a:moveTo>
                    <a:pt x="340" y="802"/>
                  </a:moveTo>
                  <a:cubicBezTo>
                    <a:pt x="333" y="803"/>
                    <a:pt x="318" y="845"/>
                    <a:pt x="312" y="854"/>
                  </a:cubicBezTo>
                  <a:cubicBezTo>
                    <a:pt x="307" y="861"/>
                    <a:pt x="305" y="861"/>
                    <a:pt x="302" y="858"/>
                  </a:cubicBezTo>
                  <a:cubicBezTo>
                    <a:pt x="298" y="854"/>
                    <a:pt x="293" y="836"/>
                    <a:pt x="294" y="832"/>
                  </a:cubicBezTo>
                  <a:cubicBezTo>
                    <a:pt x="295" y="833"/>
                    <a:pt x="296" y="836"/>
                    <a:pt x="297" y="837"/>
                  </a:cubicBezTo>
                  <a:cubicBezTo>
                    <a:pt x="297" y="836"/>
                    <a:pt x="297" y="836"/>
                    <a:pt x="297" y="835"/>
                  </a:cubicBezTo>
                  <a:cubicBezTo>
                    <a:pt x="298" y="838"/>
                    <a:pt x="302" y="846"/>
                    <a:pt x="303" y="847"/>
                  </a:cubicBezTo>
                  <a:cubicBezTo>
                    <a:pt x="306" y="849"/>
                    <a:pt x="307" y="845"/>
                    <a:pt x="309" y="843"/>
                  </a:cubicBezTo>
                  <a:cubicBezTo>
                    <a:pt x="313" y="834"/>
                    <a:pt x="324" y="807"/>
                    <a:pt x="329" y="799"/>
                  </a:cubicBezTo>
                  <a:cubicBezTo>
                    <a:pt x="331" y="794"/>
                    <a:pt x="334" y="789"/>
                    <a:pt x="330" y="786"/>
                  </a:cubicBezTo>
                  <a:cubicBezTo>
                    <a:pt x="319" y="780"/>
                    <a:pt x="305" y="785"/>
                    <a:pt x="295" y="779"/>
                  </a:cubicBezTo>
                  <a:cubicBezTo>
                    <a:pt x="295" y="778"/>
                    <a:pt x="295" y="778"/>
                    <a:pt x="296" y="778"/>
                  </a:cubicBezTo>
                  <a:cubicBezTo>
                    <a:pt x="301" y="776"/>
                    <a:pt x="327" y="782"/>
                    <a:pt x="327" y="782"/>
                  </a:cubicBezTo>
                  <a:cubicBezTo>
                    <a:pt x="335" y="784"/>
                    <a:pt x="345" y="793"/>
                    <a:pt x="340" y="802"/>
                  </a:cubicBezTo>
                  <a:close/>
                  <a:moveTo>
                    <a:pt x="364" y="858"/>
                  </a:moveTo>
                  <a:cubicBezTo>
                    <a:pt x="364" y="858"/>
                    <a:pt x="362" y="859"/>
                    <a:pt x="362" y="860"/>
                  </a:cubicBezTo>
                  <a:cubicBezTo>
                    <a:pt x="362" y="860"/>
                    <a:pt x="361" y="861"/>
                    <a:pt x="360" y="861"/>
                  </a:cubicBezTo>
                  <a:cubicBezTo>
                    <a:pt x="360" y="861"/>
                    <a:pt x="357" y="862"/>
                    <a:pt x="355" y="861"/>
                  </a:cubicBezTo>
                  <a:cubicBezTo>
                    <a:pt x="355" y="861"/>
                    <a:pt x="354" y="860"/>
                    <a:pt x="353" y="860"/>
                  </a:cubicBezTo>
                  <a:cubicBezTo>
                    <a:pt x="353" y="860"/>
                    <a:pt x="351" y="859"/>
                    <a:pt x="350" y="859"/>
                  </a:cubicBezTo>
                  <a:cubicBezTo>
                    <a:pt x="350" y="859"/>
                    <a:pt x="349" y="859"/>
                    <a:pt x="351" y="858"/>
                  </a:cubicBezTo>
                  <a:cubicBezTo>
                    <a:pt x="351" y="858"/>
                    <a:pt x="351" y="858"/>
                    <a:pt x="353" y="858"/>
                  </a:cubicBezTo>
                  <a:cubicBezTo>
                    <a:pt x="353" y="858"/>
                    <a:pt x="353" y="858"/>
                    <a:pt x="354" y="857"/>
                  </a:cubicBezTo>
                  <a:cubicBezTo>
                    <a:pt x="354" y="857"/>
                    <a:pt x="354" y="857"/>
                    <a:pt x="354" y="857"/>
                  </a:cubicBezTo>
                  <a:cubicBezTo>
                    <a:pt x="354" y="857"/>
                    <a:pt x="355" y="858"/>
                    <a:pt x="356" y="856"/>
                  </a:cubicBezTo>
                  <a:cubicBezTo>
                    <a:pt x="356" y="856"/>
                    <a:pt x="356" y="855"/>
                    <a:pt x="357" y="855"/>
                  </a:cubicBezTo>
                  <a:cubicBezTo>
                    <a:pt x="357" y="855"/>
                    <a:pt x="361" y="853"/>
                    <a:pt x="370" y="848"/>
                  </a:cubicBezTo>
                  <a:cubicBezTo>
                    <a:pt x="370" y="848"/>
                    <a:pt x="378" y="843"/>
                    <a:pt x="384" y="837"/>
                  </a:cubicBezTo>
                  <a:cubicBezTo>
                    <a:pt x="384" y="837"/>
                    <a:pt x="388" y="834"/>
                    <a:pt x="392" y="831"/>
                  </a:cubicBezTo>
                  <a:cubicBezTo>
                    <a:pt x="392" y="831"/>
                    <a:pt x="405" y="820"/>
                    <a:pt x="408" y="817"/>
                  </a:cubicBezTo>
                  <a:cubicBezTo>
                    <a:pt x="408" y="817"/>
                    <a:pt x="398" y="813"/>
                    <a:pt x="400" y="808"/>
                  </a:cubicBezTo>
                  <a:cubicBezTo>
                    <a:pt x="400" y="808"/>
                    <a:pt x="400" y="806"/>
                    <a:pt x="401" y="808"/>
                  </a:cubicBezTo>
                  <a:cubicBezTo>
                    <a:pt x="401" y="808"/>
                    <a:pt x="405" y="812"/>
                    <a:pt x="412" y="810"/>
                  </a:cubicBezTo>
                  <a:cubicBezTo>
                    <a:pt x="412" y="810"/>
                    <a:pt x="416" y="810"/>
                    <a:pt x="420" y="807"/>
                  </a:cubicBezTo>
                  <a:cubicBezTo>
                    <a:pt x="420" y="807"/>
                    <a:pt x="424" y="807"/>
                    <a:pt x="426" y="815"/>
                  </a:cubicBezTo>
                  <a:cubicBezTo>
                    <a:pt x="426" y="815"/>
                    <a:pt x="427" y="819"/>
                    <a:pt x="424" y="818"/>
                  </a:cubicBezTo>
                  <a:cubicBezTo>
                    <a:pt x="424" y="818"/>
                    <a:pt x="421" y="818"/>
                    <a:pt x="419" y="819"/>
                  </a:cubicBezTo>
                  <a:cubicBezTo>
                    <a:pt x="418" y="819"/>
                    <a:pt x="417" y="819"/>
                    <a:pt x="416" y="820"/>
                  </a:cubicBezTo>
                  <a:cubicBezTo>
                    <a:pt x="416" y="820"/>
                    <a:pt x="409" y="826"/>
                    <a:pt x="396" y="835"/>
                  </a:cubicBezTo>
                  <a:cubicBezTo>
                    <a:pt x="396" y="835"/>
                    <a:pt x="390" y="839"/>
                    <a:pt x="380" y="848"/>
                  </a:cubicBezTo>
                  <a:cubicBezTo>
                    <a:pt x="380" y="848"/>
                    <a:pt x="373" y="855"/>
                    <a:pt x="364" y="858"/>
                  </a:cubicBezTo>
                  <a:close/>
                  <a:moveTo>
                    <a:pt x="429" y="859"/>
                  </a:moveTo>
                  <a:cubicBezTo>
                    <a:pt x="429" y="859"/>
                    <a:pt x="429" y="860"/>
                    <a:pt x="429" y="861"/>
                  </a:cubicBezTo>
                  <a:cubicBezTo>
                    <a:pt x="429" y="861"/>
                    <a:pt x="429" y="863"/>
                    <a:pt x="427" y="862"/>
                  </a:cubicBezTo>
                  <a:cubicBezTo>
                    <a:pt x="427" y="862"/>
                    <a:pt x="420" y="864"/>
                    <a:pt x="418" y="866"/>
                  </a:cubicBezTo>
                  <a:cubicBezTo>
                    <a:pt x="418" y="866"/>
                    <a:pt x="415" y="870"/>
                    <a:pt x="415" y="872"/>
                  </a:cubicBezTo>
                  <a:cubicBezTo>
                    <a:pt x="415" y="872"/>
                    <a:pt x="415" y="875"/>
                    <a:pt x="412" y="875"/>
                  </a:cubicBezTo>
                  <a:cubicBezTo>
                    <a:pt x="412" y="875"/>
                    <a:pt x="411" y="876"/>
                    <a:pt x="409" y="875"/>
                  </a:cubicBezTo>
                  <a:cubicBezTo>
                    <a:pt x="409" y="875"/>
                    <a:pt x="406" y="873"/>
                    <a:pt x="403" y="876"/>
                  </a:cubicBezTo>
                  <a:cubicBezTo>
                    <a:pt x="403" y="876"/>
                    <a:pt x="403" y="877"/>
                    <a:pt x="402" y="875"/>
                  </a:cubicBezTo>
                  <a:cubicBezTo>
                    <a:pt x="402" y="875"/>
                    <a:pt x="402" y="874"/>
                    <a:pt x="400" y="874"/>
                  </a:cubicBezTo>
                  <a:cubicBezTo>
                    <a:pt x="400" y="874"/>
                    <a:pt x="400" y="873"/>
                    <a:pt x="400" y="872"/>
                  </a:cubicBezTo>
                  <a:cubicBezTo>
                    <a:pt x="400" y="872"/>
                    <a:pt x="400" y="870"/>
                    <a:pt x="398" y="869"/>
                  </a:cubicBezTo>
                  <a:cubicBezTo>
                    <a:pt x="398" y="869"/>
                    <a:pt x="397" y="869"/>
                    <a:pt x="396" y="867"/>
                  </a:cubicBezTo>
                  <a:cubicBezTo>
                    <a:pt x="396" y="867"/>
                    <a:pt x="395" y="861"/>
                    <a:pt x="394" y="858"/>
                  </a:cubicBezTo>
                  <a:cubicBezTo>
                    <a:pt x="394" y="858"/>
                    <a:pt x="393" y="855"/>
                    <a:pt x="390" y="854"/>
                  </a:cubicBezTo>
                  <a:cubicBezTo>
                    <a:pt x="390" y="854"/>
                    <a:pt x="386" y="848"/>
                    <a:pt x="388" y="848"/>
                  </a:cubicBezTo>
                  <a:cubicBezTo>
                    <a:pt x="388" y="848"/>
                    <a:pt x="393" y="848"/>
                    <a:pt x="395" y="854"/>
                  </a:cubicBezTo>
                  <a:cubicBezTo>
                    <a:pt x="395" y="854"/>
                    <a:pt x="395" y="856"/>
                    <a:pt x="396" y="858"/>
                  </a:cubicBezTo>
                  <a:cubicBezTo>
                    <a:pt x="396" y="858"/>
                    <a:pt x="396" y="860"/>
                    <a:pt x="399" y="866"/>
                  </a:cubicBezTo>
                  <a:cubicBezTo>
                    <a:pt x="399" y="866"/>
                    <a:pt x="399" y="867"/>
                    <a:pt x="400" y="865"/>
                  </a:cubicBezTo>
                  <a:cubicBezTo>
                    <a:pt x="401" y="863"/>
                    <a:pt x="401" y="863"/>
                    <a:pt x="401" y="863"/>
                  </a:cubicBezTo>
                  <a:cubicBezTo>
                    <a:pt x="401" y="863"/>
                    <a:pt x="402" y="861"/>
                    <a:pt x="403" y="862"/>
                  </a:cubicBezTo>
                  <a:cubicBezTo>
                    <a:pt x="403" y="862"/>
                    <a:pt x="404" y="863"/>
                    <a:pt x="404" y="862"/>
                  </a:cubicBezTo>
                  <a:cubicBezTo>
                    <a:pt x="404" y="862"/>
                    <a:pt x="407" y="861"/>
                    <a:pt x="409" y="858"/>
                  </a:cubicBezTo>
                  <a:cubicBezTo>
                    <a:pt x="409" y="858"/>
                    <a:pt x="412" y="856"/>
                    <a:pt x="411" y="855"/>
                  </a:cubicBezTo>
                  <a:cubicBezTo>
                    <a:pt x="411" y="855"/>
                    <a:pt x="408" y="852"/>
                    <a:pt x="407" y="850"/>
                  </a:cubicBezTo>
                  <a:cubicBezTo>
                    <a:pt x="407" y="850"/>
                    <a:pt x="405" y="849"/>
                    <a:pt x="406" y="848"/>
                  </a:cubicBezTo>
                  <a:cubicBezTo>
                    <a:pt x="406" y="848"/>
                    <a:pt x="407" y="848"/>
                    <a:pt x="410" y="849"/>
                  </a:cubicBezTo>
                  <a:cubicBezTo>
                    <a:pt x="410" y="849"/>
                    <a:pt x="416" y="850"/>
                    <a:pt x="418" y="848"/>
                  </a:cubicBezTo>
                  <a:cubicBezTo>
                    <a:pt x="418" y="848"/>
                    <a:pt x="419" y="846"/>
                    <a:pt x="420" y="847"/>
                  </a:cubicBezTo>
                  <a:cubicBezTo>
                    <a:pt x="420" y="847"/>
                    <a:pt x="423" y="850"/>
                    <a:pt x="424" y="850"/>
                  </a:cubicBezTo>
                  <a:cubicBezTo>
                    <a:pt x="424" y="850"/>
                    <a:pt x="430" y="852"/>
                    <a:pt x="429" y="859"/>
                  </a:cubicBezTo>
                  <a:close/>
                  <a:moveTo>
                    <a:pt x="485" y="876"/>
                  </a:moveTo>
                  <a:cubicBezTo>
                    <a:pt x="485" y="876"/>
                    <a:pt x="484" y="878"/>
                    <a:pt x="482" y="877"/>
                  </a:cubicBezTo>
                  <a:cubicBezTo>
                    <a:pt x="482" y="877"/>
                    <a:pt x="476" y="874"/>
                    <a:pt x="474" y="867"/>
                  </a:cubicBezTo>
                  <a:cubicBezTo>
                    <a:pt x="474" y="867"/>
                    <a:pt x="472" y="857"/>
                    <a:pt x="472" y="856"/>
                  </a:cubicBezTo>
                  <a:cubicBezTo>
                    <a:pt x="472" y="856"/>
                    <a:pt x="473" y="856"/>
                    <a:pt x="472" y="855"/>
                  </a:cubicBezTo>
                  <a:cubicBezTo>
                    <a:pt x="472" y="849"/>
                    <a:pt x="472" y="849"/>
                    <a:pt x="472" y="849"/>
                  </a:cubicBezTo>
                  <a:cubicBezTo>
                    <a:pt x="472" y="849"/>
                    <a:pt x="472" y="848"/>
                    <a:pt x="472" y="847"/>
                  </a:cubicBezTo>
                  <a:cubicBezTo>
                    <a:pt x="472" y="847"/>
                    <a:pt x="472" y="846"/>
                    <a:pt x="472" y="846"/>
                  </a:cubicBezTo>
                  <a:cubicBezTo>
                    <a:pt x="472" y="846"/>
                    <a:pt x="472" y="845"/>
                    <a:pt x="472" y="845"/>
                  </a:cubicBezTo>
                  <a:cubicBezTo>
                    <a:pt x="472" y="845"/>
                    <a:pt x="472" y="842"/>
                    <a:pt x="474" y="844"/>
                  </a:cubicBezTo>
                  <a:cubicBezTo>
                    <a:pt x="474" y="844"/>
                    <a:pt x="475" y="845"/>
                    <a:pt x="474" y="846"/>
                  </a:cubicBezTo>
                  <a:cubicBezTo>
                    <a:pt x="474" y="846"/>
                    <a:pt x="473" y="848"/>
                    <a:pt x="477" y="855"/>
                  </a:cubicBezTo>
                  <a:cubicBezTo>
                    <a:pt x="477" y="855"/>
                    <a:pt x="477" y="856"/>
                    <a:pt x="478" y="857"/>
                  </a:cubicBezTo>
                  <a:cubicBezTo>
                    <a:pt x="478" y="857"/>
                    <a:pt x="480" y="857"/>
                    <a:pt x="480" y="860"/>
                  </a:cubicBezTo>
                  <a:cubicBezTo>
                    <a:pt x="480" y="860"/>
                    <a:pt x="480" y="862"/>
                    <a:pt x="480" y="862"/>
                  </a:cubicBezTo>
                  <a:cubicBezTo>
                    <a:pt x="480" y="862"/>
                    <a:pt x="480" y="864"/>
                    <a:pt x="481" y="863"/>
                  </a:cubicBezTo>
                  <a:cubicBezTo>
                    <a:pt x="481" y="863"/>
                    <a:pt x="482" y="863"/>
                    <a:pt x="482" y="864"/>
                  </a:cubicBezTo>
                  <a:cubicBezTo>
                    <a:pt x="482" y="864"/>
                    <a:pt x="482" y="868"/>
                    <a:pt x="483" y="869"/>
                  </a:cubicBezTo>
                  <a:cubicBezTo>
                    <a:pt x="483" y="869"/>
                    <a:pt x="483" y="870"/>
                    <a:pt x="483" y="870"/>
                  </a:cubicBezTo>
                  <a:cubicBezTo>
                    <a:pt x="483" y="870"/>
                    <a:pt x="483" y="871"/>
                    <a:pt x="484" y="871"/>
                  </a:cubicBezTo>
                  <a:cubicBezTo>
                    <a:pt x="484" y="871"/>
                    <a:pt x="484" y="871"/>
                    <a:pt x="484" y="872"/>
                  </a:cubicBezTo>
                  <a:cubicBezTo>
                    <a:pt x="484" y="872"/>
                    <a:pt x="485" y="876"/>
                    <a:pt x="485" y="876"/>
                  </a:cubicBezTo>
                  <a:close/>
                  <a:moveTo>
                    <a:pt x="482" y="834"/>
                  </a:moveTo>
                  <a:cubicBezTo>
                    <a:pt x="482" y="834"/>
                    <a:pt x="480" y="833"/>
                    <a:pt x="480" y="833"/>
                  </a:cubicBezTo>
                  <a:cubicBezTo>
                    <a:pt x="480" y="833"/>
                    <a:pt x="479" y="833"/>
                    <a:pt x="477" y="833"/>
                  </a:cubicBezTo>
                  <a:cubicBezTo>
                    <a:pt x="477" y="833"/>
                    <a:pt x="476" y="833"/>
                    <a:pt x="476" y="832"/>
                  </a:cubicBezTo>
                  <a:cubicBezTo>
                    <a:pt x="476" y="832"/>
                    <a:pt x="479" y="827"/>
                    <a:pt x="478" y="823"/>
                  </a:cubicBezTo>
                  <a:cubicBezTo>
                    <a:pt x="478" y="823"/>
                    <a:pt x="477" y="822"/>
                    <a:pt x="478" y="821"/>
                  </a:cubicBezTo>
                  <a:cubicBezTo>
                    <a:pt x="478" y="821"/>
                    <a:pt x="479" y="820"/>
                    <a:pt x="480" y="821"/>
                  </a:cubicBezTo>
                  <a:cubicBezTo>
                    <a:pt x="480" y="821"/>
                    <a:pt x="484" y="829"/>
                    <a:pt x="485" y="832"/>
                  </a:cubicBezTo>
                  <a:cubicBezTo>
                    <a:pt x="485" y="832"/>
                    <a:pt x="485" y="835"/>
                    <a:pt x="482" y="834"/>
                  </a:cubicBezTo>
                  <a:close/>
                  <a:moveTo>
                    <a:pt x="540" y="839"/>
                  </a:moveTo>
                  <a:cubicBezTo>
                    <a:pt x="540" y="839"/>
                    <a:pt x="538" y="842"/>
                    <a:pt x="536" y="843"/>
                  </a:cubicBezTo>
                  <a:cubicBezTo>
                    <a:pt x="536" y="843"/>
                    <a:pt x="535" y="844"/>
                    <a:pt x="535" y="846"/>
                  </a:cubicBezTo>
                  <a:cubicBezTo>
                    <a:pt x="535" y="846"/>
                    <a:pt x="532" y="852"/>
                    <a:pt x="530" y="853"/>
                  </a:cubicBezTo>
                  <a:cubicBezTo>
                    <a:pt x="530" y="853"/>
                    <a:pt x="527" y="855"/>
                    <a:pt x="528" y="858"/>
                  </a:cubicBezTo>
                  <a:cubicBezTo>
                    <a:pt x="528" y="858"/>
                    <a:pt x="532" y="860"/>
                    <a:pt x="531" y="864"/>
                  </a:cubicBezTo>
                  <a:cubicBezTo>
                    <a:pt x="531" y="864"/>
                    <a:pt x="532" y="866"/>
                    <a:pt x="530" y="866"/>
                  </a:cubicBezTo>
                  <a:cubicBezTo>
                    <a:pt x="530" y="866"/>
                    <a:pt x="529" y="866"/>
                    <a:pt x="528" y="866"/>
                  </a:cubicBezTo>
                  <a:cubicBezTo>
                    <a:pt x="528" y="866"/>
                    <a:pt x="527" y="867"/>
                    <a:pt x="527" y="867"/>
                  </a:cubicBezTo>
                  <a:cubicBezTo>
                    <a:pt x="527" y="867"/>
                    <a:pt x="524" y="868"/>
                    <a:pt x="521" y="868"/>
                  </a:cubicBezTo>
                  <a:cubicBezTo>
                    <a:pt x="521" y="868"/>
                    <a:pt x="519" y="868"/>
                    <a:pt x="517" y="868"/>
                  </a:cubicBezTo>
                  <a:cubicBezTo>
                    <a:pt x="517" y="868"/>
                    <a:pt x="516" y="867"/>
                    <a:pt x="516" y="868"/>
                  </a:cubicBezTo>
                  <a:cubicBezTo>
                    <a:pt x="516" y="868"/>
                    <a:pt x="511" y="873"/>
                    <a:pt x="506" y="869"/>
                  </a:cubicBezTo>
                  <a:cubicBezTo>
                    <a:pt x="506" y="869"/>
                    <a:pt x="505" y="868"/>
                    <a:pt x="504" y="868"/>
                  </a:cubicBezTo>
                  <a:cubicBezTo>
                    <a:pt x="503" y="867"/>
                    <a:pt x="502" y="866"/>
                    <a:pt x="501" y="866"/>
                  </a:cubicBezTo>
                  <a:cubicBezTo>
                    <a:pt x="501" y="866"/>
                    <a:pt x="496" y="862"/>
                    <a:pt x="493" y="861"/>
                  </a:cubicBezTo>
                  <a:cubicBezTo>
                    <a:pt x="493" y="861"/>
                    <a:pt x="490" y="858"/>
                    <a:pt x="489" y="856"/>
                  </a:cubicBezTo>
                  <a:cubicBezTo>
                    <a:pt x="489" y="856"/>
                    <a:pt x="488" y="853"/>
                    <a:pt x="487" y="853"/>
                  </a:cubicBezTo>
                  <a:cubicBezTo>
                    <a:pt x="487" y="853"/>
                    <a:pt x="485" y="853"/>
                    <a:pt x="485" y="852"/>
                  </a:cubicBezTo>
                  <a:cubicBezTo>
                    <a:pt x="485" y="851"/>
                    <a:pt x="485" y="851"/>
                    <a:pt x="485" y="851"/>
                  </a:cubicBezTo>
                  <a:cubicBezTo>
                    <a:pt x="485" y="851"/>
                    <a:pt x="485" y="851"/>
                    <a:pt x="485" y="851"/>
                  </a:cubicBezTo>
                  <a:cubicBezTo>
                    <a:pt x="485" y="851"/>
                    <a:pt x="485" y="849"/>
                    <a:pt x="487" y="846"/>
                  </a:cubicBezTo>
                  <a:cubicBezTo>
                    <a:pt x="487" y="846"/>
                    <a:pt x="489" y="844"/>
                    <a:pt x="490" y="843"/>
                  </a:cubicBezTo>
                  <a:cubicBezTo>
                    <a:pt x="490" y="843"/>
                    <a:pt x="494" y="839"/>
                    <a:pt x="497" y="838"/>
                  </a:cubicBezTo>
                  <a:cubicBezTo>
                    <a:pt x="497" y="838"/>
                    <a:pt x="498" y="836"/>
                    <a:pt x="499" y="835"/>
                  </a:cubicBezTo>
                  <a:cubicBezTo>
                    <a:pt x="500" y="834"/>
                    <a:pt x="501" y="833"/>
                    <a:pt x="502" y="833"/>
                  </a:cubicBezTo>
                  <a:cubicBezTo>
                    <a:pt x="502" y="833"/>
                    <a:pt x="503" y="831"/>
                    <a:pt x="505" y="830"/>
                  </a:cubicBezTo>
                  <a:cubicBezTo>
                    <a:pt x="505" y="830"/>
                    <a:pt x="509" y="829"/>
                    <a:pt x="509" y="828"/>
                  </a:cubicBezTo>
                  <a:cubicBezTo>
                    <a:pt x="509" y="828"/>
                    <a:pt x="508" y="825"/>
                    <a:pt x="508" y="824"/>
                  </a:cubicBezTo>
                  <a:cubicBezTo>
                    <a:pt x="506" y="809"/>
                    <a:pt x="506" y="809"/>
                    <a:pt x="506" y="809"/>
                  </a:cubicBezTo>
                  <a:cubicBezTo>
                    <a:pt x="506" y="809"/>
                    <a:pt x="506" y="808"/>
                    <a:pt x="507" y="809"/>
                  </a:cubicBezTo>
                  <a:cubicBezTo>
                    <a:pt x="507" y="809"/>
                    <a:pt x="508" y="809"/>
                    <a:pt x="510" y="809"/>
                  </a:cubicBezTo>
                  <a:cubicBezTo>
                    <a:pt x="510" y="809"/>
                    <a:pt x="511" y="809"/>
                    <a:pt x="512" y="812"/>
                  </a:cubicBezTo>
                  <a:cubicBezTo>
                    <a:pt x="512" y="812"/>
                    <a:pt x="514" y="816"/>
                    <a:pt x="515" y="820"/>
                  </a:cubicBezTo>
                  <a:cubicBezTo>
                    <a:pt x="515" y="820"/>
                    <a:pt x="516" y="826"/>
                    <a:pt x="516" y="827"/>
                  </a:cubicBezTo>
                  <a:cubicBezTo>
                    <a:pt x="516" y="827"/>
                    <a:pt x="515" y="828"/>
                    <a:pt x="517" y="828"/>
                  </a:cubicBezTo>
                  <a:cubicBezTo>
                    <a:pt x="517" y="828"/>
                    <a:pt x="520" y="828"/>
                    <a:pt x="522" y="829"/>
                  </a:cubicBezTo>
                  <a:cubicBezTo>
                    <a:pt x="526" y="829"/>
                    <a:pt x="531" y="829"/>
                    <a:pt x="532" y="829"/>
                  </a:cubicBezTo>
                  <a:cubicBezTo>
                    <a:pt x="532" y="829"/>
                    <a:pt x="537" y="830"/>
                    <a:pt x="540" y="835"/>
                  </a:cubicBezTo>
                  <a:cubicBezTo>
                    <a:pt x="540" y="835"/>
                    <a:pt x="541" y="835"/>
                    <a:pt x="540" y="839"/>
                  </a:cubicBezTo>
                  <a:close/>
                  <a:moveTo>
                    <a:pt x="604" y="809"/>
                  </a:moveTo>
                  <a:cubicBezTo>
                    <a:pt x="604" y="809"/>
                    <a:pt x="603" y="810"/>
                    <a:pt x="603" y="811"/>
                  </a:cubicBezTo>
                  <a:cubicBezTo>
                    <a:pt x="603" y="811"/>
                    <a:pt x="602" y="815"/>
                    <a:pt x="602" y="816"/>
                  </a:cubicBezTo>
                  <a:cubicBezTo>
                    <a:pt x="602" y="816"/>
                    <a:pt x="602" y="819"/>
                    <a:pt x="601" y="821"/>
                  </a:cubicBezTo>
                  <a:cubicBezTo>
                    <a:pt x="601" y="821"/>
                    <a:pt x="597" y="826"/>
                    <a:pt x="601" y="831"/>
                  </a:cubicBezTo>
                  <a:cubicBezTo>
                    <a:pt x="601" y="831"/>
                    <a:pt x="604" y="834"/>
                    <a:pt x="601" y="837"/>
                  </a:cubicBezTo>
                  <a:cubicBezTo>
                    <a:pt x="601" y="837"/>
                    <a:pt x="599" y="837"/>
                    <a:pt x="598" y="840"/>
                  </a:cubicBezTo>
                  <a:cubicBezTo>
                    <a:pt x="598" y="840"/>
                    <a:pt x="598" y="842"/>
                    <a:pt x="598" y="842"/>
                  </a:cubicBezTo>
                  <a:cubicBezTo>
                    <a:pt x="598" y="842"/>
                    <a:pt x="598" y="844"/>
                    <a:pt x="598" y="845"/>
                  </a:cubicBezTo>
                  <a:cubicBezTo>
                    <a:pt x="598" y="845"/>
                    <a:pt x="597" y="847"/>
                    <a:pt x="595" y="848"/>
                  </a:cubicBezTo>
                  <a:cubicBezTo>
                    <a:pt x="595" y="848"/>
                    <a:pt x="592" y="850"/>
                    <a:pt x="592" y="851"/>
                  </a:cubicBezTo>
                  <a:cubicBezTo>
                    <a:pt x="592" y="851"/>
                    <a:pt x="590" y="853"/>
                    <a:pt x="590" y="853"/>
                  </a:cubicBezTo>
                  <a:cubicBezTo>
                    <a:pt x="590" y="853"/>
                    <a:pt x="589" y="853"/>
                    <a:pt x="589" y="854"/>
                  </a:cubicBezTo>
                  <a:cubicBezTo>
                    <a:pt x="589" y="854"/>
                    <a:pt x="588" y="856"/>
                    <a:pt x="585" y="857"/>
                  </a:cubicBezTo>
                  <a:cubicBezTo>
                    <a:pt x="585" y="857"/>
                    <a:pt x="585" y="851"/>
                    <a:pt x="585" y="848"/>
                  </a:cubicBezTo>
                  <a:cubicBezTo>
                    <a:pt x="585" y="848"/>
                    <a:pt x="585" y="845"/>
                    <a:pt x="586" y="843"/>
                  </a:cubicBezTo>
                  <a:cubicBezTo>
                    <a:pt x="586" y="843"/>
                    <a:pt x="585" y="840"/>
                    <a:pt x="587" y="840"/>
                  </a:cubicBezTo>
                  <a:cubicBezTo>
                    <a:pt x="587" y="840"/>
                    <a:pt x="588" y="841"/>
                    <a:pt x="588" y="840"/>
                  </a:cubicBezTo>
                  <a:cubicBezTo>
                    <a:pt x="588" y="840"/>
                    <a:pt x="589" y="836"/>
                    <a:pt x="589" y="836"/>
                  </a:cubicBezTo>
                  <a:cubicBezTo>
                    <a:pt x="589" y="836"/>
                    <a:pt x="588" y="835"/>
                    <a:pt x="587" y="835"/>
                  </a:cubicBezTo>
                  <a:cubicBezTo>
                    <a:pt x="587" y="835"/>
                    <a:pt x="586" y="834"/>
                    <a:pt x="587" y="832"/>
                  </a:cubicBezTo>
                  <a:cubicBezTo>
                    <a:pt x="587" y="832"/>
                    <a:pt x="587" y="832"/>
                    <a:pt x="585" y="831"/>
                  </a:cubicBezTo>
                  <a:cubicBezTo>
                    <a:pt x="585" y="831"/>
                    <a:pt x="583" y="830"/>
                    <a:pt x="583" y="831"/>
                  </a:cubicBezTo>
                  <a:cubicBezTo>
                    <a:pt x="583" y="831"/>
                    <a:pt x="583" y="832"/>
                    <a:pt x="581" y="831"/>
                  </a:cubicBezTo>
                  <a:cubicBezTo>
                    <a:pt x="581" y="831"/>
                    <a:pt x="572" y="829"/>
                    <a:pt x="576" y="827"/>
                  </a:cubicBezTo>
                  <a:cubicBezTo>
                    <a:pt x="576" y="827"/>
                    <a:pt x="581" y="827"/>
                    <a:pt x="584" y="823"/>
                  </a:cubicBezTo>
                  <a:cubicBezTo>
                    <a:pt x="584" y="823"/>
                    <a:pt x="586" y="822"/>
                    <a:pt x="586" y="815"/>
                  </a:cubicBezTo>
                  <a:cubicBezTo>
                    <a:pt x="586" y="815"/>
                    <a:pt x="586" y="814"/>
                    <a:pt x="585" y="813"/>
                  </a:cubicBezTo>
                  <a:cubicBezTo>
                    <a:pt x="585" y="813"/>
                    <a:pt x="585" y="813"/>
                    <a:pt x="585" y="812"/>
                  </a:cubicBezTo>
                  <a:cubicBezTo>
                    <a:pt x="585" y="812"/>
                    <a:pt x="585" y="811"/>
                    <a:pt x="584" y="810"/>
                  </a:cubicBezTo>
                  <a:cubicBezTo>
                    <a:pt x="584" y="810"/>
                    <a:pt x="584" y="809"/>
                    <a:pt x="584" y="808"/>
                  </a:cubicBezTo>
                  <a:cubicBezTo>
                    <a:pt x="584" y="808"/>
                    <a:pt x="584" y="807"/>
                    <a:pt x="583" y="807"/>
                  </a:cubicBezTo>
                  <a:cubicBezTo>
                    <a:pt x="583" y="807"/>
                    <a:pt x="583" y="806"/>
                    <a:pt x="583" y="805"/>
                  </a:cubicBezTo>
                  <a:cubicBezTo>
                    <a:pt x="583" y="805"/>
                    <a:pt x="583" y="805"/>
                    <a:pt x="583" y="804"/>
                  </a:cubicBezTo>
                  <a:cubicBezTo>
                    <a:pt x="583" y="804"/>
                    <a:pt x="582" y="803"/>
                    <a:pt x="583" y="803"/>
                  </a:cubicBezTo>
                  <a:cubicBezTo>
                    <a:pt x="583" y="803"/>
                    <a:pt x="584" y="803"/>
                    <a:pt x="583" y="801"/>
                  </a:cubicBezTo>
                  <a:cubicBezTo>
                    <a:pt x="583" y="801"/>
                    <a:pt x="582" y="800"/>
                    <a:pt x="581" y="799"/>
                  </a:cubicBezTo>
                  <a:cubicBezTo>
                    <a:pt x="580" y="798"/>
                    <a:pt x="580" y="798"/>
                    <a:pt x="580" y="798"/>
                  </a:cubicBezTo>
                  <a:cubicBezTo>
                    <a:pt x="577" y="791"/>
                    <a:pt x="577" y="791"/>
                    <a:pt x="577" y="791"/>
                  </a:cubicBezTo>
                  <a:cubicBezTo>
                    <a:pt x="577" y="791"/>
                    <a:pt x="573" y="788"/>
                    <a:pt x="577" y="789"/>
                  </a:cubicBezTo>
                  <a:cubicBezTo>
                    <a:pt x="577" y="789"/>
                    <a:pt x="581" y="788"/>
                    <a:pt x="583" y="789"/>
                  </a:cubicBezTo>
                  <a:cubicBezTo>
                    <a:pt x="583" y="789"/>
                    <a:pt x="587" y="789"/>
                    <a:pt x="588" y="789"/>
                  </a:cubicBezTo>
                  <a:cubicBezTo>
                    <a:pt x="588" y="789"/>
                    <a:pt x="589" y="789"/>
                    <a:pt x="591" y="792"/>
                  </a:cubicBezTo>
                  <a:cubicBezTo>
                    <a:pt x="591" y="792"/>
                    <a:pt x="592" y="796"/>
                    <a:pt x="593" y="796"/>
                  </a:cubicBezTo>
                  <a:cubicBezTo>
                    <a:pt x="593" y="796"/>
                    <a:pt x="597" y="797"/>
                    <a:pt x="598" y="797"/>
                  </a:cubicBezTo>
                  <a:cubicBezTo>
                    <a:pt x="598" y="797"/>
                    <a:pt x="598" y="797"/>
                    <a:pt x="599" y="797"/>
                  </a:cubicBezTo>
                  <a:cubicBezTo>
                    <a:pt x="599" y="797"/>
                    <a:pt x="601" y="796"/>
                    <a:pt x="602" y="798"/>
                  </a:cubicBezTo>
                  <a:cubicBezTo>
                    <a:pt x="602" y="798"/>
                    <a:pt x="602" y="800"/>
                    <a:pt x="603" y="799"/>
                  </a:cubicBezTo>
                  <a:cubicBezTo>
                    <a:pt x="603" y="799"/>
                    <a:pt x="605" y="799"/>
                    <a:pt x="605" y="802"/>
                  </a:cubicBezTo>
                  <a:cubicBezTo>
                    <a:pt x="605" y="802"/>
                    <a:pt x="607" y="807"/>
                    <a:pt x="604" y="809"/>
                  </a:cubicBezTo>
                  <a:close/>
                  <a:moveTo>
                    <a:pt x="631" y="834"/>
                  </a:moveTo>
                  <a:cubicBezTo>
                    <a:pt x="631" y="834"/>
                    <a:pt x="630" y="838"/>
                    <a:pt x="627" y="838"/>
                  </a:cubicBezTo>
                  <a:cubicBezTo>
                    <a:pt x="627" y="838"/>
                    <a:pt x="625" y="839"/>
                    <a:pt x="624" y="839"/>
                  </a:cubicBezTo>
                  <a:cubicBezTo>
                    <a:pt x="624" y="839"/>
                    <a:pt x="622" y="839"/>
                    <a:pt x="621" y="838"/>
                  </a:cubicBezTo>
                  <a:cubicBezTo>
                    <a:pt x="621" y="838"/>
                    <a:pt x="620" y="838"/>
                    <a:pt x="619" y="839"/>
                  </a:cubicBezTo>
                  <a:cubicBezTo>
                    <a:pt x="619" y="839"/>
                    <a:pt x="619" y="839"/>
                    <a:pt x="617" y="837"/>
                  </a:cubicBezTo>
                  <a:cubicBezTo>
                    <a:pt x="617" y="837"/>
                    <a:pt x="616" y="836"/>
                    <a:pt x="616" y="834"/>
                  </a:cubicBezTo>
                  <a:cubicBezTo>
                    <a:pt x="616" y="834"/>
                    <a:pt x="616" y="832"/>
                    <a:pt x="614" y="829"/>
                  </a:cubicBezTo>
                  <a:cubicBezTo>
                    <a:pt x="614" y="829"/>
                    <a:pt x="613" y="825"/>
                    <a:pt x="615" y="825"/>
                  </a:cubicBezTo>
                  <a:cubicBezTo>
                    <a:pt x="615" y="825"/>
                    <a:pt x="617" y="825"/>
                    <a:pt x="618" y="825"/>
                  </a:cubicBezTo>
                  <a:cubicBezTo>
                    <a:pt x="618" y="825"/>
                    <a:pt x="621" y="825"/>
                    <a:pt x="625" y="826"/>
                  </a:cubicBezTo>
                  <a:cubicBezTo>
                    <a:pt x="625" y="826"/>
                    <a:pt x="628" y="828"/>
                    <a:pt x="629" y="828"/>
                  </a:cubicBezTo>
                  <a:cubicBezTo>
                    <a:pt x="629" y="828"/>
                    <a:pt x="631" y="828"/>
                    <a:pt x="631" y="831"/>
                  </a:cubicBezTo>
                  <a:cubicBezTo>
                    <a:pt x="631" y="831"/>
                    <a:pt x="631" y="832"/>
                    <a:pt x="631" y="833"/>
                  </a:cubicBezTo>
                  <a:cubicBezTo>
                    <a:pt x="631" y="833"/>
                    <a:pt x="631" y="834"/>
                    <a:pt x="631" y="834"/>
                  </a:cubicBezTo>
                  <a:close/>
                  <a:moveTo>
                    <a:pt x="667" y="773"/>
                  </a:moveTo>
                  <a:cubicBezTo>
                    <a:pt x="667" y="773"/>
                    <a:pt x="664" y="773"/>
                    <a:pt x="663" y="772"/>
                  </a:cubicBezTo>
                  <a:cubicBezTo>
                    <a:pt x="663" y="772"/>
                    <a:pt x="662" y="771"/>
                    <a:pt x="661" y="773"/>
                  </a:cubicBezTo>
                  <a:cubicBezTo>
                    <a:pt x="661" y="773"/>
                    <a:pt x="655" y="778"/>
                    <a:pt x="656" y="783"/>
                  </a:cubicBezTo>
                  <a:cubicBezTo>
                    <a:pt x="656" y="783"/>
                    <a:pt x="655" y="784"/>
                    <a:pt x="656" y="786"/>
                  </a:cubicBezTo>
                  <a:cubicBezTo>
                    <a:pt x="656" y="786"/>
                    <a:pt x="656" y="788"/>
                    <a:pt x="656" y="789"/>
                  </a:cubicBezTo>
                  <a:cubicBezTo>
                    <a:pt x="656" y="789"/>
                    <a:pt x="656" y="792"/>
                    <a:pt x="655" y="793"/>
                  </a:cubicBezTo>
                  <a:cubicBezTo>
                    <a:pt x="655" y="793"/>
                    <a:pt x="653" y="793"/>
                    <a:pt x="652" y="794"/>
                  </a:cubicBezTo>
                  <a:cubicBezTo>
                    <a:pt x="652" y="794"/>
                    <a:pt x="652" y="794"/>
                    <a:pt x="651" y="794"/>
                  </a:cubicBezTo>
                  <a:cubicBezTo>
                    <a:pt x="651" y="794"/>
                    <a:pt x="647" y="794"/>
                    <a:pt x="647" y="791"/>
                  </a:cubicBezTo>
                  <a:cubicBezTo>
                    <a:pt x="647" y="791"/>
                    <a:pt x="648" y="788"/>
                    <a:pt x="647" y="785"/>
                  </a:cubicBezTo>
                  <a:cubicBezTo>
                    <a:pt x="647" y="785"/>
                    <a:pt x="646" y="782"/>
                    <a:pt x="648" y="781"/>
                  </a:cubicBezTo>
                  <a:cubicBezTo>
                    <a:pt x="648" y="781"/>
                    <a:pt x="651" y="780"/>
                    <a:pt x="652" y="780"/>
                  </a:cubicBezTo>
                  <a:cubicBezTo>
                    <a:pt x="652" y="780"/>
                    <a:pt x="653" y="780"/>
                    <a:pt x="653" y="779"/>
                  </a:cubicBezTo>
                  <a:cubicBezTo>
                    <a:pt x="653" y="779"/>
                    <a:pt x="658" y="773"/>
                    <a:pt x="660" y="770"/>
                  </a:cubicBezTo>
                  <a:cubicBezTo>
                    <a:pt x="660" y="770"/>
                    <a:pt x="661" y="770"/>
                    <a:pt x="659" y="768"/>
                  </a:cubicBezTo>
                  <a:cubicBezTo>
                    <a:pt x="659" y="768"/>
                    <a:pt x="654" y="762"/>
                    <a:pt x="649" y="761"/>
                  </a:cubicBezTo>
                  <a:cubicBezTo>
                    <a:pt x="649" y="761"/>
                    <a:pt x="644" y="758"/>
                    <a:pt x="642" y="759"/>
                  </a:cubicBezTo>
                  <a:cubicBezTo>
                    <a:pt x="642" y="759"/>
                    <a:pt x="633" y="758"/>
                    <a:pt x="639" y="757"/>
                  </a:cubicBezTo>
                  <a:cubicBezTo>
                    <a:pt x="639" y="757"/>
                    <a:pt x="645" y="755"/>
                    <a:pt x="653" y="761"/>
                  </a:cubicBezTo>
                  <a:cubicBezTo>
                    <a:pt x="653" y="761"/>
                    <a:pt x="659" y="764"/>
                    <a:pt x="661" y="767"/>
                  </a:cubicBezTo>
                  <a:cubicBezTo>
                    <a:pt x="661" y="767"/>
                    <a:pt x="661" y="769"/>
                    <a:pt x="662" y="767"/>
                  </a:cubicBezTo>
                  <a:cubicBezTo>
                    <a:pt x="662" y="767"/>
                    <a:pt x="665" y="765"/>
                    <a:pt x="663" y="763"/>
                  </a:cubicBezTo>
                  <a:cubicBezTo>
                    <a:pt x="663" y="763"/>
                    <a:pt x="660" y="757"/>
                    <a:pt x="649" y="750"/>
                  </a:cubicBezTo>
                  <a:cubicBezTo>
                    <a:pt x="649" y="750"/>
                    <a:pt x="645" y="748"/>
                    <a:pt x="643" y="748"/>
                  </a:cubicBezTo>
                  <a:cubicBezTo>
                    <a:pt x="643" y="748"/>
                    <a:pt x="641" y="748"/>
                    <a:pt x="643" y="747"/>
                  </a:cubicBezTo>
                  <a:cubicBezTo>
                    <a:pt x="643" y="747"/>
                    <a:pt x="649" y="745"/>
                    <a:pt x="655" y="750"/>
                  </a:cubicBezTo>
                  <a:cubicBezTo>
                    <a:pt x="655" y="750"/>
                    <a:pt x="660" y="755"/>
                    <a:pt x="664" y="758"/>
                  </a:cubicBezTo>
                  <a:cubicBezTo>
                    <a:pt x="664" y="758"/>
                    <a:pt x="665" y="760"/>
                    <a:pt x="664" y="758"/>
                  </a:cubicBezTo>
                  <a:cubicBezTo>
                    <a:pt x="664" y="758"/>
                    <a:pt x="664" y="756"/>
                    <a:pt x="665" y="756"/>
                  </a:cubicBezTo>
                  <a:cubicBezTo>
                    <a:pt x="665" y="756"/>
                    <a:pt x="665" y="755"/>
                    <a:pt x="664" y="755"/>
                  </a:cubicBezTo>
                  <a:cubicBezTo>
                    <a:pt x="664" y="755"/>
                    <a:pt x="663" y="753"/>
                    <a:pt x="664" y="753"/>
                  </a:cubicBezTo>
                  <a:cubicBezTo>
                    <a:pt x="664" y="753"/>
                    <a:pt x="664" y="752"/>
                    <a:pt x="663" y="752"/>
                  </a:cubicBezTo>
                  <a:cubicBezTo>
                    <a:pt x="663" y="752"/>
                    <a:pt x="662" y="751"/>
                    <a:pt x="661" y="751"/>
                  </a:cubicBezTo>
                  <a:cubicBezTo>
                    <a:pt x="661" y="751"/>
                    <a:pt x="656" y="751"/>
                    <a:pt x="659" y="750"/>
                  </a:cubicBezTo>
                  <a:cubicBezTo>
                    <a:pt x="659" y="750"/>
                    <a:pt x="661" y="750"/>
                    <a:pt x="662" y="750"/>
                  </a:cubicBezTo>
                  <a:cubicBezTo>
                    <a:pt x="662" y="750"/>
                    <a:pt x="663" y="750"/>
                    <a:pt x="662" y="749"/>
                  </a:cubicBezTo>
                  <a:cubicBezTo>
                    <a:pt x="662" y="749"/>
                    <a:pt x="660" y="745"/>
                    <a:pt x="660" y="744"/>
                  </a:cubicBezTo>
                  <a:cubicBezTo>
                    <a:pt x="660" y="744"/>
                    <a:pt x="659" y="742"/>
                    <a:pt x="659" y="744"/>
                  </a:cubicBezTo>
                  <a:cubicBezTo>
                    <a:pt x="659" y="744"/>
                    <a:pt x="658" y="746"/>
                    <a:pt x="655" y="745"/>
                  </a:cubicBezTo>
                  <a:cubicBezTo>
                    <a:pt x="655" y="745"/>
                    <a:pt x="650" y="744"/>
                    <a:pt x="650" y="741"/>
                  </a:cubicBezTo>
                  <a:cubicBezTo>
                    <a:pt x="650" y="741"/>
                    <a:pt x="651" y="737"/>
                    <a:pt x="648" y="737"/>
                  </a:cubicBezTo>
                  <a:cubicBezTo>
                    <a:pt x="648" y="737"/>
                    <a:pt x="645" y="736"/>
                    <a:pt x="648" y="735"/>
                  </a:cubicBezTo>
                  <a:cubicBezTo>
                    <a:pt x="648" y="735"/>
                    <a:pt x="651" y="735"/>
                    <a:pt x="655" y="736"/>
                  </a:cubicBezTo>
                  <a:cubicBezTo>
                    <a:pt x="655" y="736"/>
                    <a:pt x="655" y="737"/>
                    <a:pt x="657" y="735"/>
                  </a:cubicBezTo>
                  <a:cubicBezTo>
                    <a:pt x="657" y="735"/>
                    <a:pt x="666" y="732"/>
                    <a:pt x="667" y="737"/>
                  </a:cubicBezTo>
                  <a:cubicBezTo>
                    <a:pt x="667" y="737"/>
                    <a:pt x="667" y="742"/>
                    <a:pt x="668" y="744"/>
                  </a:cubicBezTo>
                  <a:cubicBezTo>
                    <a:pt x="668" y="744"/>
                    <a:pt x="669" y="746"/>
                    <a:pt x="668" y="747"/>
                  </a:cubicBezTo>
                  <a:cubicBezTo>
                    <a:pt x="668" y="747"/>
                    <a:pt x="668" y="748"/>
                    <a:pt x="669" y="750"/>
                  </a:cubicBezTo>
                  <a:cubicBezTo>
                    <a:pt x="669" y="750"/>
                    <a:pt x="670" y="751"/>
                    <a:pt x="669" y="751"/>
                  </a:cubicBezTo>
                  <a:cubicBezTo>
                    <a:pt x="669" y="751"/>
                    <a:pt x="669" y="753"/>
                    <a:pt x="670" y="755"/>
                  </a:cubicBezTo>
                  <a:cubicBezTo>
                    <a:pt x="670" y="755"/>
                    <a:pt x="668" y="758"/>
                    <a:pt x="670" y="756"/>
                  </a:cubicBezTo>
                  <a:cubicBezTo>
                    <a:pt x="670" y="756"/>
                    <a:pt x="675" y="749"/>
                    <a:pt x="678" y="746"/>
                  </a:cubicBezTo>
                  <a:cubicBezTo>
                    <a:pt x="678" y="746"/>
                    <a:pt x="679" y="744"/>
                    <a:pt x="677" y="744"/>
                  </a:cubicBezTo>
                  <a:cubicBezTo>
                    <a:pt x="677" y="744"/>
                    <a:pt x="673" y="743"/>
                    <a:pt x="671" y="742"/>
                  </a:cubicBezTo>
                  <a:cubicBezTo>
                    <a:pt x="671" y="742"/>
                    <a:pt x="669" y="741"/>
                    <a:pt x="671" y="741"/>
                  </a:cubicBezTo>
                  <a:cubicBezTo>
                    <a:pt x="671" y="741"/>
                    <a:pt x="673" y="741"/>
                    <a:pt x="673" y="740"/>
                  </a:cubicBezTo>
                  <a:cubicBezTo>
                    <a:pt x="673" y="740"/>
                    <a:pt x="672" y="739"/>
                    <a:pt x="674" y="739"/>
                  </a:cubicBezTo>
                  <a:cubicBezTo>
                    <a:pt x="674" y="739"/>
                    <a:pt x="676" y="739"/>
                    <a:pt x="675" y="737"/>
                  </a:cubicBezTo>
                  <a:cubicBezTo>
                    <a:pt x="675" y="737"/>
                    <a:pt x="674" y="734"/>
                    <a:pt x="673" y="735"/>
                  </a:cubicBezTo>
                  <a:cubicBezTo>
                    <a:pt x="673" y="735"/>
                    <a:pt x="670" y="735"/>
                    <a:pt x="668" y="733"/>
                  </a:cubicBezTo>
                  <a:cubicBezTo>
                    <a:pt x="668" y="733"/>
                    <a:pt x="666" y="732"/>
                    <a:pt x="667" y="732"/>
                  </a:cubicBezTo>
                  <a:cubicBezTo>
                    <a:pt x="667" y="732"/>
                    <a:pt x="666" y="730"/>
                    <a:pt x="668" y="731"/>
                  </a:cubicBezTo>
                  <a:cubicBezTo>
                    <a:pt x="668" y="731"/>
                    <a:pt x="672" y="733"/>
                    <a:pt x="671" y="731"/>
                  </a:cubicBezTo>
                  <a:cubicBezTo>
                    <a:pt x="669" y="728"/>
                    <a:pt x="669" y="728"/>
                    <a:pt x="669" y="728"/>
                  </a:cubicBezTo>
                  <a:cubicBezTo>
                    <a:pt x="669" y="728"/>
                    <a:pt x="668" y="726"/>
                    <a:pt x="665" y="728"/>
                  </a:cubicBezTo>
                  <a:cubicBezTo>
                    <a:pt x="665" y="728"/>
                    <a:pt x="660" y="729"/>
                    <a:pt x="662" y="727"/>
                  </a:cubicBezTo>
                  <a:cubicBezTo>
                    <a:pt x="662" y="727"/>
                    <a:pt x="664" y="726"/>
                    <a:pt x="663" y="725"/>
                  </a:cubicBezTo>
                  <a:cubicBezTo>
                    <a:pt x="663" y="725"/>
                    <a:pt x="662" y="725"/>
                    <a:pt x="664" y="723"/>
                  </a:cubicBezTo>
                  <a:cubicBezTo>
                    <a:pt x="664" y="723"/>
                    <a:pt x="665" y="723"/>
                    <a:pt x="664" y="722"/>
                  </a:cubicBezTo>
                  <a:cubicBezTo>
                    <a:pt x="664" y="722"/>
                    <a:pt x="665" y="721"/>
                    <a:pt x="667" y="720"/>
                  </a:cubicBezTo>
                  <a:cubicBezTo>
                    <a:pt x="667" y="720"/>
                    <a:pt x="675" y="717"/>
                    <a:pt x="676" y="722"/>
                  </a:cubicBezTo>
                  <a:cubicBezTo>
                    <a:pt x="676" y="722"/>
                    <a:pt x="677" y="724"/>
                    <a:pt x="676" y="725"/>
                  </a:cubicBezTo>
                  <a:cubicBezTo>
                    <a:pt x="676" y="725"/>
                    <a:pt x="676" y="725"/>
                    <a:pt x="677" y="729"/>
                  </a:cubicBezTo>
                  <a:cubicBezTo>
                    <a:pt x="677" y="729"/>
                    <a:pt x="676" y="731"/>
                    <a:pt x="678" y="732"/>
                  </a:cubicBezTo>
                  <a:cubicBezTo>
                    <a:pt x="678" y="732"/>
                    <a:pt x="680" y="735"/>
                    <a:pt x="680" y="737"/>
                  </a:cubicBezTo>
                  <a:cubicBezTo>
                    <a:pt x="680" y="737"/>
                    <a:pt x="682" y="739"/>
                    <a:pt x="682" y="740"/>
                  </a:cubicBezTo>
                  <a:cubicBezTo>
                    <a:pt x="682" y="740"/>
                    <a:pt x="682" y="742"/>
                    <a:pt x="683" y="741"/>
                  </a:cubicBezTo>
                  <a:cubicBezTo>
                    <a:pt x="683" y="741"/>
                    <a:pt x="691" y="731"/>
                    <a:pt x="697" y="734"/>
                  </a:cubicBezTo>
                  <a:cubicBezTo>
                    <a:pt x="697" y="734"/>
                    <a:pt x="700" y="733"/>
                    <a:pt x="697" y="739"/>
                  </a:cubicBezTo>
                  <a:cubicBezTo>
                    <a:pt x="697" y="739"/>
                    <a:pt x="695" y="740"/>
                    <a:pt x="694" y="741"/>
                  </a:cubicBezTo>
                  <a:cubicBezTo>
                    <a:pt x="688" y="743"/>
                    <a:pt x="688" y="743"/>
                    <a:pt x="688" y="743"/>
                  </a:cubicBezTo>
                  <a:cubicBezTo>
                    <a:pt x="688" y="743"/>
                    <a:pt x="686" y="744"/>
                    <a:pt x="688" y="742"/>
                  </a:cubicBezTo>
                  <a:cubicBezTo>
                    <a:pt x="688" y="742"/>
                    <a:pt x="691" y="740"/>
                    <a:pt x="691" y="738"/>
                  </a:cubicBezTo>
                  <a:cubicBezTo>
                    <a:pt x="691" y="738"/>
                    <a:pt x="692" y="736"/>
                    <a:pt x="690" y="738"/>
                  </a:cubicBezTo>
                  <a:cubicBezTo>
                    <a:pt x="690" y="738"/>
                    <a:pt x="687" y="742"/>
                    <a:pt x="685" y="742"/>
                  </a:cubicBezTo>
                  <a:cubicBezTo>
                    <a:pt x="685" y="742"/>
                    <a:pt x="683" y="744"/>
                    <a:pt x="684" y="746"/>
                  </a:cubicBezTo>
                  <a:cubicBezTo>
                    <a:pt x="684" y="746"/>
                    <a:pt x="685" y="746"/>
                    <a:pt x="684" y="747"/>
                  </a:cubicBezTo>
                  <a:cubicBezTo>
                    <a:pt x="684" y="747"/>
                    <a:pt x="684" y="747"/>
                    <a:pt x="685" y="748"/>
                  </a:cubicBezTo>
                  <a:cubicBezTo>
                    <a:pt x="685" y="748"/>
                    <a:pt x="687" y="751"/>
                    <a:pt x="683" y="751"/>
                  </a:cubicBezTo>
                  <a:cubicBezTo>
                    <a:pt x="683" y="751"/>
                    <a:pt x="680" y="751"/>
                    <a:pt x="679" y="750"/>
                  </a:cubicBezTo>
                  <a:cubicBezTo>
                    <a:pt x="679" y="750"/>
                    <a:pt x="679" y="747"/>
                    <a:pt x="677" y="750"/>
                  </a:cubicBezTo>
                  <a:cubicBezTo>
                    <a:pt x="677" y="750"/>
                    <a:pt x="674" y="755"/>
                    <a:pt x="672" y="757"/>
                  </a:cubicBezTo>
                  <a:cubicBezTo>
                    <a:pt x="672" y="757"/>
                    <a:pt x="667" y="762"/>
                    <a:pt x="668" y="764"/>
                  </a:cubicBezTo>
                  <a:cubicBezTo>
                    <a:pt x="668" y="764"/>
                    <a:pt x="671" y="765"/>
                    <a:pt x="669" y="766"/>
                  </a:cubicBezTo>
                  <a:cubicBezTo>
                    <a:pt x="669" y="766"/>
                    <a:pt x="668" y="766"/>
                    <a:pt x="667" y="765"/>
                  </a:cubicBezTo>
                  <a:cubicBezTo>
                    <a:pt x="667" y="765"/>
                    <a:pt x="666" y="765"/>
                    <a:pt x="665" y="767"/>
                  </a:cubicBezTo>
                  <a:cubicBezTo>
                    <a:pt x="665" y="767"/>
                    <a:pt x="662" y="770"/>
                    <a:pt x="665" y="771"/>
                  </a:cubicBezTo>
                  <a:cubicBezTo>
                    <a:pt x="665" y="771"/>
                    <a:pt x="665" y="771"/>
                    <a:pt x="666" y="772"/>
                  </a:cubicBezTo>
                  <a:cubicBezTo>
                    <a:pt x="666" y="772"/>
                    <a:pt x="668" y="772"/>
                    <a:pt x="667" y="773"/>
                  </a:cubicBezTo>
                  <a:close/>
                  <a:moveTo>
                    <a:pt x="706" y="796"/>
                  </a:moveTo>
                  <a:cubicBezTo>
                    <a:pt x="706" y="796"/>
                    <a:pt x="705" y="797"/>
                    <a:pt x="705" y="800"/>
                  </a:cubicBezTo>
                  <a:cubicBezTo>
                    <a:pt x="705" y="800"/>
                    <a:pt x="705" y="800"/>
                    <a:pt x="704" y="801"/>
                  </a:cubicBezTo>
                  <a:cubicBezTo>
                    <a:pt x="695" y="808"/>
                    <a:pt x="695" y="808"/>
                    <a:pt x="695" y="808"/>
                  </a:cubicBezTo>
                  <a:cubicBezTo>
                    <a:pt x="695" y="808"/>
                    <a:pt x="694" y="807"/>
                    <a:pt x="693" y="809"/>
                  </a:cubicBezTo>
                  <a:cubicBezTo>
                    <a:pt x="693" y="809"/>
                    <a:pt x="692" y="809"/>
                    <a:pt x="692" y="808"/>
                  </a:cubicBezTo>
                  <a:cubicBezTo>
                    <a:pt x="692" y="808"/>
                    <a:pt x="692" y="808"/>
                    <a:pt x="691" y="809"/>
                  </a:cubicBezTo>
                  <a:cubicBezTo>
                    <a:pt x="691" y="809"/>
                    <a:pt x="690" y="808"/>
                    <a:pt x="689" y="809"/>
                  </a:cubicBezTo>
                  <a:cubicBezTo>
                    <a:pt x="683" y="810"/>
                    <a:pt x="683" y="810"/>
                    <a:pt x="683" y="810"/>
                  </a:cubicBezTo>
                  <a:cubicBezTo>
                    <a:pt x="683" y="810"/>
                    <a:pt x="681" y="811"/>
                    <a:pt x="684" y="809"/>
                  </a:cubicBezTo>
                  <a:cubicBezTo>
                    <a:pt x="684" y="809"/>
                    <a:pt x="691" y="807"/>
                    <a:pt x="688" y="807"/>
                  </a:cubicBezTo>
                  <a:cubicBezTo>
                    <a:pt x="688" y="807"/>
                    <a:pt x="685" y="807"/>
                    <a:pt x="687" y="806"/>
                  </a:cubicBezTo>
                  <a:cubicBezTo>
                    <a:pt x="687" y="806"/>
                    <a:pt x="694" y="801"/>
                    <a:pt x="697" y="796"/>
                  </a:cubicBezTo>
                  <a:cubicBezTo>
                    <a:pt x="697" y="796"/>
                    <a:pt x="703" y="786"/>
                    <a:pt x="695" y="779"/>
                  </a:cubicBezTo>
                  <a:cubicBezTo>
                    <a:pt x="695" y="779"/>
                    <a:pt x="691" y="780"/>
                    <a:pt x="687" y="784"/>
                  </a:cubicBezTo>
                  <a:cubicBezTo>
                    <a:pt x="687" y="784"/>
                    <a:pt x="685" y="790"/>
                    <a:pt x="683" y="790"/>
                  </a:cubicBezTo>
                  <a:cubicBezTo>
                    <a:pt x="683" y="790"/>
                    <a:pt x="677" y="790"/>
                    <a:pt x="675" y="787"/>
                  </a:cubicBezTo>
                  <a:cubicBezTo>
                    <a:pt x="675" y="787"/>
                    <a:pt x="672" y="786"/>
                    <a:pt x="674" y="786"/>
                  </a:cubicBezTo>
                  <a:cubicBezTo>
                    <a:pt x="674" y="786"/>
                    <a:pt x="675" y="787"/>
                    <a:pt x="677" y="784"/>
                  </a:cubicBezTo>
                  <a:cubicBezTo>
                    <a:pt x="677" y="784"/>
                    <a:pt x="680" y="783"/>
                    <a:pt x="680" y="782"/>
                  </a:cubicBezTo>
                  <a:cubicBezTo>
                    <a:pt x="680" y="782"/>
                    <a:pt x="682" y="779"/>
                    <a:pt x="685" y="777"/>
                  </a:cubicBezTo>
                  <a:cubicBezTo>
                    <a:pt x="685" y="777"/>
                    <a:pt x="687" y="775"/>
                    <a:pt x="688" y="774"/>
                  </a:cubicBezTo>
                  <a:cubicBezTo>
                    <a:pt x="688" y="774"/>
                    <a:pt x="688" y="772"/>
                    <a:pt x="686" y="772"/>
                  </a:cubicBezTo>
                  <a:cubicBezTo>
                    <a:pt x="686" y="772"/>
                    <a:pt x="682" y="777"/>
                    <a:pt x="679" y="769"/>
                  </a:cubicBezTo>
                  <a:cubicBezTo>
                    <a:pt x="679" y="769"/>
                    <a:pt x="679" y="761"/>
                    <a:pt x="677" y="764"/>
                  </a:cubicBezTo>
                  <a:cubicBezTo>
                    <a:pt x="677" y="764"/>
                    <a:pt x="676" y="769"/>
                    <a:pt x="672" y="770"/>
                  </a:cubicBezTo>
                  <a:cubicBezTo>
                    <a:pt x="672" y="770"/>
                    <a:pt x="670" y="771"/>
                    <a:pt x="668" y="770"/>
                  </a:cubicBezTo>
                  <a:cubicBezTo>
                    <a:pt x="668" y="770"/>
                    <a:pt x="666" y="769"/>
                    <a:pt x="668" y="769"/>
                  </a:cubicBezTo>
                  <a:cubicBezTo>
                    <a:pt x="668" y="769"/>
                    <a:pt x="671" y="768"/>
                    <a:pt x="673" y="764"/>
                  </a:cubicBezTo>
                  <a:cubicBezTo>
                    <a:pt x="673" y="764"/>
                    <a:pt x="676" y="761"/>
                    <a:pt x="675" y="759"/>
                  </a:cubicBezTo>
                  <a:cubicBezTo>
                    <a:pt x="675" y="759"/>
                    <a:pt x="675" y="758"/>
                    <a:pt x="678" y="757"/>
                  </a:cubicBezTo>
                  <a:cubicBezTo>
                    <a:pt x="678" y="757"/>
                    <a:pt x="684" y="752"/>
                    <a:pt x="687" y="755"/>
                  </a:cubicBezTo>
                  <a:cubicBezTo>
                    <a:pt x="687" y="755"/>
                    <a:pt x="689" y="757"/>
                    <a:pt x="687" y="760"/>
                  </a:cubicBezTo>
                  <a:cubicBezTo>
                    <a:pt x="687" y="760"/>
                    <a:pt x="686" y="763"/>
                    <a:pt x="689" y="765"/>
                  </a:cubicBezTo>
                  <a:cubicBezTo>
                    <a:pt x="689" y="765"/>
                    <a:pt x="693" y="768"/>
                    <a:pt x="694" y="766"/>
                  </a:cubicBezTo>
                  <a:cubicBezTo>
                    <a:pt x="694" y="766"/>
                    <a:pt x="699" y="762"/>
                    <a:pt x="701" y="763"/>
                  </a:cubicBezTo>
                  <a:cubicBezTo>
                    <a:pt x="701" y="763"/>
                    <a:pt x="705" y="764"/>
                    <a:pt x="705" y="766"/>
                  </a:cubicBezTo>
                  <a:cubicBezTo>
                    <a:pt x="705" y="766"/>
                    <a:pt x="704" y="768"/>
                    <a:pt x="703" y="769"/>
                  </a:cubicBezTo>
                  <a:cubicBezTo>
                    <a:pt x="703" y="769"/>
                    <a:pt x="703" y="770"/>
                    <a:pt x="702" y="771"/>
                  </a:cubicBezTo>
                  <a:cubicBezTo>
                    <a:pt x="702" y="771"/>
                    <a:pt x="699" y="772"/>
                    <a:pt x="701" y="775"/>
                  </a:cubicBezTo>
                  <a:cubicBezTo>
                    <a:pt x="706" y="782"/>
                    <a:pt x="706" y="782"/>
                    <a:pt x="706" y="782"/>
                  </a:cubicBezTo>
                  <a:cubicBezTo>
                    <a:pt x="706" y="782"/>
                    <a:pt x="708" y="789"/>
                    <a:pt x="707" y="793"/>
                  </a:cubicBezTo>
                  <a:cubicBezTo>
                    <a:pt x="707" y="794"/>
                    <a:pt x="706" y="796"/>
                    <a:pt x="706" y="796"/>
                  </a:cubicBezTo>
                  <a:close/>
                  <a:moveTo>
                    <a:pt x="451" y="788"/>
                  </a:moveTo>
                  <a:cubicBezTo>
                    <a:pt x="267" y="788"/>
                    <a:pt x="118" y="639"/>
                    <a:pt x="118" y="455"/>
                  </a:cubicBezTo>
                  <a:cubicBezTo>
                    <a:pt x="118" y="271"/>
                    <a:pt x="267" y="121"/>
                    <a:pt x="451" y="121"/>
                  </a:cubicBezTo>
                  <a:cubicBezTo>
                    <a:pt x="635" y="121"/>
                    <a:pt x="784" y="271"/>
                    <a:pt x="784" y="455"/>
                  </a:cubicBezTo>
                  <a:cubicBezTo>
                    <a:pt x="784" y="639"/>
                    <a:pt x="635" y="788"/>
                    <a:pt x="451" y="788"/>
                  </a:cubicBezTo>
                  <a:close/>
                  <a:moveTo>
                    <a:pt x="778" y="318"/>
                  </a:moveTo>
                  <a:cubicBezTo>
                    <a:pt x="775" y="310"/>
                    <a:pt x="775" y="303"/>
                    <a:pt x="777" y="296"/>
                  </a:cubicBezTo>
                  <a:cubicBezTo>
                    <a:pt x="779" y="290"/>
                    <a:pt x="784" y="285"/>
                    <a:pt x="792" y="282"/>
                  </a:cubicBezTo>
                  <a:cubicBezTo>
                    <a:pt x="797" y="280"/>
                    <a:pt x="801" y="279"/>
                    <a:pt x="805" y="279"/>
                  </a:cubicBezTo>
                  <a:cubicBezTo>
                    <a:pt x="808" y="280"/>
                    <a:pt x="811" y="280"/>
                    <a:pt x="814" y="282"/>
                  </a:cubicBezTo>
                  <a:cubicBezTo>
                    <a:pt x="817" y="283"/>
                    <a:pt x="819" y="285"/>
                    <a:pt x="821" y="287"/>
                  </a:cubicBezTo>
                  <a:cubicBezTo>
                    <a:pt x="824" y="289"/>
                    <a:pt x="826" y="293"/>
                    <a:pt x="828" y="297"/>
                  </a:cubicBezTo>
                  <a:cubicBezTo>
                    <a:pt x="831" y="305"/>
                    <a:pt x="831" y="312"/>
                    <a:pt x="829" y="318"/>
                  </a:cubicBezTo>
                  <a:cubicBezTo>
                    <a:pt x="826" y="325"/>
                    <a:pt x="821" y="330"/>
                    <a:pt x="813" y="333"/>
                  </a:cubicBezTo>
                  <a:cubicBezTo>
                    <a:pt x="806" y="336"/>
                    <a:pt x="799" y="336"/>
                    <a:pt x="792" y="334"/>
                  </a:cubicBezTo>
                  <a:cubicBezTo>
                    <a:pt x="786" y="331"/>
                    <a:pt x="781" y="325"/>
                    <a:pt x="778" y="318"/>
                  </a:cubicBezTo>
                  <a:close/>
                  <a:moveTo>
                    <a:pt x="841" y="337"/>
                  </a:moveTo>
                  <a:cubicBezTo>
                    <a:pt x="843" y="348"/>
                    <a:pt x="843" y="348"/>
                    <a:pt x="843" y="348"/>
                  </a:cubicBezTo>
                  <a:cubicBezTo>
                    <a:pt x="802" y="358"/>
                    <a:pt x="802" y="358"/>
                    <a:pt x="802" y="358"/>
                  </a:cubicBezTo>
                  <a:cubicBezTo>
                    <a:pt x="809" y="386"/>
                    <a:pt x="809" y="386"/>
                    <a:pt x="809" y="386"/>
                  </a:cubicBezTo>
                  <a:cubicBezTo>
                    <a:pt x="801" y="388"/>
                    <a:pt x="801" y="388"/>
                    <a:pt x="801" y="388"/>
                  </a:cubicBezTo>
                  <a:cubicBezTo>
                    <a:pt x="791" y="349"/>
                    <a:pt x="791" y="349"/>
                    <a:pt x="791" y="349"/>
                  </a:cubicBezTo>
                  <a:lnTo>
                    <a:pt x="841" y="337"/>
                  </a:lnTo>
                  <a:close/>
                  <a:moveTo>
                    <a:pt x="851" y="525"/>
                  </a:moveTo>
                  <a:cubicBezTo>
                    <a:pt x="815" y="528"/>
                    <a:pt x="815" y="528"/>
                    <a:pt x="815" y="528"/>
                  </a:cubicBezTo>
                  <a:cubicBezTo>
                    <a:pt x="847" y="545"/>
                    <a:pt x="847" y="545"/>
                    <a:pt x="847" y="545"/>
                  </a:cubicBezTo>
                  <a:cubicBezTo>
                    <a:pt x="844" y="562"/>
                    <a:pt x="844" y="562"/>
                    <a:pt x="844" y="562"/>
                  </a:cubicBezTo>
                  <a:cubicBezTo>
                    <a:pt x="793" y="552"/>
                    <a:pt x="793" y="552"/>
                    <a:pt x="793" y="552"/>
                  </a:cubicBezTo>
                  <a:cubicBezTo>
                    <a:pt x="795" y="541"/>
                    <a:pt x="795" y="541"/>
                    <a:pt x="795" y="541"/>
                  </a:cubicBezTo>
                  <a:cubicBezTo>
                    <a:pt x="835" y="549"/>
                    <a:pt x="835" y="549"/>
                    <a:pt x="835" y="549"/>
                  </a:cubicBezTo>
                  <a:cubicBezTo>
                    <a:pt x="798" y="530"/>
                    <a:pt x="798" y="530"/>
                    <a:pt x="798" y="530"/>
                  </a:cubicBezTo>
                  <a:cubicBezTo>
                    <a:pt x="800" y="519"/>
                    <a:pt x="800" y="519"/>
                    <a:pt x="800" y="519"/>
                  </a:cubicBezTo>
                  <a:cubicBezTo>
                    <a:pt x="842" y="517"/>
                    <a:pt x="842" y="517"/>
                    <a:pt x="842" y="517"/>
                  </a:cubicBezTo>
                  <a:cubicBezTo>
                    <a:pt x="802" y="508"/>
                    <a:pt x="802" y="508"/>
                    <a:pt x="802" y="508"/>
                  </a:cubicBezTo>
                  <a:cubicBezTo>
                    <a:pt x="804" y="498"/>
                    <a:pt x="804" y="498"/>
                    <a:pt x="804" y="498"/>
                  </a:cubicBezTo>
                  <a:cubicBezTo>
                    <a:pt x="855" y="508"/>
                    <a:pt x="855" y="508"/>
                    <a:pt x="855" y="508"/>
                  </a:cubicBezTo>
                  <a:lnTo>
                    <a:pt x="851" y="525"/>
                  </a:lnTo>
                  <a:close/>
                  <a:moveTo>
                    <a:pt x="815" y="474"/>
                  </a:moveTo>
                  <a:cubicBezTo>
                    <a:pt x="816" y="476"/>
                    <a:pt x="818" y="477"/>
                    <a:pt x="819" y="478"/>
                  </a:cubicBezTo>
                  <a:cubicBezTo>
                    <a:pt x="821" y="478"/>
                    <a:pt x="824" y="478"/>
                    <a:pt x="828" y="478"/>
                  </a:cubicBezTo>
                  <a:cubicBezTo>
                    <a:pt x="857" y="479"/>
                    <a:pt x="857" y="479"/>
                    <a:pt x="857" y="479"/>
                  </a:cubicBezTo>
                  <a:cubicBezTo>
                    <a:pt x="856" y="491"/>
                    <a:pt x="856" y="491"/>
                    <a:pt x="856" y="491"/>
                  </a:cubicBezTo>
                  <a:cubicBezTo>
                    <a:pt x="829" y="490"/>
                    <a:pt x="829" y="490"/>
                    <a:pt x="829" y="490"/>
                  </a:cubicBezTo>
                  <a:cubicBezTo>
                    <a:pt x="823" y="490"/>
                    <a:pt x="819" y="489"/>
                    <a:pt x="816" y="489"/>
                  </a:cubicBezTo>
                  <a:cubicBezTo>
                    <a:pt x="814" y="488"/>
                    <a:pt x="812" y="487"/>
                    <a:pt x="810" y="485"/>
                  </a:cubicBezTo>
                  <a:cubicBezTo>
                    <a:pt x="808" y="483"/>
                    <a:pt x="807" y="481"/>
                    <a:pt x="806" y="478"/>
                  </a:cubicBezTo>
                  <a:cubicBezTo>
                    <a:pt x="805" y="475"/>
                    <a:pt x="805" y="472"/>
                    <a:pt x="805" y="467"/>
                  </a:cubicBezTo>
                  <a:cubicBezTo>
                    <a:pt x="805" y="462"/>
                    <a:pt x="806" y="458"/>
                    <a:pt x="807" y="455"/>
                  </a:cubicBezTo>
                  <a:cubicBezTo>
                    <a:pt x="808" y="452"/>
                    <a:pt x="810" y="450"/>
                    <a:pt x="812" y="448"/>
                  </a:cubicBezTo>
                  <a:cubicBezTo>
                    <a:pt x="813" y="447"/>
                    <a:pt x="815" y="446"/>
                    <a:pt x="817" y="445"/>
                  </a:cubicBezTo>
                  <a:cubicBezTo>
                    <a:pt x="820" y="445"/>
                    <a:pt x="825" y="444"/>
                    <a:pt x="831" y="445"/>
                  </a:cubicBezTo>
                  <a:cubicBezTo>
                    <a:pt x="858" y="446"/>
                    <a:pt x="858" y="446"/>
                    <a:pt x="858" y="446"/>
                  </a:cubicBezTo>
                  <a:cubicBezTo>
                    <a:pt x="858" y="457"/>
                    <a:pt x="858" y="457"/>
                    <a:pt x="858" y="457"/>
                  </a:cubicBezTo>
                  <a:cubicBezTo>
                    <a:pt x="830" y="456"/>
                    <a:pt x="830" y="456"/>
                    <a:pt x="830" y="456"/>
                  </a:cubicBezTo>
                  <a:cubicBezTo>
                    <a:pt x="825" y="456"/>
                    <a:pt x="822" y="456"/>
                    <a:pt x="821" y="456"/>
                  </a:cubicBezTo>
                  <a:cubicBezTo>
                    <a:pt x="819" y="457"/>
                    <a:pt x="817" y="458"/>
                    <a:pt x="816" y="459"/>
                  </a:cubicBezTo>
                  <a:cubicBezTo>
                    <a:pt x="814" y="461"/>
                    <a:pt x="814" y="464"/>
                    <a:pt x="813" y="467"/>
                  </a:cubicBezTo>
                  <a:cubicBezTo>
                    <a:pt x="813" y="470"/>
                    <a:pt x="814" y="473"/>
                    <a:pt x="815"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9" name="Freeform 85"/>
            <p:cNvSpPr/>
            <p:nvPr/>
          </p:nvSpPr>
          <p:spPr bwMode="auto">
            <a:xfrm>
              <a:off x="1913" y="749"/>
              <a:ext cx="42" cy="40"/>
            </a:xfrm>
            <a:custGeom>
              <a:avLst/>
              <a:gdLst>
                <a:gd name="T0" fmla="*/ 13 w 22"/>
                <a:gd name="T1" fmla="*/ 20 h 21"/>
                <a:gd name="T2" fmla="*/ 18 w 22"/>
                <a:gd name="T3" fmla="*/ 20 h 21"/>
                <a:gd name="T4" fmla="*/ 21 w 22"/>
                <a:gd name="T5" fmla="*/ 18 h 21"/>
                <a:gd name="T6" fmla="*/ 22 w 22"/>
                <a:gd name="T7" fmla="*/ 13 h 21"/>
                <a:gd name="T8" fmla="*/ 20 w 22"/>
                <a:gd name="T9" fmla="*/ 8 h 21"/>
                <a:gd name="T10" fmla="*/ 13 w 22"/>
                <a:gd name="T11" fmla="*/ 3 h 21"/>
                <a:gd name="T12" fmla="*/ 9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5" y="21"/>
                    <a:pt x="16" y="21"/>
                    <a:pt x="18" y="20"/>
                  </a:cubicBezTo>
                  <a:cubicBezTo>
                    <a:pt x="19" y="20"/>
                    <a:pt x="20" y="19"/>
                    <a:pt x="21" y="18"/>
                  </a:cubicBezTo>
                  <a:cubicBezTo>
                    <a:pt x="22" y="16"/>
                    <a:pt x="22" y="14"/>
                    <a:pt x="22" y="13"/>
                  </a:cubicBezTo>
                  <a:cubicBezTo>
                    <a:pt x="22" y="11"/>
                    <a:pt x="21" y="10"/>
                    <a:pt x="20" y="8"/>
                  </a:cubicBezTo>
                  <a:cubicBezTo>
                    <a:pt x="19" y="7"/>
                    <a:pt x="16" y="6"/>
                    <a:pt x="13" y="3"/>
                  </a:cubicBezTo>
                  <a:cubicBezTo>
                    <a:pt x="9" y="0"/>
                    <a:pt x="9" y="0"/>
                    <a:pt x="9" y="0"/>
                  </a:cubicBezTo>
                  <a:cubicBezTo>
                    <a:pt x="0" y="12"/>
                    <a:pt x="0" y="12"/>
                    <a:pt x="0" y="12"/>
                  </a:cubicBezTo>
                  <a:cubicBezTo>
                    <a:pt x="5" y="16"/>
                    <a:pt x="5" y="16"/>
                    <a:pt x="5" y="16"/>
                  </a:cubicBezTo>
                  <a:cubicBezTo>
                    <a:pt x="9" y="18"/>
                    <a:pt x="12"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0" name="Freeform 86"/>
            <p:cNvSpPr/>
            <p:nvPr/>
          </p:nvSpPr>
          <p:spPr bwMode="auto">
            <a:xfrm>
              <a:off x="1636" y="2110"/>
              <a:ext cx="35" cy="54"/>
            </a:xfrm>
            <a:custGeom>
              <a:avLst/>
              <a:gdLst>
                <a:gd name="T0" fmla="*/ 4 w 18"/>
                <a:gd name="T1" fmla="*/ 3 h 28"/>
                <a:gd name="T2" fmla="*/ 6 w 18"/>
                <a:gd name="T3" fmla="*/ 6 h 28"/>
                <a:gd name="T4" fmla="*/ 7 w 18"/>
                <a:gd name="T5" fmla="*/ 9 h 28"/>
                <a:gd name="T6" fmla="*/ 7 w 18"/>
                <a:gd name="T7" fmla="*/ 12 h 28"/>
                <a:gd name="T8" fmla="*/ 6 w 18"/>
                <a:gd name="T9" fmla="*/ 13 h 28"/>
                <a:gd name="T10" fmla="*/ 3 w 18"/>
                <a:gd name="T11" fmla="*/ 19 h 28"/>
                <a:gd name="T12" fmla="*/ 3 w 18"/>
                <a:gd name="T13" fmla="*/ 25 h 28"/>
                <a:gd name="T14" fmla="*/ 8 w 18"/>
                <a:gd name="T15" fmla="*/ 22 h 28"/>
                <a:gd name="T16" fmla="*/ 10 w 18"/>
                <a:gd name="T17" fmla="*/ 21 h 28"/>
                <a:gd name="T18" fmla="*/ 11 w 18"/>
                <a:gd name="T19" fmla="*/ 19 h 28"/>
                <a:gd name="T20" fmla="*/ 15 w 18"/>
                <a:gd name="T21" fmla="*/ 13 h 28"/>
                <a:gd name="T22" fmla="*/ 18 w 18"/>
                <a:gd name="T23" fmla="*/ 7 h 28"/>
                <a:gd name="T24" fmla="*/ 18 w 18"/>
                <a:gd name="T25" fmla="*/ 4 h 28"/>
                <a:gd name="T26" fmla="*/ 12 w 18"/>
                <a:gd name="T27" fmla="*/ 1 h 28"/>
                <a:gd name="T28" fmla="*/ 8 w 18"/>
                <a:gd name="T29" fmla="*/ 0 h 28"/>
                <a:gd name="T30" fmla="*/ 4 w 18"/>
                <a:gd name="T31" fmla="*/ 0 h 28"/>
                <a:gd name="T32" fmla="*/ 4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4" y="3"/>
                  </a:moveTo>
                  <a:cubicBezTo>
                    <a:pt x="4" y="4"/>
                    <a:pt x="6" y="6"/>
                    <a:pt x="6" y="6"/>
                  </a:cubicBezTo>
                  <a:cubicBezTo>
                    <a:pt x="6" y="8"/>
                    <a:pt x="7" y="9"/>
                    <a:pt x="7" y="9"/>
                  </a:cubicBezTo>
                  <a:cubicBezTo>
                    <a:pt x="8" y="10"/>
                    <a:pt x="7" y="12"/>
                    <a:pt x="7" y="12"/>
                  </a:cubicBezTo>
                  <a:cubicBezTo>
                    <a:pt x="7" y="12"/>
                    <a:pt x="6" y="13"/>
                    <a:pt x="6" y="13"/>
                  </a:cubicBezTo>
                  <a:cubicBezTo>
                    <a:pt x="6" y="16"/>
                    <a:pt x="3" y="19"/>
                    <a:pt x="3" y="19"/>
                  </a:cubicBezTo>
                  <a:cubicBezTo>
                    <a:pt x="0" y="21"/>
                    <a:pt x="3" y="25"/>
                    <a:pt x="3" y="25"/>
                  </a:cubicBezTo>
                  <a:cubicBezTo>
                    <a:pt x="4" y="28"/>
                    <a:pt x="8" y="22"/>
                    <a:pt x="8" y="22"/>
                  </a:cubicBezTo>
                  <a:cubicBezTo>
                    <a:pt x="9" y="21"/>
                    <a:pt x="10" y="21"/>
                    <a:pt x="10" y="21"/>
                  </a:cubicBezTo>
                  <a:cubicBezTo>
                    <a:pt x="10" y="20"/>
                    <a:pt x="10" y="20"/>
                    <a:pt x="11" y="19"/>
                  </a:cubicBezTo>
                  <a:cubicBezTo>
                    <a:pt x="12" y="16"/>
                    <a:pt x="15" y="13"/>
                    <a:pt x="15" y="13"/>
                  </a:cubicBezTo>
                  <a:cubicBezTo>
                    <a:pt x="15" y="12"/>
                    <a:pt x="18" y="7"/>
                    <a:pt x="18" y="7"/>
                  </a:cubicBezTo>
                  <a:cubicBezTo>
                    <a:pt x="18" y="6"/>
                    <a:pt x="18" y="4"/>
                    <a:pt x="18" y="4"/>
                  </a:cubicBezTo>
                  <a:cubicBezTo>
                    <a:pt x="17" y="3"/>
                    <a:pt x="12" y="1"/>
                    <a:pt x="12" y="1"/>
                  </a:cubicBezTo>
                  <a:cubicBezTo>
                    <a:pt x="12" y="1"/>
                    <a:pt x="10" y="1"/>
                    <a:pt x="8" y="0"/>
                  </a:cubicBezTo>
                  <a:cubicBezTo>
                    <a:pt x="6" y="0"/>
                    <a:pt x="4" y="0"/>
                    <a:pt x="4" y="0"/>
                  </a:cubicBezTo>
                  <a:cubicBezTo>
                    <a:pt x="1" y="1"/>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1" name="Freeform 87"/>
            <p:cNvSpPr/>
            <p:nvPr/>
          </p:nvSpPr>
          <p:spPr bwMode="auto">
            <a:xfrm>
              <a:off x="2152" y="1076"/>
              <a:ext cx="68" cy="67"/>
            </a:xfrm>
            <a:custGeom>
              <a:avLst/>
              <a:gdLst>
                <a:gd name="T0" fmla="*/ 24 w 36"/>
                <a:gd name="T1" fmla="*/ 32 h 35"/>
                <a:gd name="T2" fmla="*/ 35 w 36"/>
                <a:gd name="T3" fmla="*/ 23 h 35"/>
                <a:gd name="T4" fmla="*/ 35 w 36"/>
                <a:gd name="T5" fmla="*/ 11 h 35"/>
                <a:gd name="T6" fmla="*/ 26 w 36"/>
                <a:gd name="T7" fmla="*/ 2 h 35"/>
                <a:gd name="T8" fmla="*/ 12 w 36"/>
                <a:gd name="T9" fmla="*/ 3 h 35"/>
                <a:gd name="T10" fmla="*/ 1 w 36"/>
                <a:gd name="T11" fmla="*/ 12 h 35"/>
                <a:gd name="T12" fmla="*/ 1 w 36"/>
                <a:gd name="T13" fmla="*/ 24 h 35"/>
                <a:gd name="T14" fmla="*/ 10 w 36"/>
                <a:gd name="T15" fmla="*/ 33 h 35"/>
                <a:gd name="T16" fmla="*/ 24 w 36"/>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4" y="32"/>
                  </a:moveTo>
                  <a:cubicBezTo>
                    <a:pt x="30" y="30"/>
                    <a:pt x="33" y="27"/>
                    <a:pt x="35" y="23"/>
                  </a:cubicBezTo>
                  <a:cubicBezTo>
                    <a:pt x="36" y="19"/>
                    <a:pt x="36" y="15"/>
                    <a:pt x="35" y="11"/>
                  </a:cubicBezTo>
                  <a:cubicBezTo>
                    <a:pt x="33" y="6"/>
                    <a:pt x="30" y="3"/>
                    <a:pt x="26" y="2"/>
                  </a:cubicBezTo>
                  <a:cubicBezTo>
                    <a:pt x="22" y="0"/>
                    <a:pt x="17" y="1"/>
                    <a:pt x="12" y="3"/>
                  </a:cubicBezTo>
                  <a:cubicBezTo>
                    <a:pt x="7" y="5"/>
                    <a:pt x="3" y="8"/>
                    <a:pt x="1" y="12"/>
                  </a:cubicBezTo>
                  <a:cubicBezTo>
                    <a:pt x="0" y="16"/>
                    <a:pt x="0" y="20"/>
                    <a:pt x="1" y="24"/>
                  </a:cubicBezTo>
                  <a:cubicBezTo>
                    <a:pt x="3" y="29"/>
                    <a:pt x="6" y="31"/>
                    <a:pt x="10" y="33"/>
                  </a:cubicBezTo>
                  <a:cubicBezTo>
                    <a:pt x="14" y="35"/>
                    <a:pt x="18" y="34"/>
                    <a:pt x="2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grpSp>
      <p:sp>
        <p:nvSpPr>
          <p:cNvPr id="18" name="文本占位符 17"/>
          <p:cNvSpPr>
            <a:spLocks noGrp="1"/>
          </p:cNvSpPr>
          <p:nvPr>
            <p:ph type="body" sz="quarter" idx="10"/>
          </p:nvPr>
        </p:nvSpPr>
        <p:spPr/>
        <p:txBody>
          <a:bodyPr/>
          <a:lstStyle/>
          <a:p>
            <a:r>
              <a:rPr lang="zh-CN" altLang="en-US" dirty="0"/>
              <a:t>第二部分</a:t>
            </a:r>
            <a:endParaRPr lang="en-US" altLang="zh-CN" dirty="0"/>
          </a:p>
          <a:p>
            <a:r>
              <a:rPr lang="zh-CN" altLang="en-US" dirty="0"/>
              <a:t>虚拟教学助理</a:t>
            </a:r>
          </a:p>
        </p:txBody>
      </p:sp>
      <p:sp>
        <p:nvSpPr>
          <p:cNvPr id="19" name="文本占位符 18"/>
          <p:cNvSpPr>
            <a:spLocks noGrp="1"/>
          </p:cNvSpPr>
          <p:nvPr>
            <p:ph type="body" sz="quarter" idx="11"/>
          </p:nvPr>
        </p:nvSpPr>
        <p:spPr/>
        <p:txBody>
          <a:bodyPr/>
          <a:lstStyle/>
          <a:p>
            <a:r>
              <a:rPr lang="en-US" altLang="zh-CN" dirty="0"/>
              <a:t>02</a:t>
            </a:r>
            <a:endParaRPr lang="zh-CN" altLang="en-US" dirty="0"/>
          </a:p>
        </p:txBody>
      </p:sp>
      <p:pic>
        <p:nvPicPr>
          <p:cNvPr id="50" name="图片 49"/>
          <p:cNvPicPr>
            <a:picLocks noChangeAspect="1"/>
          </p:cNvPicPr>
          <p:nvPr/>
        </p:nvPicPr>
        <p:blipFill>
          <a:blip r:embed="rId3"/>
          <a:stretch>
            <a:fillRect/>
          </a:stretch>
        </p:blipFill>
        <p:spPr>
          <a:xfrm>
            <a:off x="9753170" y="258365"/>
            <a:ext cx="2208377" cy="502217"/>
          </a:xfrm>
          <a:prstGeom prst="rect">
            <a:avLst/>
          </a:prstGeom>
        </p:spPr>
      </p:pic>
      <p:pic>
        <p:nvPicPr>
          <p:cNvPr id="51" name="图片 50"/>
          <p:cNvPicPr>
            <a:picLocks noChangeAspect="1"/>
          </p:cNvPicPr>
          <p:nvPr/>
        </p:nvPicPr>
        <p:blipFill>
          <a:blip r:embed="rId4"/>
          <a:stretch>
            <a:fillRect/>
          </a:stretch>
        </p:blipFill>
        <p:spPr>
          <a:xfrm>
            <a:off x="10857359" y="6497043"/>
            <a:ext cx="1216545" cy="223201"/>
          </a:xfrm>
          <a:prstGeom prst="rect">
            <a:avLst/>
          </a:prstGeom>
        </p:spPr>
      </p:pic>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20" name="直接连接符 19">
            <a:extLst>
              <a:ext uri="{FF2B5EF4-FFF2-40B4-BE49-F238E27FC236}">
                <a16:creationId xmlns:a16="http://schemas.microsoft.com/office/drawing/2014/main" id="{1AC88526-38D2-A275-466E-87A4D0CA86B7}"/>
              </a:ext>
            </a:extLst>
          </p:cNvPr>
          <p:cNvCxnSpPr>
            <a:cxnSpLocks/>
          </p:cNvCxnSpPr>
          <p:nvPr/>
        </p:nvCxnSpPr>
        <p:spPr>
          <a:xfrm>
            <a:off x="5849475" y="1330368"/>
            <a:ext cx="0" cy="17420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4" name="矩形 3">
            <a:extLst>
              <a:ext uri="{FF2B5EF4-FFF2-40B4-BE49-F238E27FC236}">
                <a16:creationId xmlns:a16="http://schemas.microsoft.com/office/drawing/2014/main" id="{DE97C6B6-ED59-B8F4-F146-771CE8131169}"/>
              </a:ext>
            </a:extLst>
          </p:cNvPr>
          <p:cNvSpPr/>
          <p:nvPr/>
        </p:nvSpPr>
        <p:spPr>
          <a:xfrm>
            <a:off x="492051" y="1236875"/>
            <a:ext cx="4963199" cy="1713913"/>
          </a:xfrm>
          <a:prstGeom prst="rect">
            <a:avLst/>
          </a:prstGeom>
        </p:spPr>
        <p:txBody>
          <a:bodyPr wrap="square" lIns="121901" tIns="60951" rIns="121901" bIns="60951">
            <a:spAutoFit/>
          </a:bodyPr>
          <a:lstStyle/>
          <a:p>
            <a:pPr algn="l">
              <a:lnSpc>
                <a:spcPct val="125000"/>
              </a:lnSpc>
            </a:pPr>
            <a:r>
              <a:rPr lang="en-US" altLang="zh-CN" sz="2800" b="0" i="0" dirty="0">
                <a:solidFill>
                  <a:schemeClr val="bg1"/>
                </a:solidFill>
                <a:effectLst/>
                <a:latin typeface="Helvetica" panose="020B0604020202020204" pitchFamily="34" charset="0"/>
              </a:rPr>
              <a:t>Unity </a:t>
            </a:r>
            <a:r>
              <a:rPr lang="zh-CN" altLang="en-US" sz="2800" b="0" i="0" dirty="0">
                <a:solidFill>
                  <a:schemeClr val="bg1"/>
                </a:solidFill>
                <a:effectLst/>
                <a:latin typeface="Helvetica" panose="020B0604020202020204" pitchFamily="34" charset="0"/>
              </a:rPr>
              <a:t>虚拟现实引擎</a:t>
            </a:r>
            <a:endParaRPr lang="en-US" altLang="zh-CN" sz="2800" b="0" i="0" dirty="0">
              <a:solidFill>
                <a:schemeClr val="bg1"/>
              </a:solidFill>
              <a:effectLst/>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通过</a:t>
            </a:r>
            <a:r>
              <a:rPr lang="en-US" altLang="zh-CN" sz="1400" dirty="0">
                <a:solidFill>
                  <a:srgbClr val="99FF66"/>
                </a:solidFill>
                <a:latin typeface="Helvetica" panose="020B0604020202020204" pitchFamily="34" charset="0"/>
              </a:rPr>
              <a:t>Unity</a:t>
            </a:r>
            <a:r>
              <a:rPr lang="zh-CN" altLang="en-US" sz="1400" dirty="0">
                <a:solidFill>
                  <a:schemeClr val="bg1"/>
                </a:solidFill>
                <a:latin typeface="Helvetica" panose="020B0604020202020204" pitchFamily="34" charset="0"/>
              </a:rPr>
              <a:t>，我们将虚拟人栩栩如生地呈现到用户眼前，根据虚拟人后端传输的数据、控制虚拟人的</a:t>
            </a:r>
            <a:r>
              <a:rPr lang="zh-CN" altLang="en-US" sz="1400" dirty="0">
                <a:solidFill>
                  <a:srgbClr val="FF7C80"/>
                </a:solidFill>
                <a:latin typeface="Helvetica" panose="020B0604020202020204" pitchFamily="34" charset="0"/>
              </a:rPr>
              <a:t>表情</a:t>
            </a:r>
            <a:r>
              <a:rPr lang="zh-CN" altLang="en-US" sz="1400" dirty="0">
                <a:solidFill>
                  <a:schemeClr val="bg1"/>
                </a:solidFill>
                <a:latin typeface="Helvetica" panose="020B0604020202020204" pitchFamily="34" charset="0"/>
              </a:rPr>
              <a:t>、</a:t>
            </a:r>
            <a:r>
              <a:rPr lang="zh-CN" altLang="en-US" sz="1400" dirty="0">
                <a:solidFill>
                  <a:srgbClr val="FFFF66"/>
                </a:solidFill>
                <a:latin typeface="Helvetica" panose="020B0604020202020204" pitchFamily="34" charset="0"/>
              </a:rPr>
              <a:t>动作</a:t>
            </a:r>
            <a:r>
              <a:rPr lang="zh-CN" altLang="en-US" sz="1400" dirty="0">
                <a:solidFill>
                  <a:schemeClr val="bg1"/>
                </a:solidFill>
                <a:latin typeface="Helvetica" panose="020B0604020202020204" pitchFamily="34" charset="0"/>
              </a:rPr>
              <a:t>、神态。</a:t>
            </a:r>
            <a:endParaRPr lang="en-US" altLang="zh-CN" sz="1400" dirty="0">
              <a:solidFill>
                <a:schemeClr val="bg1"/>
              </a:solidFill>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通过精心调整虚拟人动作间的</a:t>
            </a:r>
            <a:r>
              <a:rPr lang="en-US" altLang="zh-CN" sz="1400" dirty="0">
                <a:solidFill>
                  <a:srgbClr val="FFFF66"/>
                </a:solidFill>
                <a:latin typeface="Helvetica" panose="020B0604020202020204" pitchFamily="34" charset="0"/>
              </a:rPr>
              <a:t>Transition</a:t>
            </a:r>
            <a:r>
              <a:rPr lang="zh-CN" altLang="en-US" sz="1400" dirty="0">
                <a:solidFill>
                  <a:schemeClr val="bg1"/>
                </a:solidFill>
                <a:latin typeface="Helvetica" panose="020B0604020202020204" pitchFamily="34" charset="0"/>
              </a:rPr>
              <a:t>、不同表情的</a:t>
            </a:r>
            <a:r>
              <a:rPr lang="en-US" altLang="zh-CN" sz="1400" dirty="0" err="1">
                <a:solidFill>
                  <a:srgbClr val="FF7C80"/>
                </a:solidFill>
                <a:latin typeface="Helvetica" panose="020B0604020202020204" pitchFamily="34" charset="0"/>
              </a:rPr>
              <a:t>Blendshape</a:t>
            </a:r>
            <a:r>
              <a:rPr lang="zh-CN" altLang="en-US" sz="1400" dirty="0">
                <a:solidFill>
                  <a:schemeClr val="bg1"/>
                </a:solidFill>
                <a:latin typeface="Helvetica" panose="020B0604020202020204" pitchFamily="34" charset="0"/>
              </a:rPr>
              <a:t>，我们使虚拟人充满了生命力和活力。</a:t>
            </a:r>
            <a:endParaRPr lang="en-US" altLang="zh-CN" sz="1400" dirty="0">
              <a:solidFill>
                <a:schemeClr val="bg1"/>
              </a:solidFill>
              <a:latin typeface="Helvetica" panose="020B0604020202020204" pitchFamily="34" charset="0"/>
            </a:endParaRPr>
          </a:p>
        </p:txBody>
      </p:sp>
      <p:pic>
        <p:nvPicPr>
          <p:cNvPr id="7" name="图片 6">
            <a:extLst>
              <a:ext uri="{FF2B5EF4-FFF2-40B4-BE49-F238E27FC236}">
                <a16:creationId xmlns:a16="http://schemas.microsoft.com/office/drawing/2014/main" id="{2F3B2204-9970-9B54-81DF-502B3F72968E}"/>
              </a:ext>
            </a:extLst>
          </p:cNvPr>
          <p:cNvPicPr>
            <a:picLocks noChangeAspect="1"/>
          </p:cNvPicPr>
          <p:nvPr/>
        </p:nvPicPr>
        <p:blipFill>
          <a:blip r:embed="rId5"/>
          <a:stretch>
            <a:fillRect/>
          </a:stretch>
        </p:blipFill>
        <p:spPr>
          <a:xfrm>
            <a:off x="5722303" y="281486"/>
            <a:ext cx="6169943" cy="3676940"/>
          </a:xfrm>
          <a:prstGeom prst="rect">
            <a:avLst/>
          </a:prstGeom>
          <a:ln w="63500">
            <a:solidFill>
              <a:schemeClr val="accent1"/>
            </a:solidFill>
          </a:ln>
        </p:spPr>
      </p:pic>
      <p:pic>
        <p:nvPicPr>
          <p:cNvPr id="10" name="图片 9">
            <a:extLst>
              <a:ext uri="{FF2B5EF4-FFF2-40B4-BE49-F238E27FC236}">
                <a16:creationId xmlns:a16="http://schemas.microsoft.com/office/drawing/2014/main" id="{529F2042-FD45-FFD1-7E5A-20DDEF8872C8}"/>
              </a:ext>
            </a:extLst>
          </p:cNvPr>
          <p:cNvPicPr>
            <a:picLocks noChangeAspect="1"/>
          </p:cNvPicPr>
          <p:nvPr/>
        </p:nvPicPr>
        <p:blipFill>
          <a:blip r:embed="rId6"/>
          <a:stretch>
            <a:fillRect/>
          </a:stretch>
        </p:blipFill>
        <p:spPr>
          <a:xfrm>
            <a:off x="6083669" y="2980611"/>
            <a:ext cx="5979442" cy="3570861"/>
          </a:xfrm>
          <a:prstGeom prst="rect">
            <a:avLst/>
          </a:prstGeom>
          <a:ln w="63500">
            <a:solidFill>
              <a:schemeClr val="accent1"/>
            </a:solidFill>
          </a:ln>
        </p:spPr>
      </p:pic>
      <p:cxnSp>
        <p:nvCxnSpPr>
          <p:cNvPr id="11" name="直接连接符 10">
            <a:extLst>
              <a:ext uri="{FF2B5EF4-FFF2-40B4-BE49-F238E27FC236}">
                <a16:creationId xmlns:a16="http://schemas.microsoft.com/office/drawing/2014/main" id="{8FA2C219-3269-5599-E98A-5EB5DB568FF5}"/>
              </a:ext>
            </a:extLst>
          </p:cNvPr>
          <p:cNvCxnSpPr>
            <a:cxnSpLocks/>
          </p:cNvCxnSpPr>
          <p:nvPr/>
        </p:nvCxnSpPr>
        <p:spPr>
          <a:xfrm>
            <a:off x="5482404" y="1330367"/>
            <a:ext cx="0" cy="17420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3" name="图片 12">
            <a:extLst>
              <a:ext uri="{FF2B5EF4-FFF2-40B4-BE49-F238E27FC236}">
                <a16:creationId xmlns:a16="http://schemas.microsoft.com/office/drawing/2014/main" id="{764797F5-5071-981E-22C6-96D0EA271288}"/>
              </a:ext>
            </a:extLst>
          </p:cNvPr>
          <p:cNvPicPr>
            <a:picLocks noChangeAspect="1"/>
          </p:cNvPicPr>
          <p:nvPr/>
        </p:nvPicPr>
        <p:blipFill>
          <a:blip r:embed="rId7"/>
          <a:stretch>
            <a:fillRect/>
          </a:stretch>
        </p:blipFill>
        <p:spPr>
          <a:xfrm>
            <a:off x="893318" y="3368379"/>
            <a:ext cx="5589124" cy="3340375"/>
          </a:xfrm>
          <a:prstGeom prst="rect">
            <a:avLst/>
          </a:prstGeom>
          <a:ln w="63500">
            <a:solidFill>
              <a:schemeClr val="accent1"/>
            </a:solidFill>
          </a:ln>
        </p:spPr>
      </p:pic>
    </p:spTree>
    <p:extLst>
      <p:ext uri="{BB962C8B-B14F-4D97-AF65-F5344CB8AC3E}">
        <p14:creationId xmlns:p14="http://schemas.microsoft.com/office/powerpoint/2010/main" val="67204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67"/>
          <p:cNvGrpSpPr>
            <a:grpSpLocks noChangeAspect="1"/>
          </p:cNvGrpSpPr>
          <p:nvPr/>
        </p:nvGrpSpPr>
        <p:grpSpPr bwMode="auto">
          <a:xfrm>
            <a:off x="6171886" y="542326"/>
            <a:ext cx="5377687" cy="5395167"/>
            <a:chOff x="594" y="467"/>
            <a:chExt cx="1846" cy="1852"/>
          </a:xfrm>
          <a:solidFill>
            <a:srgbClr val="09234F">
              <a:alpha val="5000"/>
            </a:srgbClr>
          </a:solidFill>
        </p:grpSpPr>
        <p:sp>
          <p:nvSpPr>
            <p:cNvPr id="22" name="Rectangle 68"/>
            <p:cNvSpPr>
              <a:spLocks noChangeArrowheads="1"/>
            </p:cNvSpPr>
            <p:nvPr/>
          </p:nvSpPr>
          <p:spPr bwMode="auto">
            <a:xfrm>
              <a:off x="1779" y="1208"/>
              <a:ext cx="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3" name="Freeform 69"/>
            <p:cNvSpPr>
              <a:spLocks noEditPoints="1"/>
            </p:cNvSpPr>
            <p:nvPr/>
          </p:nvSpPr>
          <p:spPr bwMode="auto">
            <a:xfrm>
              <a:off x="1020" y="843"/>
              <a:ext cx="945" cy="1112"/>
            </a:xfrm>
            <a:custGeom>
              <a:avLst/>
              <a:gdLst>
                <a:gd name="T0" fmla="*/ 342 w 495"/>
                <a:gd name="T1" fmla="*/ 490 h 581"/>
                <a:gd name="T2" fmla="*/ 266 w 495"/>
                <a:gd name="T3" fmla="*/ 393 h 581"/>
                <a:gd name="T4" fmla="*/ 155 w 495"/>
                <a:gd name="T5" fmla="*/ 426 h 581"/>
                <a:gd name="T6" fmla="*/ 158 w 495"/>
                <a:gd name="T7" fmla="*/ 351 h 581"/>
                <a:gd name="T8" fmla="*/ 108 w 495"/>
                <a:gd name="T9" fmla="*/ 266 h 581"/>
                <a:gd name="T10" fmla="*/ 117 w 495"/>
                <a:gd name="T11" fmla="*/ 114 h 581"/>
                <a:gd name="T12" fmla="*/ 157 w 495"/>
                <a:gd name="T13" fmla="*/ 119 h 581"/>
                <a:gd name="T14" fmla="*/ 167 w 495"/>
                <a:gd name="T15" fmla="*/ 129 h 581"/>
                <a:gd name="T16" fmla="*/ 172 w 495"/>
                <a:gd name="T17" fmla="*/ 169 h 581"/>
                <a:gd name="T18" fmla="*/ 67 w 495"/>
                <a:gd name="T19" fmla="*/ 266 h 581"/>
                <a:gd name="T20" fmla="*/ 152 w 495"/>
                <a:gd name="T21" fmla="*/ 111 h 581"/>
                <a:gd name="T22" fmla="*/ 142 w 495"/>
                <a:gd name="T23" fmla="*/ 149 h 581"/>
                <a:gd name="T24" fmla="*/ 180 w 495"/>
                <a:gd name="T25" fmla="*/ 133 h 581"/>
                <a:gd name="T26" fmla="*/ 181 w 495"/>
                <a:gd name="T27" fmla="*/ 47 h 581"/>
                <a:gd name="T28" fmla="*/ 196 w 495"/>
                <a:gd name="T29" fmla="*/ 283 h 581"/>
                <a:gd name="T30" fmla="*/ 198 w 495"/>
                <a:gd name="T31" fmla="*/ 136 h 581"/>
                <a:gd name="T32" fmla="*/ 201 w 495"/>
                <a:gd name="T33" fmla="*/ 5 h 581"/>
                <a:gd name="T34" fmla="*/ 211 w 495"/>
                <a:gd name="T35" fmla="*/ 61 h 581"/>
                <a:gd name="T36" fmla="*/ 255 w 495"/>
                <a:gd name="T37" fmla="*/ 145 h 581"/>
                <a:gd name="T38" fmla="*/ 278 w 495"/>
                <a:gd name="T39" fmla="*/ 84 h 581"/>
                <a:gd name="T40" fmla="*/ 357 w 495"/>
                <a:gd name="T41" fmla="*/ 54 h 581"/>
                <a:gd name="T42" fmla="*/ 411 w 495"/>
                <a:gd name="T43" fmla="*/ 93 h 581"/>
                <a:gd name="T44" fmla="*/ 430 w 495"/>
                <a:gd name="T45" fmla="*/ 95 h 581"/>
                <a:gd name="T46" fmla="*/ 463 w 495"/>
                <a:gd name="T47" fmla="*/ 155 h 581"/>
                <a:gd name="T48" fmla="*/ 221 w 495"/>
                <a:gd name="T49" fmla="*/ 279 h 581"/>
                <a:gd name="T50" fmla="*/ 349 w 495"/>
                <a:gd name="T51" fmla="*/ 257 h 581"/>
                <a:gd name="T52" fmla="*/ 398 w 495"/>
                <a:gd name="T53" fmla="*/ 210 h 581"/>
                <a:gd name="T54" fmla="*/ 406 w 495"/>
                <a:gd name="T55" fmla="*/ 220 h 581"/>
                <a:gd name="T56" fmla="*/ 411 w 495"/>
                <a:gd name="T57" fmla="*/ 451 h 581"/>
                <a:gd name="T58" fmla="*/ 406 w 495"/>
                <a:gd name="T59" fmla="*/ 321 h 581"/>
                <a:gd name="T60" fmla="*/ 468 w 495"/>
                <a:gd name="T61" fmla="*/ 184 h 581"/>
                <a:gd name="T62" fmla="*/ 460 w 495"/>
                <a:gd name="T63" fmla="*/ 233 h 581"/>
                <a:gd name="T64" fmla="*/ 384 w 495"/>
                <a:gd name="T65" fmla="*/ 222 h 581"/>
                <a:gd name="T66" fmla="*/ 420 w 495"/>
                <a:gd name="T67" fmla="*/ 188 h 581"/>
                <a:gd name="T68" fmla="*/ 364 w 495"/>
                <a:gd name="T69" fmla="*/ 225 h 581"/>
                <a:gd name="T70" fmla="*/ 360 w 495"/>
                <a:gd name="T71" fmla="*/ 188 h 581"/>
                <a:gd name="T72" fmla="*/ 386 w 495"/>
                <a:gd name="T73" fmla="*/ 356 h 581"/>
                <a:gd name="T74" fmla="*/ 220 w 495"/>
                <a:gd name="T75" fmla="*/ 351 h 581"/>
                <a:gd name="T76" fmla="*/ 235 w 495"/>
                <a:gd name="T77" fmla="*/ 315 h 581"/>
                <a:gd name="T78" fmla="*/ 206 w 495"/>
                <a:gd name="T79" fmla="*/ 172 h 581"/>
                <a:gd name="T80" fmla="*/ 238 w 495"/>
                <a:gd name="T81" fmla="*/ 167 h 581"/>
                <a:gd name="T82" fmla="*/ 251 w 495"/>
                <a:gd name="T83" fmla="*/ 158 h 581"/>
                <a:gd name="T84" fmla="*/ 269 w 495"/>
                <a:gd name="T85" fmla="*/ 131 h 581"/>
                <a:gd name="T86" fmla="*/ 278 w 495"/>
                <a:gd name="T87" fmla="*/ 100 h 581"/>
                <a:gd name="T88" fmla="*/ 393 w 495"/>
                <a:gd name="T89" fmla="*/ 130 h 581"/>
                <a:gd name="T90" fmla="*/ 438 w 495"/>
                <a:gd name="T91" fmla="*/ 100 h 581"/>
                <a:gd name="T92" fmla="*/ 438 w 495"/>
                <a:gd name="T93" fmla="*/ 154 h 581"/>
                <a:gd name="T94" fmla="*/ 456 w 495"/>
                <a:gd name="T95" fmla="*/ 159 h 581"/>
                <a:gd name="T96" fmla="*/ 474 w 495"/>
                <a:gd name="T97" fmla="*/ 100 h 581"/>
                <a:gd name="T98" fmla="*/ 455 w 495"/>
                <a:gd name="T99" fmla="*/ 80 h 581"/>
                <a:gd name="T100" fmla="*/ 343 w 495"/>
                <a:gd name="T101" fmla="*/ 34 h 581"/>
                <a:gd name="T102" fmla="*/ 206 w 495"/>
                <a:gd name="T103" fmla="*/ 0 h 581"/>
                <a:gd name="T104" fmla="*/ 173 w 495"/>
                <a:gd name="T105" fmla="*/ 7 h 581"/>
                <a:gd name="T106" fmla="*/ 143 w 495"/>
                <a:gd name="T107" fmla="*/ 23 h 581"/>
                <a:gd name="T108" fmla="*/ 121 w 495"/>
                <a:gd name="T109" fmla="*/ 51 h 581"/>
                <a:gd name="T110" fmla="*/ 148 w 495"/>
                <a:gd name="T111" fmla="*/ 83 h 581"/>
                <a:gd name="T112" fmla="*/ 59 w 495"/>
                <a:gd name="T113" fmla="*/ 98 h 581"/>
                <a:gd name="T114" fmla="*/ 108 w 495"/>
                <a:gd name="T115" fmla="*/ 286 h 581"/>
                <a:gd name="T116" fmla="*/ 152 w 495"/>
                <a:gd name="T117" fmla="*/ 307 h 581"/>
                <a:gd name="T118" fmla="*/ 102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69" y="368"/>
                  </a:moveTo>
                  <a:cubicBezTo>
                    <a:pt x="334" y="361"/>
                    <a:pt x="334" y="361"/>
                    <a:pt x="334" y="361"/>
                  </a:cubicBezTo>
                  <a:cubicBezTo>
                    <a:pt x="289" y="371"/>
                    <a:pt x="289" y="371"/>
                    <a:pt x="289" y="371"/>
                  </a:cubicBezTo>
                  <a:cubicBezTo>
                    <a:pt x="298" y="361"/>
                    <a:pt x="298" y="361"/>
                    <a:pt x="298" y="361"/>
                  </a:cubicBezTo>
                  <a:cubicBezTo>
                    <a:pt x="337" y="349"/>
                    <a:pt x="337" y="349"/>
                    <a:pt x="337" y="349"/>
                  </a:cubicBezTo>
                  <a:cubicBezTo>
                    <a:pt x="376" y="362"/>
                    <a:pt x="376" y="362"/>
                    <a:pt x="376" y="362"/>
                  </a:cubicBezTo>
                  <a:lnTo>
                    <a:pt x="369" y="368"/>
                  </a:lnTo>
                  <a:close/>
                  <a:moveTo>
                    <a:pt x="342" y="490"/>
                  </a:moveTo>
                  <a:cubicBezTo>
                    <a:pt x="337" y="470"/>
                    <a:pt x="337" y="470"/>
                    <a:pt x="337" y="470"/>
                  </a:cubicBezTo>
                  <a:cubicBezTo>
                    <a:pt x="349" y="422"/>
                    <a:pt x="349" y="422"/>
                    <a:pt x="349" y="422"/>
                  </a:cubicBezTo>
                  <a:cubicBezTo>
                    <a:pt x="350" y="422"/>
                    <a:pt x="350" y="422"/>
                    <a:pt x="350" y="422"/>
                  </a:cubicBezTo>
                  <a:cubicBezTo>
                    <a:pt x="350" y="422"/>
                    <a:pt x="350" y="422"/>
                    <a:pt x="350" y="422"/>
                  </a:cubicBezTo>
                  <a:cubicBezTo>
                    <a:pt x="364" y="420"/>
                    <a:pt x="364" y="420"/>
                    <a:pt x="364" y="420"/>
                  </a:cubicBezTo>
                  <a:cubicBezTo>
                    <a:pt x="375" y="493"/>
                    <a:pt x="375" y="493"/>
                    <a:pt x="375" y="493"/>
                  </a:cubicBezTo>
                  <a:cubicBezTo>
                    <a:pt x="364" y="492"/>
                    <a:pt x="353" y="491"/>
                    <a:pt x="342" y="490"/>
                  </a:cubicBezTo>
                  <a:close/>
                  <a:moveTo>
                    <a:pt x="266" y="393"/>
                  </a:moveTo>
                  <a:cubicBezTo>
                    <a:pt x="299" y="401"/>
                    <a:pt x="299" y="401"/>
                    <a:pt x="299" y="401"/>
                  </a:cubicBezTo>
                  <a:cubicBezTo>
                    <a:pt x="344" y="384"/>
                    <a:pt x="344" y="384"/>
                    <a:pt x="344" y="384"/>
                  </a:cubicBezTo>
                  <a:cubicBezTo>
                    <a:pt x="369" y="396"/>
                    <a:pt x="369" y="396"/>
                    <a:pt x="369" y="396"/>
                  </a:cubicBezTo>
                  <a:cubicBezTo>
                    <a:pt x="344" y="392"/>
                    <a:pt x="344" y="392"/>
                    <a:pt x="344" y="392"/>
                  </a:cubicBezTo>
                  <a:cubicBezTo>
                    <a:pt x="298" y="409"/>
                    <a:pt x="298" y="409"/>
                    <a:pt x="298" y="409"/>
                  </a:cubicBezTo>
                  <a:lnTo>
                    <a:pt x="266" y="393"/>
                  </a:lnTo>
                  <a:close/>
                  <a:moveTo>
                    <a:pt x="171" y="472"/>
                  </a:moveTo>
                  <a:cubicBezTo>
                    <a:pt x="155" y="426"/>
                    <a:pt x="155" y="426"/>
                    <a:pt x="155" y="426"/>
                  </a:cubicBezTo>
                  <a:cubicBezTo>
                    <a:pt x="132" y="419"/>
                    <a:pt x="132" y="419"/>
                    <a:pt x="132" y="419"/>
                  </a:cubicBezTo>
                  <a:cubicBezTo>
                    <a:pt x="170" y="407"/>
                    <a:pt x="170" y="407"/>
                    <a:pt x="170" y="407"/>
                  </a:cubicBezTo>
                  <a:cubicBezTo>
                    <a:pt x="185" y="457"/>
                    <a:pt x="185" y="457"/>
                    <a:pt x="185" y="457"/>
                  </a:cubicBezTo>
                  <a:cubicBezTo>
                    <a:pt x="278" y="443"/>
                    <a:pt x="278" y="443"/>
                    <a:pt x="278" y="443"/>
                  </a:cubicBezTo>
                  <a:lnTo>
                    <a:pt x="171" y="472"/>
                  </a:lnTo>
                  <a:close/>
                  <a:moveTo>
                    <a:pt x="154" y="326"/>
                  </a:moveTo>
                  <a:cubicBezTo>
                    <a:pt x="158" y="326"/>
                    <a:pt x="158" y="326"/>
                    <a:pt x="158" y="326"/>
                  </a:cubicBezTo>
                  <a:cubicBezTo>
                    <a:pt x="158" y="351"/>
                    <a:pt x="158" y="351"/>
                    <a:pt x="158" y="351"/>
                  </a:cubicBezTo>
                  <a:cubicBezTo>
                    <a:pt x="154" y="351"/>
                    <a:pt x="154" y="351"/>
                    <a:pt x="154" y="351"/>
                  </a:cubicBezTo>
                  <a:lnTo>
                    <a:pt x="154"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8" y="266"/>
                    <a:pt x="78" y="266"/>
                    <a:pt x="78" y="266"/>
                  </a:cubicBezTo>
                  <a:cubicBezTo>
                    <a:pt x="78" y="100"/>
                    <a:pt x="78" y="100"/>
                    <a:pt x="78" y="100"/>
                  </a:cubicBezTo>
                  <a:cubicBezTo>
                    <a:pt x="109" y="100"/>
                    <a:pt x="109" y="100"/>
                    <a:pt x="109" y="100"/>
                  </a:cubicBezTo>
                  <a:cubicBezTo>
                    <a:pt x="109" y="98"/>
                    <a:pt x="109" y="98"/>
                    <a:pt x="109" y="98"/>
                  </a:cubicBezTo>
                  <a:cubicBezTo>
                    <a:pt x="148" y="98"/>
                    <a:pt x="148" y="98"/>
                    <a:pt x="148" y="98"/>
                  </a:cubicBezTo>
                  <a:cubicBezTo>
                    <a:pt x="149" y="99"/>
                    <a:pt x="149" y="100"/>
                    <a:pt x="149" y="101"/>
                  </a:cubicBezTo>
                  <a:cubicBezTo>
                    <a:pt x="117" y="114"/>
                    <a:pt x="117" y="114"/>
                    <a:pt x="117" y="114"/>
                  </a:cubicBezTo>
                  <a:cubicBezTo>
                    <a:pt x="116" y="112"/>
                    <a:pt x="116" y="112"/>
                    <a:pt x="116" y="112"/>
                  </a:cubicBezTo>
                  <a:cubicBezTo>
                    <a:pt x="116" y="112"/>
                    <a:pt x="116" y="112"/>
                    <a:pt x="116" y="112"/>
                  </a:cubicBezTo>
                  <a:cubicBezTo>
                    <a:pt x="112" y="114"/>
                    <a:pt x="112" y="114"/>
                    <a:pt x="112" y="114"/>
                  </a:cubicBezTo>
                  <a:cubicBezTo>
                    <a:pt x="120" y="132"/>
                    <a:pt x="120" y="132"/>
                    <a:pt x="120" y="132"/>
                  </a:cubicBezTo>
                  <a:cubicBezTo>
                    <a:pt x="124" y="131"/>
                    <a:pt x="124" y="131"/>
                    <a:pt x="124" y="131"/>
                  </a:cubicBezTo>
                  <a:cubicBezTo>
                    <a:pt x="123" y="128"/>
                    <a:pt x="123" y="128"/>
                    <a:pt x="123" y="128"/>
                  </a:cubicBezTo>
                  <a:cubicBezTo>
                    <a:pt x="155" y="115"/>
                    <a:pt x="155" y="115"/>
                    <a:pt x="155" y="115"/>
                  </a:cubicBezTo>
                  <a:cubicBezTo>
                    <a:pt x="155" y="116"/>
                    <a:pt x="156" y="118"/>
                    <a:pt x="157" y="119"/>
                  </a:cubicBezTo>
                  <a:cubicBezTo>
                    <a:pt x="133" y="143"/>
                    <a:pt x="133" y="143"/>
                    <a:pt x="133" y="143"/>
                  </a:cubicBezTo>
                  <a:cubicBezTo>
                    <a:pt x="132" y="141"/>
                    <a:pt x="132" y="141"/>
                    <a:pt x="132" y="141"/>
                  </a:cubicBezTo>
                  <a:cubicBezTo>
                    <a:pt x="132" y="141"/>
                    <a:pt x="132" y="141"/>
                    <a:pt x="132" y="141"/>
                  </a:cubicBezTo>
                  <a:cubicBezTo>
                    <a:pt x="128" y="144"/>
                    <a:pt x="128" y="144"/>
                    <a:pt x="128" y="144"/>
                  </a:cubicBezTo>
                  <a:cubicBezTo>
                    <a:pt x="142" y="158"/>
                    <a:pt x="142" y="158"/>
                    <a:pt x="142" y="158"/>
                  </a:cubicBezTo>
                  <a:cubicBezTo>
                    <a:pt x="146" y="155"/>
                    <a:pt x="146" y="155"/>
                    <a:pt x="146" y="155"/>
                  </a:cubicBezTo>
                  <a:cubicBezTo>
                    <a:pt x="144" y="153"/>
                    <a:pt x="144" y="153"/>
                    <a:pt x="144" y="153"/>
                  </a:cubicBezTo>
                  <a:cubicBezTo>
                    <a:pt x="167" y="129"/>
                    <a:pt x="167" y="129"/>
                    <a:pt x="167" y="129"/>
                  </a:cubicBezTo>
                  <a:cubicBezTo>
                    <a:pt x="169" y="130"/>
                    <a:pt x="170" y="131"/>
                    <a:pt x="171" y="131"/>
                  </a:cubicBezTo>
                  <a:cubicBezTo>
                    <a:pt x="158" y="163"/>
                    <a:pt x="158" y="163"/>
                    <a:pt x="158" y="163"/>
                  </a:cubicBezTo>
                  <a:cubicBezTo>
                    <a:pt x="156" y="162"/>
                    <a:pt x="156" y="162"/>
                    <a:pt x="156" y="162"/>
                  </a:cubicBezTo>
                  <a:cubicBezTo>
                    <a:pt x="156" y="162"/>
                    <a:pt x="156" y="162"/>
                    <a:pt x="156" y="162"/>
                  </a:cubicBezTo>
                  <a:cubicBezTo>
                    <a:pt x="154" y="166"/>
                    <a:pt x="154" y="166"/>
                    <a:pt x="154" y="166"/>
                  </a:cubicBezTo>
                  <a:cubicBezTo>
                    <a:pt x="173" y="173"/>
                    <a:pt x="173" y="173"/>
                    <a:pt x="173" y="173"/>
                  </a:cubicBezTo>
                  <a:cubicBezTo>
                    <a:pt x="174" y="169"/>
                    <a:pt x="174" y="169"/>
                    <a:pt x="174" y="169"/>
                  </a:cubicBezTo>
                  <a:cubicBezTo>
                    <a:pt x="172" y="169"/>
                    <a:pt x="172" y="169"/>
                    <a:pt x="172" y="169"/>
                  </a:cubicBezTo>
                  <a:cubicBezTo>
                    <a:pt x="185" y="137"/>
                    <a:pt x="185" y="137"/>
                    <a:pt x="185" y="137"/>
                  </a:cubicBezTo>
                  <a:cubicBezTo>
                    <a:pt x="186" y="138"/>
                    <a:pt x="187" y="138"/>
                    <a:pt x="189" y="138"/>
                  </a:cubicBezTo>
                  <a:cubicBezTo>
                    <a:pt x="189" y="172"/>
                    <a:pt x="189" y="172"/>
                    <a:pt x="189" y="172"/>
                  </a:cubicBezTo>
                  <a:cubicBezTo>
                    <a:pt x="187" y="172"/>
                    <a:pt x="187" y="172"/>
                    <a:pt x="187" y="172"/>
                  </a:cubicBezTo>
                  <a:cubicBezTo>
                    <a:pt x="187" y="266"/>
                    <a:pt x="187" y="266"/>
                    <a:pt x="187" y="266"/>
                  </a:cubicBezTo>
                  <a:lnTo>
                    <a:pt x="108" y="266"/>
                  </a:lnTo>
                  <a:close/>
                  <a:moveTo>
                    <a:pt x="73" y="266"/>
                  </a:moveTo>
                  <a:cubicBezTo>
                    <a:pt x="67" y="266"/>
                    <a:pt x="67" y="266"/>
                    <a:pt x="67" y="266"/>
                  </a:cubicBezTo>
                  <a:cubicBezTo>
                    <a:pt x="67" y="100"/>
                    <a:pt x="67" y="100"/>
                    <a:pt x="67" y="100"/>
                  </a:cubicBezTo>
                  <a:cubicBezTo>
                    <a:pt x="73" y="100"/>
                    <a:pt x="73" y="100"/>
                    <a:pt x="73" y="100"/>
                  </a:cubicBezTo>
                  <a:lnTo>
                    <a:pt x="73" y="266"/>
                  </a:lnTo>
                  <a:close/>
                  <a:moveTo>
                    <a:pt x="152" y="111"/>
                  </a:moveTo>
                  <a:cubicBezTo>
                    <a:pt x="153" y="112"/>
                    <a:pt x="153" y="112"/>
                    <a:pt x="153" y="113"/>
                  </a:cubicBezTo>
                  <a:cubicBezTo>
                    <a:pt x="124" y="125"/>
                    <a:pt x="124" y="125"/>
                    <a:pt x="124" y="125"/>
                  </a:cubicBezTo>
                  <a:cubicBezTo>
                    <a:pt x="123" y="123"/>
                    <a:pt x="123" y="123"/>
                    <a:pt x="123" y="123"/>
                  </a:cubicBezTo>
                  <a:lnTo>
                    <a:pt x="152" y="111"/>
                  </a:lnTo>
                  <a:close/>
                  <a:moveTo>
                    <a:pt x="122" y="57"/>
                  </a:moveTo>
                  <a:cubicBezTo>
                    <a:pt x="122" y="55"/>
                    <a:pt x="122" y="55"/>
                    <a:pt x="122" y="55"/>
                  </a:cubicBezTo>
                  <a:cubicBezTo>
                    <a:pt x="155" y="69"/>
                    <a:pt x="155" y="69"/>
                    <a:pt x="155" y="69"/>
                  </a:cubicBezTo>
                  <a:cubicBezTo>
                    <a:pt x="154" y="71"/>
                    <a:pt x="154" y="71"/>
                    <a:pt x="154" y="71"/>
                  </a:cubicBezTo>
                  <a:lnTo>
                    <a:pt x="122" y="57"/>
                  </a:lnTo>
                  <a:close/>
                  <a:moveTo>
                    <a:pt x="165" y="124"/>
                  </a:moveTo>
                  <a:cubicBezTo>
                    <a:pt x="166" y="125"/>
                    <a:pt x="166" y="125"/>
                    <a:pt x="167" y="126"/>
                  </a:cubicBezTo>
                  <a:cubicBezTo>
                    <a:pt x="142" y="149"/>
                    <a:pt x="142" y="149"/>
                    <a:pt x="142" y="149"/>
                  </a:cubicBezTo>
                  <a:cubicBezTo>
                    <a:pt x="141" y="148"/>
                    <a:pt x="141" y="148"/>
                    <a:pt x="141" y="148"/>
                  </a:cubicBezTo>
                  <a:lnTo>
                    <a:pt x="165" y="124"/>
                  </a:lnTo>
                  <a:close/>
                  <a:moveTo>
                    <a:pt x="139" y="29"/>
                  </a:moveTo>
                  <a:cubicBezTo>
                    <a:pt x="143" y="30"/>
                    <a:pt x="143" y="30"/>
                    <a:pt x="143" y="30"/>
                  </a:cubicBezTo>
                  <a:cubicBezTo>
                    <a:pt x="168" y="54"/>
                    <a:pt x="168" y="54"/>
                    <a:pt x="168" y="54"/>
                  </a:cubicBezTo>
                  <a:cubicBezTo>
                    <a:pt x="165" y="57"/>
                    <a:pt x="165" y="57"/>
                    <a:pt x="165" y="57"/>
                  </a:cubicBezTo>
                  <a:lnTo>
                    <a:pt x="139" y="29"/>
                  </a:lnTo>
                  <a:close/>
                  <a:moveTo>
                    <a:pt x="180" y="133"/>
                  </a:moveTo>
                  <a:cubicBezTo>
                    <a:pt x="181" y="134"/>
                    <a:pt x="182" y="134"/>
                    <a:pt x="183" y="134"/>
                  </a:cubicBezTo>
                  <a:cubicBezTo>
                    <a:pt x="169" y="166"/>
                    <a:pt x="169" y="166"/>
                    <a:pt x="169" y="166"/>
                  </a:cubicBezTo>
                  <a:cubicBezTo>
                    <a:pt x="167" y="166"/>
                    <a:pt x="167" y="166"/>
                    <a:pt x="167" y="166"/>
                  </a:cubicBezTo>
                  <a:lnTo>
                    <a:pt x="180" y="133"/>
                  </a:lnTo>
                  <a:close/>
                  <a:moveTo>
                    <a:pt x="166" y="11"/>
                  </a:moveTo>
                  <a:cubicBezTo>
                    <a:pt x="170" y="18"/>
                    <a:pt x="170" y="18"/>
                    <a:pt x="170" y="18"/>
                  </a:cubicBezTo>
                  <a:cubicBezTo>
                    <a:pt x="184" y="46"/>
                    <a:pt x="184" y="46"/>
                    <a:pt x="184" y="46"/>
                  </a:cubicBezTo>
                  <a:cubicBezTo>
                    <a:pt x="183" y="46"/>
                    <a:pt x="182" y="47"/>
                    <a:pt x="181" y="47"/>
                  </a:cubicBezTo>
                  <a:lnTo>
                    <a:pt x="166" y="11"/>
                  </a:lnTo>
                  <a:close/>
                  <a:moveTo>
                    <a:pt x="196" y="324"/>
                  </a:moveTo>
                  <a:cubicBezTo>
                    <a:pt x="196" y="324"/>
                    <a:pt x="196" y="324"/>
                    <a:pt x="196" y="324"/>
                  </a:cubicBezTo>
                  <a:cubicBezTo>
                    <a:pt x="201" y="328"/>
                    <a:pt x="201" y="328"/>
                    <a:pt x="201" y="328"/>
                  </a:cubicBezTo>
                  <a:cubicBezTo>
                    <a:pt x="201" y="351"/>
                    <a:pt x="201" y="351"/>
                    <a:pt x="201" y="351"/>
                  </a:cubicBezTo>
                  <a:cubicBezTo>
                    <a:pt x="196" y="351"/>
                    <a:pt x="196" y="351"/>
                    <a:pt x="196" y="351"/>
                  </a:cubicBezTo>
                  <a:lnTo>
                    <a:pt x="196" y="324"/>
                  </a:lnTo>
                  <a:close/>
                  <a:moveTo>
                    <a:pt x="196" y="283"/>
                  </a:moveTo>
                  <a:cubicBezTo>
                    <a:pt x="196" y="283"/>
                    <a:pt x="196" y="283"/>
                    <a:pt x="196" y="283"/>
                  </a:cubicBezTo>
                  <a:cubicBezTo>
                    <a:pt x="201" y="287"/>
                    <a:pt x="201" y="287"/>
                    <a:pt x="201" y="287"/>
                  </a:cubicBezTo>
                  <a:cubicBezTo>
                    <a:pt x="201" y="307"/>
                    <a:pt x="201" y="307"/>
                    <a:pt x="201" y="307"/>
                  </a:cubicBezTo>
                  <a:cubicBezTo>
                    <a:pt x="196" y="307"/>
                    <a:pt x="196" y="307"/>
                    <a:pt x="196" y="307"/>
                  </a:cubicBezTo>
                  <a:lnTo>
                    <a:pt x="196" y="283"/>
                  </a:lnTo>
                  <a:close/>
                  <a:moveTo>
                    <a:pt x="196" y="172"/>
                  </a:moveTo>
                  <a:cubicBezTo>
                    <a:pt x="198" y="172"/>
                    <a:pt x="198" y="172"/>
                    <a:pt x="198" y="172"/>
                  </a:cubicBezTo>
                  <a:cubicBezTo>
                    <a:pt x="198" y="136"/>
                    <a:pt x="198" y="136"/>
                    <a:pt x="198" y="136"/>
                  </a:cubicBezTo>
                  <a:cubicBezTo>
                    <a:pt x="199" y="136"/>
                    <a:pt x="200" y="136"/>
                    <a:pt x="201" y="136"/>
                  </a:cubicBezTo>
                  <a:cubicBezTo>
                    <a:pt x="201" y="172"/>
                    <a:pt x="201" y="172"/>
                    <a:pt x="201" y="172"/>
                  </a:cubicBezTo>
                  <a:cubicBezTo>
                    <a:pt x="201" y="172"/>
                    <a:pt x="201" y="172"/>
                    <a:pt x="201" y="172"/>
                  </a:cubicBezTo>
                  <a:cubicBezTo>
                    <a:pt x="201" y="267"/>
                    <a:pt x="201" y="267"/>
                    <a:pt x="201" y="267"/>
                  </a:cubicBezTo>
                  <a:cubicBezTo>
                    <a:pt x="196" y="267"/>
                    <a:pt x="196" y="267"/>
                    <a:pt x="196" y="267"/>
                  </a:cubicBezTo>
                  <a:lnTo>
                    <a:pt x="196" y="172"/>
                  </a:lnTo>
                  <a:close/>
                  <a:moveTo>
                    <a:pt x="199" y="5"/>
                  </a:moveTo>
                  <a:cubicBezTo>
                    <a:pt x="201" y="5"/>
                    <a:pt x="201" y="5"/>
                    <a:pt x="201" y="5"/>
                  </a:cubicBezTo>
                  <a:cubicBezTo>
                    <a:pt x="201" y="45"/>
                    <a:pt x="201" y="45"/>
                    <a:pt x="201" y="45"/>
                  </a:cubicBezTo>
                  <a:cubicBezTo>
                    <a:pt x="200" y="45"/>
                    <a:pt x="199" y="45"/>
                    <a:pt x="199" y="45"/>
                  </a:cubicBezTo>
                  <a:lnTo>
                    <a:pt x="199" y="5"/>
                  </a:lnTo>
                  <a:close/>
                  <a:moveTo>
                    <a:pt x="211" y="61"/>
                  </a:moveTo>
                  <a:cubicBezTo>
                    <a:pt x="217" y="61"/>
                    <a:pt x="221" y="66"/>
                    <a:pt x="221" y="72"/>
                  </a:cubicBezTo>
                  <a:cubicBezTo>
                    <a:pt x="221" y="77"/>
                    <a:pt x="217" y="82"/>
                    <a:pt x="211" y="82"/>
                  </a:cubicBezTo>
                  <a:cubicBezTo>
                    <a:pt x="206" y="82"/>
                    <a:pt x="201" y="77"/>
                    <a:pt x="201" y="72"/>
                  </a:cubicBezTo>
                  <a:cubicBezTo>
                    <a:pt x="201" y="66"/>
                    <a:pt x="206" y="61"/>
                    <a:pt x="211" y="61"/>
                  </a:cubicBezTo>
                  <a:close/>
                  <a:moveTo>
                    <a:pt x="231" y="164"/>
                  </a:moveTo>
                  <a:cubicBezTo>
                    <a:pt x="229" y="164"/>
                    <a:pt x="229" y="164"/>
                    <a:pt x="229" y="164"/>
                  </a:cubicBezTo>
                  <a:cubicBezTo>
                    <a:pt x="216" y="132"/>
                    <a:pt x="216" y="132"/>
                    <a:pt x="216" y="132"/>
                  </a:cubicBezTo>
                  <a:cubicBezTo>
                    <a:pt x="219" y="130"/>
                    <a:pt x="219" y="130"/>
                    <a:pt x="219" y="130"/>
                  </a:cubicBezTo>
                  <a:lnTo>
                    <a:pt x="231" y="164"/>
                  </a:lnTo>
                  <a:close/>
                  <a:moveTo>
                    <a:pt x="232" y="119"/>
                  </a:moveTo>
                  <a:cubicBezTo>
                    <a:pt x="257" y="144"/>
                    <a:pt x="257" y="144"/>
                    <a:pt x="257" y="144"/>
                  </a:cubicBezTo>
                  <a:cubicBezTo>
                    <a:pt x="255" y="145"/>
                    <a:pt x="255" y="145"/>
                    <a:pt x="255" y="145"/>
                  </a:cubicBezTo>
                  <a:cubicBezTo>
                    <a:pt x="231" y="121"/>
                    <a:pt x="231" y="121"/>
                    <a:pt x="231" y="121"/>
                  </a:cubicBezTo>
                  <a:cubicBezTo>
                    <a:pt x="231" y="120"/>
                    <a:pt x="232" y="119"/>
                    <a:pt x="232" y="119"/>
                  </a:cubicBezTo>
                  <a:close/>
                  <a:moveTo>
                    <a:pt x="240" y="103"/>
                  </a:moveTo>
                  <a:cubicBezTo>
                    <a:pt x="272" y="116"/>
                    <a:pt x="272" y="116"/>
                    <a:pt x="272" y="116"/>
                  </a:cubicBezTo>
                  <a:cubicBezTo>
                    <a:pt x="271" y="118"/>
                    <a:pt x="271" y="118"/>
                    <a:pt x="271" y="118"/>
                  </a:cubicBezTo>
                  <a:cubicBezTo>
                    <a:pt x="240" y="105"/>
                    <a:pt x="240" y="105"/>
                    <a:pt x="240" y="105"/>
                  </a:cubicBezTo>
                  <a:cubicBezTo>
                    <a:pt x="240" y="104"/>
                    <a:pt x="240" y="103"/>
                    <a:pt x="240" y="103"/>
                  </a:cubicBezTo>
                  <a:close/>
                  <a:moveTo>
                    <a:pt x="278" y="84"/>
                  </a:moveTo>
                  <a:cubicBezTo>
                    <a:pt x="374" y="84"/>
                    <a:pt x="374" y="84"/>
                    <a:pt x="374" y="84"/>
                  </a:cubicBezTo>
                  <a:cubicBezTo>
                    <a:pt x="374" y="88"/>
                    <a:pt x="374" y="88"/>
                    <a:pt x="374" y="88"/>
                  </a:cubicBezTo>
                  <a:cubicBezTo>
                    <a:pt x="278" y="88"/>
                    <a:pt x="278" y="88"/>
                    <a:pt x="278" y="88"/>
                  </a:cubicBezTo>
                  <a:lnTo>
                    <a:pt x="278" y="84"/>
                  </a:lnTo>
                  <a:close/>
                  <a:moveTo>
                    <a:pt x="359" y="56"/>
                  </a:moveTo>
                  <a:cubicBezTo>
                    <a:pt x="361" y="80"/>
                    <a:pt x="361" y="80"/>
                    <a:pt x="361" y="80"/>
                  </a:cubicBezTo>
                  <a:cubicBezTo>
                    <a:pt x="359" y="80"/>
                    <a:pt x="359" y="80"/>
                    <a:pt x="359" y="80"/>
                  </a:cubicBezTo>
                  <a:cubicBezTo>
                    <a:pt x="357" y="54"/>
                    <a:pt x="357" y="54"/>
                    <a:pt x="357" y="54"/>
                  </a:cubicBezTo>
                  <a:lnTo>
                    <a:pt x="359" y="56"/>
                  </a:lnTo>
                  <a:close/>
                  <a:moveTo>
                    <a:pt x="370" y="68"/>
                  </a:moveTo>
                  <a:cubicBezTo>
                    <a:pt x="397" y="84"/>
                    <a:pt x="397" y="84"/>
                    <a:pt x="397" y="84"/>
                  </a:cubicBezTo>
                  <a:cubicBezTo>
                    <a:pt x="397" y="85"/>
                    <a:pt x="397" y="85"/>
                    <a:pt x="397" y="85"/>
                  </a:cubicBezTo>
                  <a:cubicBezTo>
                    <a:pt x="370" y="72"/>
                    <a:pt x="370" y="72"/>
                    <a:pt x="370" y="72"/>
                  </a:cubicBezTo>
                  <a:lnTo>
                    <a:pt x="370" y="68"/>
                  </a:lnTo>
                  <a:close/>
                  <a:moveTo>
                    <a:pt x="411" y="89"/>
                  </a:moveTo>
                  <a:cubicBezTo>
                    <a:pt x="411" y="93"/>
                    <a:pt x="411" y="93"/>
                    <a:pt x="411" y="93"/>
                  </a:cubicBezTo>
                  <a:cubicBezTo>
                    <a:pt x="381" y="99"/>
                    <a:pt x="381" y="99"/>
                    <a:pt x="381" y="99"/>
                  </a:cubicBezTo>
                  <a:cubicBezTo>
                    <a:pt x="377" y="97"/>
                    <a:pt x="377" y="97"/>
                    <a:pt x="377" y="97"/>
                  </a:cubicBezTo>
                  <a:lnTo>
                    <a:pt x="411" y="89"/>
                  </a:lnTo>
                  <a:close/>
                  <a:moveTo>
                    <a:pt x="430" y="95"/>
                  </a:moveTo>
                  <a:cubicBezTo>
                    <a:pt x="402" y="131"/>
                    <a:pt x="402" y="131"/>
                    <a:pt x="402" y="131"/>
                  </a:cubicBezTo>
                  <a:cubicBezTo>
                    <a:pt x="399" y="127"/>
                    <a:pt x="399" y="127"/>
                    <a:pt x="399" y="127"/>
                  </a:cubicBezTo>
                  <a:cubicBezTo>
                    <a:pt x="427" y="91"/>
                    <a:pt x="427" y="91"/>
                    <a:pt x="427" y="91"/>
                  </a:cubicBezTo>
                  <a:lnTo>
                    <a:pt x="430" y="95"/>
                  </a:lnTo>
                  <a:close/>
                  <a:moveTo>
                    <a:pt x="446" y="98"/>
                  </a:moveTo>
                  <a:cubicBezTo>
                    <a:pt x="431" y="144"/>
                    <a:pt x="431" y="144"/>
                    <a:pt x="431" y="144"/>
                  </a:cubicBezTo>
                  <a:cubicBezTo>
                    <a:pt x="429" y="143"/>
                    <a:pt x="429" y="143"/>
                    <a:pt x="429" y="143"/>
                  </a:cubicBezTo>
                  <a:cubicBezTo>
                    <a:pt x="444" y="96"/>
                    <a:pt x="444" y="96"/>
                    <a:pt x="444" y="96"/>
                  </a:cubicBezTo>
                  <a:lnTo>
                    <a:pt x="446" y="98"/>
                  </a:lnTo>
                  <a:close/>
                  <a:moveTo>
                    <a:pt x="460" y="96"/>
                  </a:moveTo>
                  <a:cubicBezTo>
                    <a:pt x="463" y="96"/>
                    <a:pt x="463" y="96"/>
                    <a:pt x="463" y="96"/>
                  </a:cubicBezTo>
                  <a:cubicBezTo>
                    <a:pt x="463" y="155"/>
                    <a:pt x="463" y="155"/>
                    <a:pt x="463" y="155"/>
                  </a:cubicBezTo>
                  <a:cubicBezTo>
                    <a:pt x="460" y="155"/>
                    <a:pt x="460" y="155"/>
                    <a:pt x="460" y="155"/>
                  </a:cubicBezTo>
                  <a:lnTo>
                    <a:pt x="460" y="96"/>
                  </a:lnTo>
                  <a:close/>
                  <a:moveTo>
                    <a:pt x="206" y="286"/>
                  </a:moveTo>
                  <a:cubicBezTo>
                    <a:pt x="216" y="286"/>
                    <a:pt x="216" y="286"/>
                    <a:pt x="216" y="286"/>
                  </a:cubicBezTo>
                  <a:cubicBezTo>
                    <a:pt x="216" y="307"/>
                    <a:pt x="216" y="307"/>
                    <a:pt x="216" y="307"/>
                  </a:cubicBezTo>
                  <a:cubicBezTo>
                    <a:pt x="206" y="307"/>
                    <a:pt x="206" y="307"/>
                    <a:pt x="206" y="307"/>
                  </a:cubicBezTo>
                  <a:lnTo>
                    <a:pt x="206" y="286"/>
                  </a:lnTo>
                  <a:close/>
                  <a:moveTo>
                    <a:pt x="221" y="279"/>
                  </a:moveTo>
                  <a:cubicBezTo>
                    <a:pt x="226" y="276"/>
                    <a:pt x="226" y="276"/>
                    <a:pt x="226" y="276"/>
                  </a:cubicBezTo>
                  <a:cubicBezTo>
                    <a:pt x="226" y="312"/>
                    <a:pt x="226" y="312"/>
                    <a:pt x="226" y="312"/>
                  </a:cubicBezTo>
                  <a:cubicBezTo>
                    <a:pt x="221" y="309"/>
                    <a:pt x="221" y="309"/>
                    <a:pt x="221" y="309"/>
                  </a:cubicBezTo>
                  <a:lnTo>
                    <a:pt x="221" y="279"/>
                  </a:lnTo>
                  <a:close/>
                  <a:moveTo>
                    <a:pt x="345" y="260"/>
                  </a:moveTo>
                  <a:cubicBezTo>
                    <a:pt x="345" y="236"/>
                    <a:pt x="345" y="236"/>
                    <a:pt x="345" y="236"/>
                  </a:cubicBezTo>
                  <a:cubicBezTo>
                    <a:pt x="348" y="236"/>
                    <a:pt x="348" y="236"/>
                    <a:pt x="348" y="236"/>
                  </a:cubicBezTo>
                  <a:cubicBezTo>
                    <a:pt x="349" y="257"/>
                    <a:pt x="349" y="257"/>
                    <a:pt x="349" y="257"/>
                  </a:cubicBezTo>
                  <a:cubicBezTo>
                    <a:pt x="364" y="285"/>
                    <a:pt x="364" y="285"/>
                    <a:pt x="364" y="285"/>
                  </a:cubicBezTo>
                  <a:lnTo>
                    <a:pt x="345" y="260"/>
                  </a:lnTo>
                  <a:close/>
                  <a:moveTo>
                    <a:pt x="397" y="192"/>
                  </a:moveTo>
                  <a:cubicBezTo>
                    <a:pt x="397" y="182"/>
                    <a:pt x="397" y="182"/>
                    <a:pt x="397" y="182"/>
                  </a:cubicBezTo>
                  <a:cubicBezTo>
                    <a:pt x="400" y="182"/>
                    <a:pt x="400" y="182"/>
                    <a:pt x="400" y="182"/>
                  </a:cubicBezTo>
                  <a:cubicBezTo>
                    <a:pt x="409" y="190"/>
                    <a:pt x="409" y="190"/>
                    <a:pt x="409" y="190"/>
                  </a:cubicBezTo>
                  <a:cubicBezTo>
                    <a:pt x="407" y="204"/>
                    <a:pt x="407" y="204"/>
                    <a:pt x="407" y="204"/>
                  </a:cubicBezTo>
                  <a:cubicBezTo>
                    <a:pt x="398" y="210"/>
                    <a:pt x="398" y="210"/>
                    <a:pt x="398" y="210"/>
                  </a:cubicBezTo>
                  <a:cubicBezTo>
                    <a:pt x="394" y="210"/>
                    <a:pt x="394" y="210"/>
                    <a:pt x="394" y="210"/>
                  </a:cubicBezTo>
                  <a:cubicBezTo>
                    <a:pt x="394" y="204"/>
                    <a:pt x="394" y="204"/>
                    <a:pt x="394" y="204"/>
                  </a:cubicBezTo>
                  <a:cubicBezTo>
                    <a:pt x="399" y="204"/>
                    <a:pt x="399" y="204"/>
                    <a:pt x="399" y="204"/>
                  </a:cubicBezTo>
                  <a:cubicBezTo>
                    <a:pt x="399" y="202"/>
                    <a:pt x="399" y="202"/>
                    <a:pt x="399" y="202"/>
                  </a:cubicBezTo>
                  <a:cubicBezTo>
                    <a:pt x="394" y="202"/>
                    <a:pt x="394" y="202"/>
                    <a:pt x="394" y="202"/>
                  </a:cubicBezTo>
                  <a:cubicBezTo>
                    <a:pt x="394" y="192"/>
                    <a:pt x="394" y="192"/>
                    <a:pt x="394" y="192"/>
                  </a:cubicBezTo>
                  <a:lnTo>
                    <a:pt x="397" y="192"/>
                  </a:lnTo>
                  <a:close/>
                  <a:moveTo>
                    <a:pt x="406" y="220"/>
                  </a:moveTo>
                  <a:cubicBezTo>
                    <a:pt x="400" y="220"/>
                    <a:pt x="400" y="220"/>
                    <a:pt x="400" y="220"/>
                  </a:cubicBezTo>
                  <a:cubicBezTo>
                    <a:pt x="400" y="212"/>
                    <a:pt x="400" y="212"/>
                    <a:pt x="400" y="212"/>
                  </a:cubicBezTo>
                  <a:cubicBezTo>
                    <a:pt x="412" y="206"/>
                    <a:pt x="412" y="206"/>
                    <a:pt x="412" y="206"/>
                  </a:cubicBezTo>
                  <a:lnTo>
                    <a:pt x="406" y="220"/>
                  </a:lnTo>
                  <a:close/>
                  <a:moveTo>
                    <a:pt x="413" y="497"/>
                  </a:moveTo>
                  <a:cubicBezTo>
                    <a:pt x="426" y="429"/>
                    <a:pt x="426" y="429"/>
                    <a:pt x="426" y="429"/>
                  </a:cubicBezTo>
                  <a:cubicBezTo>
                    <a:pt x="422" y="403"/>
                    <a:pt x="422" y="403"/>
                    <a:pt x="422" y="403"/>
                  </a:cubicBezTo>
                  <a:cubicBezTo>
                    <a:pt x="411" y="451"/>
                    <a:pt x="411" y="451"/>
                    <a:pt x="411" y="451"/>
                  </a:cubicBezTo>
                  <a:cubicBezTo>
                    <a:pt x="405" y="451"/>
                    <a:pt x="405" y="451"/>
                    <a:pt x="405" y="451"/>
                  </a:cubicBezTo>
                  <a:cubicBezTo>
                    <a:pt x="405" y="408"/>
                    <a:pt x="405" y="408"/>
                    <a:pt x="405" y="408"/>
                  </a:cubicBezTo>
                  <a:cubicBezTo>
                    <a:pt x="423" y="395"/>
                    <a:pt x="423" y="395"/>
                    <a:pt x="423" y="395"/>
                  </a:cubicBezTo>
                  <a:cubicBezTo>
                    <a:pt x="432" y="320"/>
                    <a:pt x="432" y="320"/>
                    <a:pt x="432" y="320"/>
                  </a:cubicBezTo>
                  <a:cubicBezTo>
                    <a:pt x="397" y="401"/>
                    <a:pt x="397" y="401"/>
                    <a:pt x="397" y="401"/>
                  </a:cubicBezTo>
                  <a:cubicBezTo>
                    <a:pt x="395" y="401"/>
                    <a:pt x="395" y="401"/>
                    <a:pt x="395" y="401"/>
                  </a:cubicBezTo>
                  <a:cubicBezTo>
                    <a:pt x="394" y="351"/>
                    <a:pt x="394" y="351"/>
                    <a:pt x="394" y="351"/>
                  </a:cubicBezTo>
                  <a:cubicBezTo>
                    <a:pt x="406" y="321"/>
                    <a:pt x="406" y="321"/>
                    <a:pt x="406" y="321"/>
                  </a:cubicBezTo>
                  <a:cubicBezTo>
                    <a:pt x="385" y="302"/>
                    <a:pt x="385" y="302"/>
                    <a:pt x="385" y="302"/>
                  </a:cubicBezTo>
                  <a:cubicBezTo>
                    <a:pt x="405" y="281"/>
                    <a:pt x="405" y="281"/>
                    <a:pt x="405" y="281"/>
                  </a:cubicBezTo>
                  <a:cubicBezTo>
                    <a:pt x="412" y="284"/>
                    <a:pt x="412" y="284"/>
                    <a:pt x="412" y="284"/>
                  </a:cubicBezTo>
                  <a:cubicBezTo>
                    <a:pt x="403" y="302"/>
                    <a:pt x="403" y="302"/>
                    <a:pt x="403" y="302"/>
                  </a:cubicBezTo>
                  <a:cubicBezTo>
                    <a:pt x="425" y="319"/>
                    <a:pt x="425" y="319"/>
                    <a:pt x="425" y="319"/>
                  </a:cubicBezTo>
                  <a:cubicBezTo>
                    <a:pt x="455" y="296"/>
                    <a:pt x="455" y="296"/>
                    <a:pt x="455" y="296"/>
                  </a:cubicBezTo>
                  <a:cubicBezTo>
                    <a:pt x="478" y="218"/>
                    <a:pt x="478" y="218"/>
                    <a:pt x="478" y="218"/>
                  </a:cubicBezTo>
                  <a:cubicBezTo>
                    <a:pt x="468" y="184"/>
                    <a:pt x="468" y="184"/>
                    <a:pt x="468" y="184"/>
                  </a:cubicBezTo>
                  <a:cubicBezTo>
                    <a:pt x="481" y="173"/>
                    <a:pt x="481" y="173"/>
                    <a:pt x="481" y="173"/>
                  </a:cubicBezTo>
                  <a:cubicBezTo>
                    <a:pt x="485" y="167"/>
                    <a:pt x="485" y="167"/>
                    <a:pt x="485" y="167"/>
                  </a:cubicBezTo>
                  <a:cubicBezTo>
                    <a:pt x="484" y="167"/>
                    <a:pt x="484" y="167"/>
                    <a:pt x="484" y="167"/>
                  </a:cubicBezTo>
                  <a:cubicBezTo>
                    <a:pt x="484" y="167"/>
                    <a:pt x="484" y="167"/>
                    <a:pt x="484" y="167"/>
                  </a:cubicBezTo>
                  <a:cubicBezTo>
                    <a:pt x="461" y="176"/>
                    <a:pt x="461" y="176"/>
                    <a:pt x="461" y="176"/>
                  </a:cubicBezTo>
                  <a:cubicBezTo>
                    <a:pt x="457" y="226"/>
                    <a:pt x="457" y="226"/>
                    <a:pt x="457" y="226"/>
                  </a:cubicBezTo>
                  <a:cubicBezTo>
                    <a:pt x="416" y="228"/>
                    <a:pt x="416" y="228"/>
                    <a:pt x="416" y="228"/>
                  </a:cubicBezTo>
                  <a:cubicBezTo>
                    <a:pt x="460" y="233"/>
                    <a:pt x="460" y="233"/>
                    <a:pt x="460" y="233"/>
                  </a:cubicBezTo>
                  <a:cubicBezTo>
                    <a:pt x="415" y="240"/>
                    <a:pt x="415" y="240"/>
                    <a:pt x="415" y="240"/>
                  </a:cubicBezTo>
                  <a:cubicBezTo>
                    <a:pt x="421" y="255"/>
                    <a:pt x="421" y="255"/>
                    <a:pt x="421" y="255"/>
                  </a:cubicBezTo>
                  <a:cubicBezTo>
                    <a:pt x="412" y="265"/>
                    <a:pt x="412" y="265"/>
                    <a:pt x="412" y="265"/>
                  </a:cubicBezTo>
                  <a:cubicBezTo>
                    <a:pt x="393" y="258"/>
                    <a:pt x="393" y="258"/>
                    <a:pt x="393" y="258"/>
                  </a:cubicBezTo>
                  <a:cubicBezTo>
                    <a:pt x="376" y="267"/>
                    <a:pt x="376" y="267"/>
                    <a:pt x="376" y="267"/>
                  </a:cubicBezTo>
                  <a:cubicBezTo>
                    <a:pt x="367" y="256"/>
                    <a:pt x="367" y="256"/>
                    <a:pt x="367" y="256"/>
                  </a:cubicBezTo>
                  <a:cubicBezTo>
                    <a:pt x="379" y="222"/>
                    <a:pt x="379" y="222"/>
                    <a:pt x="379" y="222"/>
                  </a:cubicBezTo>
                  <a:cubicBezTo>
                    <a:pt x="384" y="222"/>
                    <a:pt x="384" y="222"/>
                    <a:pt x="384" y="222"/>
                  </a:cubicBezTo>
                  <a:cubicBezTo>
                    <a:pt x="386" y="251"/>
                    <a:pt x="386" y="251"/>
                    <a:pt x="386" y="251"/>
                  </a:cubicBezTo>
                  <a:cubicBezTo>
                    <a:pt x="393" y="230"/>
                    <a:pt x="393" y="230"/>
                    <a:pt x="393" y="230"/>
                  </a:cubicBezTo>
                  <a:cubicBezTo>
                    <a:pt x="410" y="232"/>
                    <a:pt x="410" y="232"/>
                    <a:pt x="410" y="232"/>
                  </a:cubicBezTo>
                  <a:cubicBezTo>
                    <a:pt x="403" y="228"/>
                    <a:pt x="403" y="228"/>
                    <a:pt x="403" y="228"/>
                  </a:cubicBezTo>
                  <a:cubicBezTo>
                    <a:pt x="414" y="228"/>
                    <a:pt x="414" y="228"/>
                    <a:pt x="414" y="228"/>
                  </a:cubicBezTo>
                  <a:cubicBezTo>
                    <a:pt x="411" y="220"/>
                    <a:pt x="411" y="220"/>
                    <a:pt x="411" y="220"/>
                  </a:cubicBezTo>
                  <a:cubicBezTo>
                    <a:pt x="418" y="210"/>
                    <a:pt x="418" y="210"/>
                    <a:pt x="418" y="210"/>
                  </a:cubicBezTo>
                  <a:cubicBezTo>
                    <a:pt x="420" y="188"/>
                    <a:pt x="420" y="188"/>
                    <a:pt x="420" y="188"/>
                  </a:cubicBezTo>
                  <a:cubicBezTo>
                    <a:pt x="405" y="176"/>
                    <a:pt x="405" y="176"/>
                    <a:pt x="405" y="176"/>
                  </a:cubicBezTo>
                  <a:cubicBezTo>
                    <a:pt x="393" y="176"/>
                    <a:pt x="393" y="176"/>
                    <a:pt x="393" y="176"/>
                  </a:cubicBezTo>
                  <a:cubicBezTo>
                    <a:pt x="383" y="184"/>
                    <a:pt x="383" y="184"/>
                    <a:pt x="383" y="184"/>
                  </a:cubicBezTo>
                  <a:cubicBezTo>
                    <a:pt x="380" y="122"/>
                    <a:pt x="380" y="122"/>
                    <a:pt x="380" y="122"/>
                  </a:cubicBezTo>
                  <a:cubicBezTo>
                    <a:pt x="377" y="118"/>
                    <a:pt x="377" y="118"/>
                    <a:pt x="377" y="118"/>
                  </a:cubicBezTo>
                  <a:cubicBezTo>
                    <a:pt x="374" y="221"/>
                    <a:pt x="374" y="221"/>
                    <a:pt x="374" y="221"/>
                  </a:cubicBezTo>
                  <a:cubicBezTo>
                    <a:pt x="367" y="234"/>
                    <a:pt x="367" y="234"/>
                    <a:pt x="367" y="234"/>
                  </a:cubicBezTo>
                  <a:cubicBezTo>
                    <a:pt x="367" y="234"/>
                    <a:pt x="366" y="232"/>
                    <a:pt x="364" y="225"/>
                  </a:cubicBezTo>
                  <a:cubicBezTo>
                    <a:pt x="362" y="219"/>
                    <a:pt x="365" y="200"/>
                    <a:pt x="365" y="200"/>
                  </a:cubicBezTo>
                  <a:cubicBezTo>
                    <a:pt x="372" y="120"/>
                    <a:pt x="372" y="120"/>
                    <a:pt x="372" y="120"/>
                  </a:cubicBezTo>
                  <a:cubicBezTo>
                    <a:pt x="366" y="127"/>
                    <a:pt x="366" y="127"/>
                    <a:pt x="366" y="127"/>
                  </a:cubicBezTo>
                  <a:cubicBezTo>
                    <a:pt x="362" y="176"/>
                    <a:pt x="362" y="176"/>
                    <a:pt x="362" y="176"/>
                  </a:cubicBezTo>
                  <a:cubicBezTo>
                    <a:pt x="344" y="189"/>
                    <a:pt x="344" y="189"/>
                    <a:pt x="344" y="189"/>
                  </a:cubicBezTo>
                  <a:cubicBezTo>
                    <a:pt x="339" y="216"/>
                    <a:pt x="339" y="216"/>
                    <a:pt x="339" y="216"/>
                  </a:cubicBezTo>
                  <a:cubicBezTo>
                    <a:pt x="347" y="195"/>
                    <a:pt x="347" y="195"/>
                    <a:pt x="347" y="195"/>
                  </a:cubicBezTo>
                  <a:cubicBezTo>
                    <a:pt x="360" y="188"/>
                    <a:pt x="360" y="188"/>
                    <a:pt x="360" y="188"/>
                  </a:cubicBezTo>
                  <a:cubicBezTo>
                    <a:pt x="359" y="201"/>
                    <a:pt x="359" y="201"/>
                    <a:pt x="359" y="201"/>
                  </a:cubicBezTo>
                  <a:cubicBezTo>
                    <a:pt x="349" y="207"/>
                    <a:pt x="349" y="207"/>
                    <a:pt x="349" y="207"/>
                  </a:cubicBezTo>
                  <a:cubicBezTo>
                    <a:pt x="331" y="230"/>
                    <a:pt x="331" y="230"/>
                    <a:pt x="331" y="230"/>
                  </a:cubicBezTo>
                  <a:cubicBezTo>
                    <a:pt x="329" y="270"/>
                    <a:pt x="329" y="270"/>
                    <a:pt x="329" y="270"/>
                  </a:cubicBezTo>
                  <a:cubicBezTo>
                    <a:pt x="369" y="305"/>
                    <a:pt x="369" y="305"/>
                    <a:pt x="369" y="305"/>
                  </a:cubicBezTo>
                  <a:cubicBezTo>
                    <a:pt x="361" y="327"/>
                    <a:pt x="361" y="327"/>
                    <a:pt x="361" y="327"/>
                  </a:cubicBezTo>
                  <a:cubicBezTo>
                    <a:pt x="394" y="351"/>
                    <a:pt x="394" y="351"/>
                    <a:pt x="394" y="351"/>
                  </a:cubicBezTo>
                  <a:cubicBezTo>
                    <a:pt x="386" y="356"/>
                    <a:pt x="386" y="356"/>
                    <a:pt x="386" y="356"/>
                  </a:cubicBezTo>
                  <a:cubicBezTo>
                    <a:pt x="349" y="337"/>
                    <a:pt x="349" y="337"/>
                    <a:pt x="349" y="337"/>
                  </a:cubicBezTo>
                  <a:cubicBezTo>
                    <a:pt x="361" y="327"/>
                    <a:pt x="361" y="327"/>
                    <a:pt x="361" y="327"/>
                  </a:cubicBezTo>
                  <a:cubicBezTo>
                    <a:pt x="289" y="318"/>
                    <a:pt x="289" y="318"/>
                    <a:pt x="289" y="318"/>
                  </a:cubicBezTo>
                  <a:cubicBezTo>
                    <a:pt x="252" y="337"/>
                    <a:pt x="252" y="337"/>
                    <a:pt x="252" y="337"/>
                  </a:cubicBezTo>
                  <a:cubicBezTo>
                    <a:pt x="252" y="350"/>
                    <a:pt x="252" y="350"/>
                    <a:pt x="252" y="350"/>
                  </a:cubicBezTo>
                  <a:cubicBezTo>
                    <a:pt x="252" y="367"/>
                    <a:pt x="252" y="367"/>
                    <a:pt x="252" y="367"/>
                  </a:cubicBezTo>
                  <a:cubicBezTo>
                    <a:pt x="229" y="367"/>
                    <a:pt x="229" y="367"/>
                    <a:pt x="229" y="367"/>
                  </a:cubicBezTo>
                  <a:cubicBezTo>
                    <a:pt x="220" y="351"/>
                    <a:pt x="220" y="351"/>
                    <a:pt x="220" y="351"/>
                  </a:cubicBezTo>
                  <a:cubicBezTo>
                    <a:pt x="206" y="351"/>
                    <a:pt x="206" y="351"/>
                    <a:pt x="206" y="351"/>
                  </a:cubicBezTo>
                  <a:cubicBezTo>
                    <a:pt x="206" y="326"/>
                    <a:pt x="206" y="326"/>
                    <a:pt x="206" y="326"/>
                  </a:cubicBezTo>
                  <a:cubicBezTo>
                    <a:pt x="226" y="326"/>
                    <a:pt x="226" y="326"/>
                    <a:pt x="226" y="326"/>
                  </a:cubicBezTo>
                  <a:cubicBezTo>
                    <a:pt x="226" y="326"/>
                    <a:pt x="226" y="326"/>
                    <a:pt x="227" y="326"/>
                  </a:cubicBezTo>
                  <a:cubicBezTo>
                    <a:pt x="231" y="326"/>
                    <a:pt x="235" y="323"/>
                    <a:pt x="235" y="318"/>
                  </a:cubicBezTo>
                  <a:cubicBezTo>
                    <a:pt x="235" y="318"/>
                    <a:pt x="235" y="318"/>
                    <a:pt x="235" y="318"/>
                  </a:cubicBezTo>
                  <a:cubicBezTo>
                    <a:pt x="235" y="315"/>
                    <a:pt x="235" y="315"/>
                    <a:pt x="235" y="315"/>
                  </a:cubicBezTo>
                  <a:cubicBezTo>
                    <a:pt x="235" y="315"/>
                    <a:pt x="235" y="315"/>
                    <a:pt x="235" y="315"/>
                  </a:cubicBezTo>
                  <a:cubicBezTo>
                    <a:pt x="235" y="286"/>
                    <a:pt x="235" y="286"/>
                    <a:pt x="235" y="286"/>
                  </a:cubicBezTo>
                  <a:cubicBezTo>
                    <a:pt x="235" y="286"/>
                    <a:pt x="235" y="286"/>
                    <a:pt x="235" y="286"/>
                  </a:cubicBezTo>
                  <a:cubicBezTo>
                    <a:pt x="235" y="275"/>
                    <a:pt x="235" y="275"/>
                    <a:pt x="235" y="275"/>
                  </a:cubicBezTo>
                  <a:cubicBezTo>
                    <a:pt x="235" y="275"/>
                    <a:pt x="235" y="275"/>
                    <a:pt x="235" y="275"/>
                  </a:cubicBezTo>
                  <a:cubicBezTo>
                    <a:pt x="235" y="270"/>
                    <a:pt x="231" y="266"/>
                    <a:pt x="227" y="266"/>
                  </a:cubicBezTo>
                  <a:cubicBezTo>
                    <a:pt x="227" y="266"/>
                    <a:pt x="226" y="266"/>
                    <a:pt x="226" y="266"/>
                  </a:cubicBezTo>
                  <a:cubicBezTo>
                    <a:pt x="206" y="266"/>
                    <a:pt x="206" y="266"/>
                    <a:pt x="206" y="266"/>
                  </a:cubicBezTo>
                  <a:cubicBezTo>
                    <a:pt x="206" y="172"/>
                    <a:pt x="206" y="172"/>
                    <a:pt x="206" y="172"/>
                  </a:cubicBezTo>
                  <a:cubicBezTo>
                    <a:pt x="204" y="172"/>
                    <a:pt x="204" y="172"/>
                    <a:pt x="204" y="172"/>
                  </a:cubicBezTo>
                  <a:cubicBezTo>
                    <a:pt x="204" y="138"/>
                    <a:pt x="204" y="138"/>
                    <a:pt x="204" y="138"/>
                  </a:cubicBezTo>
                  <a:cubicBezTo>
                    <a:pt x="206" y="138"/>
                    <a:pt x="207" y="137"/>
                    <a:pt x="208" y="137"/>
                  </a:cubicBezTo>
                  <a:cubicBezTo>
                    <a:pt x="220" y="169"/>
                    <a:pt x="220" y="169"/>
                    <a:pt x="220" y="169"/>
                  </a:cubicBezTo>
                  <a:cubicBezTo>
                    <a:pt x="218" y="170"/>
                    <a:pt x="218" y="170"/>
                    <a:pt x="218" y="170"/>
                  </a:cubicBezTo>
                  <a:cubicBezTo>
                    <a:pt x="218" y="170"/>
                    <a:pt x="218" y="170"/>
                    <a:pt x="218" y="170"/>
                  </a:cubicBezTo>
                  <a:cubicBezTo>
                    <a:pt x="220" y="174"/>
                    <a:pt x="220" y="174"/>
                    <a:pt x="220" y="174"/>
                  </a:cubicBezTo>
                  <a:cubicBezTo>
                    <a:pt x="238" y="167"/>
                    <a:pt x="238" y="167"/>
                    <a:pt x="238" y="167"/>
                  </a:cubicBezTo>
                  <a:cubicBezTo>
                    <a:pt x="237" y="163"/>
                    <a:pt x="237" y="163"/>
                    <a:pt x="237" y="163"/>
                  </a:cubicBezTo>
                  <a:cubicBezTo>
                    <a:pt x="235" y="163"/>
                    <a:pt x="235" y="163"/>
                    <a:pt x="235" y="163"/>
                  </a:cubicBezTo>
                  <a:cubicBezTo>
                    <a:pt x="222" y="131"/>
                    <a:pt x="222" y="131"/>
                    <a:pt x="222" y="131"/>
                  </a:cubicBezTo>
                  <a:cubicBezTo>
                    <a:pt x="223" y="130"/>
                    <a:pt x="224" y="130"/>
                    <a:pt x="225" y="129"/>
                  </a:cubicBezTo>
                  <a:cubicBezTo>
                    <a:pt x="250" y="153"/>
                    <a:pt x="250" y="153"/>
                    <a:pt x="250" y="153"/>
                  </a:cubicBezTo>
                  <a:cubicBezTo>
                    <a:pt x="248" y="155"/>
                    <a:pt x="248" y="155"/>
                    <a:pt x="248" y="155"/>
                  </a:cubicBezTo>
                  <a:cubicBezTo>
                    <a:pt x="248" y="155"/>
                    <a:pt x="248" y="155"/>
                    <a:pt x="248" y="155"/>
                  </a:cubicBezTo>
                  <a:cubicBezTo>
                    <a:pt x="251" y="158"/>
                    <a:pt x="251" y="158"/>
                    <a:pt x="251" y="158"/>
                  </a:cubicBezTo>
                  <a:cubicBezTo>
                    <a:pt x="265" y="144"/>
                    <a:pt x="265" y="144"/>
                    <a:pt x="265" y="144"/>
                  </a:cubicBezTo>
                  <a:cubicBezTo>
                    <a:pt x="262" y="141"/>
                    <a:pt x="262" y="141"/>
                    <a:pt x="262" y="141"/>
                  </a:cubicBezTo>
                  <a:cubicBezTo>
                    <a:pt x="260" y="142"/>
                    <a:pt x="260" y="142"/>
                    <a:pt x="260" y="142"/>
                  </a:cubicBezTo>
                  <a:cubicBezTo>
                    <a:pt x="235" y="118"/>
                    <a:pt x="235" y="118"/>
                    <a:pt x="235" y="118"/>
                  </a:cubicBezTo>
                  <a:cubicBezTo>
                    <a:pt x="236" y="117"/>
                    <a:pt x="237" y="116"/>
                    <a:pt x="237" y="115"/>
                  </a:cubicBezTo>
                  <a:cubicBezTo>
                    <a:pt x="270" y="128"/>
                    <a:pt x="270" y="128"/>
                    <a:pt x="270" y="128"/>
                  </a:cubicBezTo>
                  <a:cubicBezTo>
                    <a:pt x="269" y="131"/>
                    <a:pt x="269" y="131"/>
                    <a:pt x="269" y="131"/>
                  </a:cubicBezTo>
                  <a:cubicBezTo>
                    <a:pt x="269" y="131"/>
                    <a:pt x="269" y="131"/>
                    <a:pt x="269" y="131"/>
                  </a:cubicBezTo>
                  <a:cubicBezTo>
                    <a:pt x="273" y="132"/>
                    <a:pt x="273" y="132"/>
                    <a:pt x="273" y="132"/>
                  </a:cubicBezTo>
                  <a:cubicBezTo>
                    <a:pt x="281" y="114"/>
                    <a:pt x="281" y="114"/>
                    <a:pt x="281" y="114"/>
                  </a:cubicBezTo>
                  <a:cubicBezTo>
                    <a:pt x="277" y="112"/>
                    <a:pt x="277" y="112"/>
                    <a:pt x="277" y="112"/>
                  </a:cubicBezTo>
                  <a:cubicBezTo>
                    <a:pt x="276" y="114"/>
                    <a:pt x="276" y="114"/>
                    <a:pt x="276" y="114"/>
                  </a:cubicBezTo>
                  <a:cubicBezTo>
                    <a:pt x="243" y="101"/>
                    <a:pt x="243" y="101"/>
                    <a:pt x="243" y="101"/>
                  </a:cubicBezTo>
                  <a:cubicBezTo>
                    <a:pt x="243" y="100"/>
                    <a:pt x="243" y="99"/>
                    <a:pt x="243" y="98"/>
                  </a:cubicBezTo>
                  <a:cubicBezTo>
                    <a:pt x="278" y="98"/>
                    <a:pt x="278" y="98"/>
                    <a:pt x="278" y="98"/>
                  </a:cubicBezTo>
                  <a:cubicBezTo>
                    <a:pt x="278" y="100"/>
                    <a:pt x="278" y="100"/>
                    <a:pt x="278" y="100"/>
                  </a:cubicBezTo>
                  <a:cubicBezTo>
                    <a:pt x="368" y="100"/>
                    <a:pt x="368" y="100"/>
                    <a:pt x="368" y="100"/>
                  </a:cubicBezTo>
                  <a:cubicBezTo>
                    <a:pt x="368" y="101"/>
                    <a:pt x="368" y="103"/>
                    <a:pt x="369" y="105"/>
                  </a:cubicBezTo>
                  <a:cubicBezTo>
                    <a:pt x="371" y="109"/>
                    <a:pt x="373" y="112"/>
                    <a:pt x="374" y="112"/>
                  </a:cubicBezTo>
                  <a:cubicBezTo>
                    <a:pt x="374" y="112"/>
                    <a:pt x="374" y="112"/>
                    <a:pt x="374" y="112"/>
                  </a:cubicBezTo>
                  <a:cubicBezTo>
                    <a:pt x="374" y="112"/>
                    <a:pt x="374" y="112"/>
                    <a:pt x="374" y="112"/>
                  </a:cubicBezTo>
                  <a:cubicBezTo>
                    <a:pt x="406" y="100"/>
                    <a:pt x="406" y="100"/>
                    <a:pt x="406" y="100"/>
                  </a:cubicBezTo>
                  <a:cubicBezTo>
                    <a:pt x="415" y="100"/>
                    <a:pt x="415" y="100"/>
                    <a:pt x="415" y="10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1"/>
                    <a:pt x="395" y="134"/>
                    <a:pt x="398" y="137"/>
                  </a:cubicBezTo>
                  <a:cubicBezTo>
                    <a:pt x="402" y="139"/>
                    <a:pt x="405" y="140"/>
                    <a:pt x="406" y="139"/>
                  </a:cubicBezTo>
                  <a:cubicBezTo>
                    <a:pt x="406" y="139"/>
                    <a:pt x="406" y="139"/>
                    <a:pt x="406" y="139"/>
                  </a:cubicBezTo>
                  <a:cubicBezTo>
                    <a:pt x="438" y="100"/>
                    <a:pt x="438" y="100"/>
                    <a:pt x="438" y="100"/>
                  </a:cubicBezTo>
                  <a:cubicBezTo>
                    <a:pt x="438" y="100"/>
                    <a:pt x="438" y="100"/>
                    <a:pt x="438" y="100"/>
                  </a:cubicBezTo>
                  <a:cubicBezTo>
                    <a:pt x="422" y="147"/>
                    <a:pt x="422" y="147"/>
                    <a:pt x="422" y="147"/>
                  </a:cubicBezTo>
                  <a:cubicBezTo>
                    <a:pt x="422" y="147"/>
                    <a:pt x="422" y="147"/>
                    <a:pt x="422" y="147"/>
                  </a:cubicBezTo>
                  <a:cubicBezTo>
                    <a:pt x="422" y="147"/>
                    <a:pt x="422" y="147"/>
                    <a:pt x="422" y="147"/>
                  </a:cubicBezTo>
                  <a:cubicBezTo>
                    <a:pt x="422" y="149"/>
                    <a:pt x="425" y="151"/>
                    <a:pt x="429" y="153"/>
                  </a:cubicBezTo>
                  <a:cubicBezTo>
                    <a:pt x="434" y="154"/>
                    <a:pt x="437" y="155"/>
                    <a:pt x="438" y="154"/>
                  </a:cubicBezTo>
                  <a:cubicBezTo>
                    <a:pt x="438" y="154"/>
                    <a:pt x="438" y="154"/>
                    <a:pt x="438" y="154"/>
                  </a:cubicBezTo>
                  <a:cubicBezTo>
                    <a:pt x="438" y="154"/>
                    <a:pt x="438" y="154"/>
                    <a:pt x="438" y="154"/>
                  </a:cubicBezTo>
                  <a:cubicBezTo>
                    <a:pt x="438" y="154"/>
                    <a:pt x="438" y="153"/>
                    <a:pt x="438" y="153"/>
                  </a:cubicBezTo>
                  <a:cubicBezTo>
                    <a:pt x="438" y="153"/>
                    <a:pt x="438" y="153"/>
                    <a:pt x="438" y="153"/>
                  </a:cubicBezTo>
                  <a:cubicBezTo>
                    <a:pt x="456" y="100"/>
                    <a:pt x="456" y="100"/>
                    <a:pt x="456" y="100"/>
                  </a:cubicBezTo>
                  <a:cubicBezTo>
                    <a:pt x="456" y="100"/>
                    <a:pt x="456" y="100"/>
                    <a:pt x="456" y="100"/>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7" y="160"/>
                    <a:pt x="461" y="161"/>
                    <a:pt x="465" y="161"/>
                  </a:cubicBezTo>
                  <a:cubicBezTo>
                    <a:pt x="470" y="161"/>
                    <a:pt x="474" y="160"/>
                    <a:pt x="474" y="159"/>
                  </a:cubicBezTo>
                  <a:cubicBezTo>
                    <a:pt x="474" y="159"/>
                    <a:pt x="474" y="159"/>
                    <a:pt x="474" y="159"/>
                  </a:cubicBezTo>
                  <a:cubicBezTo>
                    <a:pt x="474" y="159"/>
                    <a:pt x="474" y="159"/>
                    <a:pt x="474" y="159"/>
                  </a:cubicBezTo>
                  <a:cubicBezTo>
                    <a:pt x="474" y="159"/>
                    <a:pt x="474" y="159"/>
                    <a:pt x="474" y="159"/>
                  </a:cubicBezTo>
                  <a:cubicBezTo>
                    <a:pt x="474" y="159"/>
                    <a:pt x="474" y="159"/>
                    <a:pt x="474" y="159"/>
                  </a:cubicBezTo>
                  <a:cubicBezTo>
                    <a:pt x="474" y="100"/>
                    <a:pt x="474" y="100"/>
                    <a:pt x="474"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5" y="80"/>
                    <a:pt x="455" y="80"/>
                    <a:pt x="455" y="80"/>
                  </a:cubicBezTo>
                  <a:cubicBezTo>
                    <a:pt x="455" y="80"/>
                    <a:pt x="455" y="80"/>
                    <a:pt x="455" y="80"/>
                  </a:cubicBezTo>
                  <a:cubicBezTo>
                    <a:pt x="411" y="80"/>
                    <a:pt x="411" y="80"/>
                    <a:pt x="411" y="80"/>
                  </a:cubicBezTo>
                  <a:cubicBezTo>
                    <a:pt x="404" y="79"/>
                    <a:pt x="385" y="75"/>
                    <a:pt x="373" y="63"/>
                  </a:cubicBezTo>
                  <a:cubicBezTo>
                    <a:pt x="357" y="46"/>
                    <a:pt x="356" y="34"/>
                    <a:pt x="356" y="34"/>
                  </a:cubicBezTo>
                  <a:cubicBezTo>
                    <a:pt x="353" y="34"/>
                    <a:pt x="353" y="34"/>
                    <a:pt x="353" y="34"/>
                  </a:cubicBezTo>
                  <a:cubicBezTo>
                    <a:pt x="353" y="80"/>
                    <a:pt x="353" y="80"/>
                    <a:pt x="353" y="80"/>
                  </a:cubicBezTo>
                  <a:cubicBezTo>
                    <a:pt x="350" y="80"/>
                    <a:pt x="350" y="80"/>
                    <a:pt x="350" y="80"/>
                  </a:cubicBezTo>
                  <a:cubicBezTo>
                    <a:pt x="350" y="34"/>
                    <a:pt x="350" y="34"/>
                    <a:pt x="350" y="34"/>
                  </a:cubicBezTo>
                  <a:cubicBezTo>
                    <a:pt x="343" y="34"/>
                    <a:pt x="343" y="34"/>
                    <a:pt x="343" y="34"/>
                  </a:cubicBezTo>
                  <a:cubicBezTo>
                    <a:pt x="343" y="80"/>
                    <a:pt x="343" y="80"/>
                    <a:pt x="343" y="80"/>
                  </a:cubicBezTo>
                  <a:cubicBezTo>
                    <a:pt x="278" y="80"/>
                    <a:pt x="278" y="80"/>
                    <a:pt x="278" y="80"/>
                  </a:cubicBezTo>
                  <a:cubicBezTo>
                    <a:pt x="278" y="83"/>
                    <a:pt x="278" y="83"/>
                    <a:pt x="278" y="83"/>
                  </a:cubicBezTo>
                  <a:cubicBezTo>
                    <a:pt x="243" y="83"/>
                    <a:pt x="243" y="83"/>
                    <a:pt x="243" y="83"/>
                  </a:cubicBezTo>
                  <a:cubicBezTo>
                    <a:pt x="240" y="62"/>
                    <a:pt x="224" y="46"/>
                    <a:pt x="204" y="43"/>
                  </a:cubicBezTo>
                  <a:cubicBezTo>
                    <a:pt x="204" y="4"/>
                    <a:pt x="204" y="4"/>
                    <a:pt x="204" y="4"/>
                  </a:cubicBezTo>
                  <a:cubicBezTo>
                    <a:pt x="206" y="4"/>
                    <a:pt x="206" y="4"/>
                    <a:pt x="206" y="4"/>
                  </a:cubicBezTo>
                  <a:cubicBezTo>
                    <a:pt x="206" y="0"/>
                    <a:pt x="206" y="0"/>
                    <a:pt x="206" y="0"/>
                  </a:cubicBezTo>
                  <a:cubicBezTo>
                    <a:pt x="186" y="0"/>
                    <a:pt x="186" y="0"/>
                    <a:pt x="186" y="0"/>
                  </a:cubicBezTo>
                  <a:cubicBezTo>
                    <a:pt x="186" y="4"/>
                    <a:pt x="186" y="4"/>
                    <a:pt x="186" y="4"/>
                  </a:cubicBezTo>
                  <a:cubicBezTo>
                    <a:pt x="189" y="4"/>
                    <a:pt x="189" y="4"/>
                    <a:pt x="189" y="4"/>
                  </a:cubicBezTo>
                  <a:cubicBezTo>
                    <a:pt x="189" y="43"/>
                    <a:pt x="189" y="43"/>
                    <a:pt x="189" y="43"/>
                  </a:cubicBezTo>
                  <a:cubicBezTo>
                    <a:pt x="188" y="43"/>
                    <a:pt x="186" y="43"/>
                    <a:pt x="185" y="44"/>
                  </a:cubicBezTo>
                  <a:cubicBezTo>
                    <a:pt x="171" y="8"/>
                    <a:pt x="171" y="8"/>
                    <a:pt x="171" y="8"/>
                  </a:cubicBezTo>
                  <a:cubicBezTo>
                    <a:pt x="173" y="7"/>
                    <a:pt x="173" y="7"/>
                    <a:pt x="173" y="7"/>
                  </a:cubicBezTo>
                  <a:cubicBezTo>
                    <a:pt x="173" y="7"/>
                    <a:pt x="173" y="7"/>
                    <a:pt x="173" y="7"/>
                  </a:cubicBezTo>
                  <a:cubicBezTo>
                    <a:pt x="171" y="3"/>
                    <a:pt x="171" y="3"/>
                    <a:pt x="171" y="3"/>
                  </a:cubicBezTo>
                  <a:cubicBezTo>
                    <a:pt x="153" y="11"/>
                    <a:pt x="153" y="11"/>
                    <a:pt x="153" y="11"/>
                  </a:cubicBezTo>
                  <a:cubicBezTo>
                    <a:pt x="155" y="15"/>
                    <a:pt x="155" y="15"/>
                    <a:pt x="155" y="15"/>
                  </a:cubicBezTo>
                  <a:cubicBezTo>
                    <a:pt x="157" y="14"/>
                    <a:pt x="157" y="14"/>
                    <a:pt x="157" y="14"/>
                  </a:cubicBezTo>
                  <a:cubicBezTo>
                    <a:pt x="171" y="49"/>
                    <a:pt x="171" y="49"/>
                    <a:pt x="171" y="49"/>
                  </a:cubicBezTo>
                  <a:cubicBezTo>
                    <a:pt x="170" y="50"/>
                    <a:pt x="169" y="50"/>
                    <a:pt x="168" y="51"/>
                  </a:cubicBezTo>
                  <a:cubicBezTo>
                    <a:pt x="142" y="25"/>
                    <a:pt x="142" y="25"/>
                    <a:pt x="142" y="25"/>
                  </a:cubicBezTo>
                  <a:cubicBezTo>
                    <a:pt x="143" y="23"/>
                    <a:pt x="143" y="23"/>
                    <a:pt x="143" y="23"/>
                  </a:cubicBezTo>
                  <a:cubicBezTo>
                    <a:pt x="143" y="23"/>
                    <a:pt x="143" y="23"/>
                    <a:pt x="143" y="23"/>
                  </a:cubicBezTo>
                  <a:cubicBezTo>
                    <a:pt x="140" y="20"/>
                    <a:pt x="140" y="20"/>
                    <a:pt x="140" y="20"/>
                  </a:cubicBezTo>
                  <a:cubicBezTo>
                    <a:pt x="126" y="34"/>
                    <a:pt x="126" y="34"/>
                    <a:pt x="126" y="34"/>
                  </a:cubicBezTo>
                  <a:cubicBezTo>
                    <a:pt x="129" y="37"/>
                    <a:pt x="129" y="37"/>
                    <a:pt x="129" y="37"/>
                  </a:cubicBezTo>
                  <a:cubicBezTo>
                    <a:pt x="131" y="35"/>
                    <a:pt x="131" y="35"/>
                    <a:pt x="131" y="35"/>
                  </a:cubicBezTo>
                  <a:cubicBezTo>
                    <a:pt x="157" y="61"/>
                    <a:pt x="157" y="61"/>
                    <a:pt x="157" y="61"/>
                  </a:cubicBezTo>
                  <a:cubicBezTo>
                    <a:pt x="157" y="62"/>
                    <a:pt x="156" y="63"/>
                    <a:pt x="155" y="64"/>
                  </a:cubicBezTo>
                  <a:cubicBezTo>
                    <a:pt x="121" y="51"/>
                    <a:pt x="121" y="51"/>
                    <a:pt x="121" y="51"/>
                  </a:cubicBezTo>
                  <a:cubicBezTo>
                    <a:pt x="122" y="49"/>
                    <a:pt x="122" y="49"/>
                    <a:pt x="122" y="49"/>
                  </a:cubicBezTo>
                  <a:cubicBezTo>
                    <a:pt x="122" y="48"/>
                    <a:pt x="122" y="48"/>
                    <a:pt x="122" y="48"/>
                  </a:cubicBezTo>
                  <a:cubicBezTo>
                    <a:pt x="118" y="47"/>
                    <a:pt x="118" y="47"/>
                    <a:pt x="118" y="47"/>
                  </a:cubicBezTo>
                  <a:cubicBezTo>
                    <a:pt x="111" y="65"/>
                    <a:pt x="111" y="65"/>
                    <a:pt x="111" y="65"/>
                  </a:cubicBezTo>
                  <a:cubicBezTo>
                    <a:pt x="115" y="67"/>
                    <a:pt x="115" y="67"/>
                    <a:pt x="115" y="67"/>
                  </a:cubicBezTo>
                  <a:cubicBezTo>
                    <a:pt x="116" y="65"/>
                    <a:pt x="116" y="65"/>
                    <a:pt x="116" y="65"/>
                  </a:cubicBezTo>
                  <a:cubicBezTo>
                    <a:pt x="149" y="78"/>
                    <a:pt x="149" y="78"/>
                    <a:pt x="149" y="78"/>
                  </a:cubicBezTo>
                  <a:cubicBezTo>
                    <a:pt x="149" y="80"/>
                    <a:pt x="149" y="81"/>
                    <a:pt x="148" y="83"/>
                  </a:cubicBezTo>
                  <a:cubicBezTo>
                    <a:pt x="109" y="83"/>
                    <a:pt x="109" y="83"/>
                    <a:pt x="109" y="83"/>
                  </a:cubicBezTo>
                  <a:cubicBezTo>
                    <a:pt x="109" y="81"/>
                    <a:pt x="109" y="81"/>
                    <a:pt x="109" y="81"/>
                  </a:cubicBezTo>
                  <a:cubicBezTo>
                    <a:pt x="67" y="81"/>
                    <a:pt x="67" y="81"/>
                    <a:pt x="67" y="81"/>
                  </a:cubicBezTo>
                  <a:cubicBezTo>
                    <a:pt x="67" y="81"/>
                    <a:pt x="67" y="81"/>
                    <a:pt x="67" y="81"/>
                  </a:cubicBezTo>
                  <a:cubicBezTo>
                    <a:pt x="62" y="81"/>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8"/>
                    <a:pt x="59" y="278"/>
                  </a:cubicBezTo>
                  <a:cubicBezTo>
                    <a:pt x="59" y="282"/>
                    <a:pt x="62" y="286"/>
                    <a:pt x="67" y="286"/>
                  </a:cubicBezTo>
                  <a:cubicBezTo>
                    <a:pt x="67" y="286"/>
                    <a:pt x="67" y="286"/>
                    <a:pt x="67" y="286"/>
                  </a:cubicBezTo>
                  <a:cubicBezTo>
                    <a:pt x="108" y="286"/>
                    <a:pt x="108" y="286"/>
                    <a:pt x="108" y="286"/>
                  </a:cubicBezTo>
                  <a:cubicBezTo>
                    <a:pt x="108" y="286"/>
                    <a:pt x="108" y="286"/>
                    <a:pt x="108" y="286"/>
                  </a:cubicBezTo>
                  <a:cubicBezTo>
                    <a:pt x="184" y="286"/>
                    <a:pt x="184" y="286"/>
                    <a:pt x="184" y="286"/>
                  </a:cubicBezTo>
                  <a:cubicBezTo>
                    <a:pt x="184" y="286"/>
                    <a:pt x="184" y="286"/>
                    <a:pt x="184" y="286"/>
                  </a:cubicBezTo>
                  <a:cubicBezTo>
                    <a:pt x="187" y="286"/>
                    <a:pt x="187" y="286"/>
                    <a:pt x="187" y="286"/>
                  </a:cubicBezTo>
                  <a:cubicBezTo>
                    <a:pt x="187" y="307"/>
                    <a:pt x="187" y="307"/>
                    <a:pt x="187" y="307"/>
                  </a:cubicBezTo>
                  <a:cubicBezTo>
                    <a:pt x="184" y="307"/>
                    <a:pt x="184" y="307"/>
                    <a:pt x="184" y="307"/>
                  </a:cubicBezTo>
                  <a:cubicBezTo>
                    <a:pt x="184" y="307"/>
                    <a:pt x="184" y="307"/>
                    <a:pt x="184" y="307"/>
                  </a:cubicBezTo>
                  <a:cubicBezTo>
                    <a:pt x="153" y="307"/>
                    <a:pt x="153" y="307"/>
                    <a:pt x="153" y="307"/>
                  </a:cubicBezTo>
                  <a:cubicBezTo>
                    <a:pt x="152" y="307"/>
                    <a:pt x="152" y="307"/>
                    <a:pt x="152" y="307"/>
                  </a:cubicBezTo>
                  <a:cubicBezTo>
                    <a:pt x="147" y="307"/>
                    <a:pt x="144" y="311"/>
                    <a:pt x="144" y="315"/>
                  </a:cubicBezTo>
                  <a:cubicBezTo>
                    <a:pt x="144" y="315"/>
                    <a:pt x="144" y="315"/>
                    <a:pt x="144" y="315"/>
                  </a:cubicBezTo>
                  <a:cubicBezTo>
                    <a:pt x="144" y="326"/>
                    <a:pt x="144" y="326"/>
                    <a:pt x="144" y="326"/>
                  </a:cubicBezTo>
                  <a:cubicBezTo>
                    <a:pt x="144" y="326"/>
                    <a:pt x="144" y="326"/>
                    <a:pt x="144" y="326"/>
                  </a:cubicBezTo>
                  <a:cubicBezTo>
                    <a:pt x="144" y="351"/>
                    <a:pt x="144" y="351"/>
                    <a:pt x="144" y="351"/>
                  </a:cubicBezTo>
                  <a:cubicBezTo>
                    <a:pt x="86" y="351"/>
                    <a:pt x="86" y="351"/>
                    <a:pt x="86" y="351"/>
                  </a:cubicBezTo>
                  <a:cubicBezTo>
                    <a:pt x="86" y="400"/>
                    <a:pt x="86" y="400"/>
                    <a:pt x="86" y="400"/>
                  </a:cubicBezTo>
                  <a:cubicBezTo>
                    <a:pt x="102" y="418"/>
                    <a:pt x="102" y="418"/>
                    <a:pt x="102" y="418"/>
                  </a:cubicBezTo>
                  <a:cubicBezTo>
                    <a:pt x="102" y="451"/>
                    <a:pt x="102" y="451"/>
                    <a:pt x="102" y="451"/>
                  </a:cubicBezTo>
                  <a:cubicBezTo>
                    <a:pt x="121" y="459"/>
                    <a:pt x="121" y="459"/>
                    <a:pt x="121" y="459"/>
                  </a:cubicBezTo>
                  <a:cubicBezTo>
                    <a:pt x="121" y="505"/>
                    <a:pt x="121" y="505"/>
                    <a:pt x="121" y="505"/>
                  </a:cubicBezTo>
                  <a:cubicBezTo>
                    <a:pt x="38" y="520"/>
                    <a:pt x="7" y="539"/>
                    <a:pt x="4" y="540"/>
                  </a:cubicBezTo>
                  <a:cubicBezTo>
                    <a:pt x="0" y="541"/>
                    <a:pt x="19" y="544"/>
                    <a:pt x="46" y="556"/>
                  </a:cubicBezTo>
                  <a:cubicBezTo>
                    <a:pt x="80" y="572"/>
                    <a:pt x="75" y="581"/>
                    <a:pt x="75" y="581"/>
                  </a:cubicBezTo>
                  <a:cubicBezTo>
                    <a:pt x="75" y="581"/>
                    <a:pt x="135" y="543"/>
                    <a:pt x="263" y="520"/>
                  </a:cubicBezTo>
                  <a:cubicBezTo>
                    <a:pt x="329" y="509"/>
                    <a:pt x="450" y="504"/>
                    <a:pt x="495" y="512"/>
                  </a:cubicBezTo>
                  <a:cubicBezTo>
                    <a:pt x="495" y="512"/>
                    <a:pt x="460"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4" name="Freeform 70"/>
            <p:cNvSpPr>
              <a:spLocks noEditPoints="1"/>
            </p:cNvSpPr>
            <p:nvPr/>
          </p:nvSpPr>
          <p:spPr bwMode="auto">
            <a:xfrm>
              <a:off x="594" y="467"/>
              <a:ext cx="1846" cy="1852"/>
            </a:xfrm>
            <a:custGeom>
              <a:avLst/>
              <a:gdLst>
                <a:gd name="T0" fmla="*/ 483 w 967"/>
                <a:gd name="T1" fmla="*/ 953 h 967"/>
                <a:gd name="T2" fmla="*/ 13 w 967"/>
                <a:gd name="T3" fmla="*/ 483 h 967"/>
                <a:gd name="T4" fmla="*/ 483 w 967"/>
                <a:gd name="T5" fmla="*/ 12 h 967"/>
                <a:gd name="T6" fmla="*/ 954 w 967"/>
                <a:gd name="T7" fmla="*/ 483 h 967"/>
                <a:gd name="T8" fmla="*/ 483 w 967"/>
                <a:gd name="T9" fmla="*/ 953 h 967"/>
                <a:gd name="T10" fmla="*/ 483 w 967"/>
                <a:gd name="T11" fmla="*/ 0 h 967"/>
                <a:gd name="T12" fmla="*/ 0 w 967"/>
                <a:gd name="T13" fmla="*/ 483 h 967"/>
                <a:gd name="T14" fmla="*/ 483 w 967"/>
                <a:gd name="T15" fmla="*/ 967 h 967"/>
                <a:gd name="T16" fmla="*/ 967 w 967"/>
                <a:gd name="T17" fmla="*/ 483 h 967"/>
                <a:gd name="T18" fmla="*/ 483 w 967"/>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7" h="967">
                  <a:moveTo>
                    <a:pt x="483" y="953"/>
                  </a:moveTo>
                  <a:cubicBezTo>
                    <a:pt x="224" y="953"/>
                    <a:pt x="13" y="742"/>
                    <a:pt x="13" y="483"/>
                  </a:cubicBezTo>
                  <a:cubicBezTo>
                    <a:pt x="13" y="223"/>
                    <a:pt x="224" y="12"/>
                    <a:pt x="483" y="12"/>
                  </a:cubicBezTo>
                  <a:cubicBezTo>
                    <a:pt x="743" y="12"/>
                    <a:pt x="954" y="223"/>
                    <a:pt x="954" y="483"/>
                  </a:cubicBezTo>
                  <a:cubicBezTo>
                    <a:pt x="954" y="742"/>
                    <a:pt x="743" y="953"/>
                    <a:pt x="483" y="953"/>
                  </a:cubicBezTo>
                  <a:close/>
                  <a:moveTo>
                    <a:pt x="483" y="0"/>
                  </a:moveTo>
                  <a:cubicBezTo>
                    <a:pt x="216" y="0"/>
                    <a:pt x="0" y="216"/>
                    <a:pt x="0" y="483"/>
                  </a:cubicBezTo>
                  <a:cubicBezTo>
                    <a:pt x="0" y="751"/>
                    <a:pt x="216" y="967"/>
                    <a:pt x="483" y="967"/>
                  </a:cubicBezTo>
                  <a:cubicBezTo>
                    <a:pt x="750" y="967"/>
                    <a:pt x="967" y="751"/>
                    <a:pt x="967" y="483"/>
                  </a:cubicBezTo>
                  <a:cubicBezTo>
                    <a:pt x="967" y="216"/>
                    <a:pt x="750" y="0"/>
                    <a:pt x="4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5" name="Freeform 71"/>
            <p:cNvSpPr/>
            <p:nvPr/>
          </p:nvSpPr>
          <p:spPr bwMode="auto">
            <a:xfrm>
              <a:off x="802" y="1063"/>
              <a:ext cx="67" cy="61"/>
            </a:xfrm>
            <a:custGeom>
              <a:avLst/>
              <a:gdLst>
                <a:gd name="T0" fmla="*/ 23 w 35"/>
                <a:gd name="T1" fmla="*/ 3 h 32"/>
                <a:gd name="T2" fmla="*/ 10 w 35"/>
                <a:gd name="T3" fmla="*/ 1 h 32"/>
                <a:gd name="T4" fmla="*/ 2 w 35"/>
                <a:gd name="T5" fmla="*/ 9 h 32"/>
                <a:gd name="T6" fmla="*/ 2 w 35"/>
                <a:gd name="T7" fmla="*/ 21 h 32"/>
                <a:gd name="T8" fmla="*/ 12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3"/>
                    <a:pt x="4" y="5"/>
                    <a:pt x="2" y="9"/>
                  </a:cubicBezTo>
                  <a:cubicBezTo>
                    <a:pt x="0" y="13"/>
                    <a:pt x="0" y="17"/>
                    <a:pt x="2" y="21"/>
                  </a:cubicBezTo>
                  <a:cubicBezTo>
                    <a:pt x="3" y="24"/>
                    <a:pt x="6" y="27"/>
                    <a:pt x="12" y="29"/>
                  </a:cubicBezTo>
                  <a:cubicBezTo>
                    <a:pt x="17" y="32"/>
                    <a:pt x="21" y="32"/>
                    <a:pt x="25" y="31"/>
                  </a:cubicBezTo>
                  <a:cubicBezTo>
                    <a:pt x="29" y="29"/>
                    <a:pt x="32"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6" name="Freeform 72"/>
            <p:cNvSpPr/>
            <p:nvPr/>
          </p:nvSpPr>
          <p:spPr bwMode="auto">
            <a:xfrm>
              <a:off x="1392" y="1886"/>
              <a:ext cx="42" cy="77"/>
            </a:xfrm>
            <a:custGeom>
              <a:avLst/>
              <a:gdLst>
                <a:gd name="T0" fmla="*/ 22 w 22"/>
                <a:gd name="T1" fmla="*/ 0 h 40"/>
                <a:gd name="T2" fmla="*/ 22 w 22"/>
                <a:gd name="T3" fmla="*/ 40 h 40"/>
                <a:gd name="T4" fmla="*/ 12 w 22"/>
                <a:gd name="T5" fmla="*/ 40 h 40"/>
                <a:gd name="T6" fmla="*/ 12 w 22"/>
                <a:gd name="T7" fmla="*/ 14 h 40"/>
                <a:gd name="T8" fmla="*/ 6 w 22"/>
                <a:gd name="T9" fmla="*/ 17 h 40"/>
                <a:gd name="T10" fmla="*/ 0 w 22"/>
                <a:gd name="T11" fmla="*/ 20 h 40"/>
                <a:gd name="T12" fmla="*/ 0 w 22"/>
                <a:gd name="T13" fmla="*/ 11 h 40"/>
                <a:gd name="T14" fmla="*/ 9 w 22"/>
                <a:gd name="T15" fmla="*/ 7 h 40"/>
                <a:gd name="T16" fmla="*/ 14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2" y="40"/>
                    <a:pt x="12" y="40"/>
                    <a:pt x="12" y="40"/>
                  </a:cubicBezTo>
                  <a:cubicBezTo>
                    <a:pt x="12" y="14"/>
                    <a:pt x="12" y="14"/>
                    <a:pt x="12" y="14"/>
                  </a:cubicBezTo>
                  <a:cubicBezTo>
                    <a:pt x="10" y="15"/>
                    <a:pt x="8" y="17"/>
                    <a:pt x="6" y="17"/>
                  </a:cubicBezTo>
                  <a:cubicBezTo>
                    <a:pt x="5" y="18"/>
                    <a:pt x="3" y="19"/>
                    <a:pt x="0" y="20"/>
                  </a:cubicBezTo>
                  <a:cubicBezTo>
                    <a:pt x="0" y="11"/>
                    <a:pt x="0" y="11"/>
                    <a:pt x="0" y="11"/>
                  </a:cubicBezTo>
                  <a:cubicBezTo>
                    <a:pt x="4" y="10"/>
                    <a:pt x="7" y="8"/>
                    <a:pt x="9" y="7"/>
                  </a:cubicBezTo>
                  <a:cubicBezTo>
                    <a:pt x="11" y="5"/>
                    <a:pt x="12" y="3"/>
                    <a:pt x="14"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7" name="Freeform 73"/>
            <p:cNvSpPr>
              <a:spLocks noEditPoints="1"/>
            </p:cNvSpPr>
            <p:nvPr/>
          </p:nvSpPr>
          <p:spPr bwMode="auto">
            <a:xfrm>
              <a:off x="1453" y="1886"/>
              <a:ext cx="61" cy="77"/>
            </a:xfrm>
            <a:custGeom>
              <a:avLst/>
              <a:gdLst>
                <a:gd name="T0" fmla="*/ 21 w 32"/>
                <a:gd name="T1" fmla="*/ 14 h 40"/>
                <a:gd name="T2" fmla="*/ 19 w 32"/>
                <a:gd name="T3" fmla="*/ 9 h 40"/>
                <a:gd name="T4" fmla="*/ 16 w 32"/>
                <a:gd name="T5" fmla="*/ 7 h 40"/>
                <a:gd name="T6" fmla="*/ 12 w 32"/>
                <a:gd name="T7" fmla="*/ 9 h 40"/>
                <a:gd name="T8" fmla="*/ 11 w 32"/>
                <a:gd name="T9" fmla="*/ 14 h 40"/>
                <a:gd name="T10" fmla="*/ 12 w 32"/>
                <a:gd name="T11" fmla="*/ 19 h 40"/>
                <a:gd name="T12" fmla="*/ 16 w 32"/>
                <a:gd name="T13" fmla="*/ 20 h 40"/>
                <a:gd name="T14" fmla="*/ 20 w 32"/>
                <a:gd name="T15" fmla="*/ 19 h 40"/>
                <a:gd name="T16" fmla="*/ 21 w 32"/>
                <a:gd name="T17" fmla="*/ 14 h 40"/>
                <a:gd name="T18" fmla="*/ 1 w 32"/>
                <a:gd name="T19" fmla="*/ 31 h 40"/>
                <a:gd name="T20" fmla="*/ 12 w 32"/>
                <a:gd name="T21" fmla="*/ 30 h 40"/>
                <a:gd name="T22" fmla="*/ 13 w 32"/>
                <a:gd name="T23" fmla="*/ 33 h 40"/>
                <a:gd name="T24" fmla="*/ 16 w 32"/>
                <a:gd name="T25" fmla="*/ 34 h 40"/>
                <a:gd name="T26" fmla="*/ 20 w 32"/>
                <a:gd name="T27" fmla="*/ 31 h 40"/>
                <a:gd name="T28" fmla="*/ 21 w 32"/>
                <a:gd name="T29" fmla="*/ 23 h 40"/>
                <a:gd name="T30" fmla="*/ 18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5 w 32"/>
                <a:gd name="T45" fmla="*/ 2 h 40"/>
                <a:gd name="T46" fmla="*/ 30 w 32"/>
                <a:gd name="T47" fmla="*/ 9 h 40"/>
                <a:gd name="T48" fmla="*/ 32 w 32"/>
                <a:gd name="T49" fmla="*/ 20 h 40"/>
                <a:gd name="T50" fmla="*/ 28 w 32"/>
                <a:gd name="T51" fmla="*/ 36 h 40"/>
                <a:gd name="T52" fmla="*/ 16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1" y="10"/>
                    <a:pt x="19" y="9"/>
                  </a:cubicBezTo>
                  <a:cubicBezTo>
                    <a:pt x="18" y="8"/>
                    <a:pt x="17" y="7"/>
                    <a:pt x="16" y="7"/>
                  </a:cubicBezTo>
                  <a:cubicBezTo>
                    <a:pt x="14" y="7"/>
                    <a:pt x="13" y="8"/>
                    <a:pt x="12" y="9"/>
                  </a:cubicBezTo>
                  <a:cubicBezTo>
                    <a:pt x="11" y="10"/>
                    <a:pt x="11" y="11"/>
                    <a:pt x="11" y="14"/>
                  </a:cubicBezTo>
                  <a:cubicBezTo>
                    <a:pt x="11" y="16"/>
                    <a:pt x="11" y="17"/>
                    <a:pt x="12" y="19"/>
                  </a:cubicBezTo>
                  <a:cubicBezTo>
                    <a:pt x="13" y="20"/>
                    <a:pt x="14" y="20"/>
                    <a:pt x="16" y="20"/>
                  </a:cubicBezTo>
                  <a:cubicBezTo>
                    <a:pt x="17" y="20"/>
                    <a:pt x="19" y="20"/>
                    <a:pt x="20" y="19"/>
                  </a:cubicBezTo>
                  <a:cubicBezTo>
                    <a:pt x="21" y="18"/>
                    <a:pt x="21" y="16"/>
                    <a:pt x="21" y="14"/>
                  </a:cubicBezTo>
                  <a:close/>
                  <a:moveTo>
                    <a:pt x="1" y="31"/>
                  </a:moveTo>
                  <a:cubicBezTo>
                    <a:pt x="12" y="30"/>
                    <a:pt x="12" y="30"/>
                    <a:pt x="12" y="30"/>
                  </a:cubicBezTo>
                  <a:cubicBezTo>
                    <a:pt x="12" y="31"/>
                    <a:pt x="13" y="32"/>
                    <a:pt x="13" y="33"/>
                  </a:cubicBezTo>
                  <a:cubicBezTo>
                    <a:pt x="14" y="34"/>
                    <a:pt x="15" y="34"/>
                    <a:pt x="16" y="34"/>
                  </a:cubicBezTo>
                  <a:cubicBezTo>
                    <a:pt x="18" y="34"/>
                    <a:pt x="19" y="33"/>
                    <a:pt x="20" y="31"/>
                  </a:cubicBezTo>
                  <a:cubicBezTo>
                    <a:pt x="21" y="30"/>
                    <a:pt x="21" y="27"/>
                    <a:pt x="21" y="23"/>
                  </a:cubicBezTo>
                  <a:cubicBezTo>
                    <a:pt x="20" y="24"/>
                    <a:pt x="19" y="25"/>
                    <a:pt x="18" y="26"/>
                  </a:cubicBezTo>
                  <a:cubicBezTo>
                    <a:pt x="16" y="27"/>
                    <a:pt x="15" y="27"/>
                    <a:pt x="13" y="27"/>
                  </a:cubicBezTo>
                  <a:cubicBezTo>
                    <a:pt x="9" y="27"/>
                    <a:pt x="6" y="26"/>
                    <a:pt x="4" y="23"/>
                  </a:cubicBezTo>
                  <a:cubicBezTo>
                    <a:pt x="2" y="21"/>
                    <a:pt x="0" y="18"/>
                    <a:pt x="0" y="14"/>
                  </a:cubicBezTo>
                  <a:cubicBezTo>
                    <a:pt x="0" y="11"/>
                    <a:pt x="1" y="9"/>
                    <a:pt x="2" y="7"/>
                  </a:cubicBezTo>
                  <a:cubicBezTo>
                    <a:pt x="3" y="5"/>
                    <a:pt x="5" y="3"/>
                    <a:pt x="7" y="2"/>
                  </a:cubicBezTo>
                  <a:cubicBezTo>
                    <a:pt x="9" y="1"/>
                    <a:pt x="12" y="0"/>
                    <a:pt x="15" y="0"/>
                  </a:cubicBezTo>
                  <a:cubicBezTo>
                    <a:pt x="19" y="0"/>
                    <a:pt x="22" y="1"/>
                    <a:pt x="25" y="2"/>
                  </a:cubicBezTo>
                  <a:cubicBezTo>
                    <a:pt x="27" y="4"/>
                    <a:pt x="29" y="6"/>
                    <a:pt x="30" y="9"/>
                  </a:cubicBezTo>
                  <a:cubicBezTo>
                    <a:pt x="32" y="12"/>
                    <a:pt x="32" y="16"/>
                    <a:pt x="32" y="20"/>
                  </a:cubicBezTo>
                  <a:cubicBezTo>
                    <a:pt x="32" y="27"/>
                    <a:pt x="31" y="32"/>
                    <a:pt x="28" y="36"/>
                  </a:cubicBezTo>
                  <a:cubicBezTo>
                    <a:pt x="25" y="39"/>
                    <a:pt x="21" y="40"/>
                    <a:pt x="16" y="40"/>
                  </a:cubicBezTo>
                  <a:cubicBezTo>
                    <a:pt x="13" y="40"/>
                    <a:pt x="10" y="40"/>
                    <a:pt x="8" y="39"/>
                  </a:cubicBezTo>
                  <a:cubicBezTo>
                    <a:pt x="7" y="39"/>
                    <a:pt x="5" y="38"/>
                    <a:pt x="4" y="36"/>
                  </a:cubicBezTo>
                  <a:cubicBezTo>
                    <a:pt x="3"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8" name="Freeform 74"/>
            <p:cNvSpPr/>
            <p:nvPr/>
          </p:nvSpPr>
          <p:spPr bwMode="auto">
            <a:xfrm>
              <a:off x="1520" y="1888"/>
              <a:ext cx="61" cy="75"/>
            </a:xfrm>
            <a:custGeom>
              <a:avLst/>
              <a:gdLst>
                <a:gd name="T0" fmla="*/ 5 w 32"/>
                <a:gd name="T1" fmla="*/ 0 h 39"/>
                <a:gd name="T2" fmla="*/ 30 w 32"/>
                <a:gd name="T3" fmla="*/ 0 h 39"/>
                <a:gd name="T4" fmla="*/ 30 w 32"/>
                <a:gd name="T5" fmla="*/ 9 h 39"/>
                <a:gd name="T6" fmla="*/ 13 w 32"/>
                <a:gd name="T7" fmla="*/ 9 h 39"/>
                <a:gd name="T8" fmla="*/ 12 w 32"/>
                <a:gd name="T9" fmla="*/ 15 h 39"/>
                <a:gd name="T10" fmla="*/ 16 w 32"/>
                <a:gd name="T11" fmla="*/ 13 h 39"/>
                <a:gd name="T12" fmla="*/ 19 w 32"/>
                <a:gd name="T13" fmla="*/ 13 h 39"/>
                <a:gd name="T14" fmla="*/ 29 w 32"/>
                <a:gd name="T15" fmla="*/ 16 h 39"/>
                <a:gd name="T16" fmla="*/ 32 w 32"/>
                <a:gd name="T17" fmla="*/ 25 h 39"/>
                <a:gd name="T18" fmla="*/ 30 w 32"/>
                <a:gd name="T19" fmla="*/ 32 h 39"/>
                <a:gd name="T20" fmla="*/ 25 w 32"/>
                <a:gd name="T21" fmla="*/ 38 h 39"/>
                <a:gd name="T22" fmla="*/ 16 w 32"/>
                <a:gd name="T23" fmla="*/ 39 h 39"/>
                <a:gd name="T24" fmla="*/ 10 w 32"/>
                <a:gd name="T25" fmla="*/ 39 h 39"/>
                <a:gd name="T26" fmla="*/ 5 w 32"/>
                <a:gd name="T27" fmla="*/ 37 h 39"/>
                <a:gd name="T28" fmla="*/ 2 w 32"/>
                <a:gd name="T29" fmla="*/ 33 h 39"/>
                <a:gd name="T30" fmla="*/ 0 w 32"/>
                <a:gd name="T31" fmla="*/ 29 h 39"/>
                <a:gd name="T32" fmla="*/ 11 w 32"/>
                <a:gd name="T33" fmla="*/ 28 h 39"/>
                <a:gd name="T34" fmla="*/ 13 w 32"/>
                <a:gd name="T35" fmla="*/ 32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1 w 32"/>
                <a:gd name="T49" fmla="*/ 22 h 39"/>
                <a:gd name="T50" fmla="*/ 1 w 32"/>
                <a:gd name="T51" fmla="*/ 21 h 39"/>
                <a:gd name="T52" fmla="*/ 5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5" y="0"/>
                  </a:moveTo>
                  <a:cubicBezTo>
                    <a:pt x="30" y="0"/>
                    <a:pt x="30" y="0"/>
                    <a:pt x="30" y="0"/>
                  </a:cubicBezTo>
                  <a:cubicBezTo>
                    <a:pt x="30" y="9"/>
                    <a:pt x="30" y="9"/>
                    <a:pt x="30" y="9"/>
                  </a:cubicBezTo>
                  <a:cubicBezTo>
                    <a:pt x="13" y="9"/>
                    <a:pt x="13" y="9"/>
                    <a:pt x="13" y="9"/>
                  </a:cubicBezTo>
                  <a:cubicBezTo>
                    <a:pt x="12" y="15"/>
                    <a:pt x="12" y="15"/>
                    <a:pt x="12" y="15"/>
                  </a:cubicBezTo>
                  <a:cubicBezTo>
                    <a:pt x="13" y="14"/>
                    <a:pt x="14" y="14"/>
                    <a:pt x="16" y="13"/>
                  </a:cubicBezTo>
                  <a:cubicBezTo>
                    <a:pt x="17" y="13"/>
                    <a:pt x="18" y="13"/>
                    <a:pt x="19" y="13"/>
                  </a:cubicBezTo>
                  <a:cubicBezTo>
                    <a:pt x="23" y="13"/>
                    <a:pt x="26" y="14"/>
                    <a:pt x="29" y="16"/>
                  </a:cubicBezTo>
                  <a:cubicBezTo>
                    <a:pt x="31" y="19"/>
                    <a:pt x="32" y="22"/>
                    <a:pt x="32" y="25"/>
                  </a:cubicBezTo>
                  <a:cubicBezTo>
                    <a:pt x="32" y="28"/>
                    <a:pt x="32" y="30"/>
                    <a:pt x="30" y="32"/>
                  </a:cubicBezTo>
                  <a:cubicBezTo>
                    <a:pt x="29" y="35"/>
                    <a:pt x="27" y="36"/>
                    <a:pt x="25" y="38"/>
                  </a:cubicBezTo>
                  <a:cubicBezTo>
                    <a:pt x="23" y="39"/>
                    <a:pt x="20" y="39"/>
                    <a:pt x="16" y="39"/>
                  </a:cubicBezTo>
                  <a:cubicBezTo>
                    <a:pt x="14" y="39"/>
                    <a:pt x="12" y="39"/>
                    <a:pt x="10" y="39"/>
                  </a:cubicBezTo>
                  <a:cubicBezTo>
                    <a:pt x="8" y="38"/>
                    <a:pt x="6" y="38"/>
                    <a:pt x="5" y="37"/>
                  </a:cubicBezTo>
                  <a:cubicBezTo>
                    <a:pt x="4" y="36"/>
                    <a:pt x="3" y="35"/>
                    <a:pt x="2" y="33"/>
                  </a:cubicBezTo>
                  <a:cubicBezTo>
                    <a:pt x="1" y="32"/>
                    <a:pt x="1" y="31"/>
                    <a:pt x="0" y="29"/>
                  </a:cubicBezTo>
                  <a:cubicBezTo>
                    <a:pt x="11" y="28"/>
                    <a:pt x="11" y="28"/>
                    <a:pt x="11" y="28"/>
                  </a:cubicBezTo>
                  <a:cubicBezTo>
                    <a:pt x="11" y="29"/>
                    <a:pt x="12" y="31"/>
                    <a:pt x="13" y="32"/>
                  </a:cubicBezTo>
                  <a:cubicBezTo>
                    <a:pt x="14" y="33"/>
                    <a:pt x="15" y="33"/>
                    <a:pt x="16" y="33"/>
                  </a:cubicBezTo>
                  <a:cubicBezTo>
                    <a:pt x="18" y="33"/>
                    <a:pt x="19" y="32"/>
                    <a:pt x="20" y="31"/>
                  </a:cubicBezTo>
                  <a:cubicBezTo>
                    <a:pt x="21" y="30"/>
                    <a:pt x="21" y="28"/>
                    <a:pt x="21" y="26"/>
                  </a:cubicBezTo>
                  <a:cubicBezTo>
                    <a:pt x="21" y="24"/>
                    <a:pt x="21" y="22"/>
                    <a:pt x="20" y="21"/>
                  </a:cubicBezTo>
                  <a:cubicBezTo>
                    <a:pt x="19" y="20"/>
                    <a:pt x="18" y="19"/>
                    <a:pt x="16" y="19"/>
                  </a:cubicBezTo>
                  <a:cubicBezTo>
                    <a:pt x="15" y="19"/>
                    <a:pt x="14" y="20"/>
                    <a:pt x="13" y="20"/>
                  </a:cubicBezTo>
                  <a:cubicBezTo>
                    <a:pt x="12" y="21"/>
                    <a:pt x="11" y="21"/>
                    <a:pt x="11" y="22"/>
                  </a:cubicBezTo>
                  <a:cubicBezTo>
                    <a:pt x="1" y="21"/>
                    <a:pt x="1" y="21"/>
                    <a:pt x="1" y="21"/>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9" name="Freeform 75"/>
            <p:cNvSpPr/>
            <p:nvPr/>
          </p:nvSpPr>
          <p:spPr bwMode="auto">
            <a:xfrm>
              <a:off x="1587" y="1886"/>
              <a:ext cx="61" cy="77"/>
            </a:xfrm>
            <a:custGeom>
              <a:avLst/>
              <a:gdLst>
                <a:gd name="T0" fmla="*/ 11 w 32"/>
                <a:gd name="T1" fmla="*/ 12 h 40"/>
                <a:gd name="T2" fmla="*/ 0 w 32"/>
                <a:gd name="T3" fmla="*/ 11 h 40"/>
                <a:gd name="T4" fmla="*/ 5 w 32"/>
                <a:gd name="T5" fmla="*/ 3 h 40"/>
                <a:gd name="T6" fmla="*/ 16 w 32"/>
                <a:gd name="T7" fmla="*/ 0 h 40"/>
                <a:gd name="T8" fmla="*/ 26 w 32"/>
                <a:gd name="T9" fmla="*/ 3 h 40"/>
                <a:gd name="T10" fmla="*/ 30 w 32"/>
                <a:gd name="T11" fmla="*/ 10 h 40"/>
                <a:gd name="T12" fmla="*/ 28 w 32"/>
                <a:gd name="T13" fmla="*/ 15 h 40"/>
                <a:gd name="T14" fmla="*/ 24 w 32"/>
                <a:gd name="T15" fmla="*/ 19 h 40"/>
                <a:gd name="T16" fmla="*/ 28 w 32"/>
                <a:gd name="T17" fmla="*/ 20 h 40"/>
                <a:gd name="T18" fmla="*/ 31 w 32"/>
                <a:gd name="T19" fmla="*/ 23 h 40"/>
                <a:gd name="T20" fmla="*/ 32 w 32"/>
                <a:gd name="T21" fmla="*/ 28 h 40"/>
                <a:gd name="T22" fmla="*/ 30 w 32"/>
                <a:gd name="T23" fmla="*/ 34 h 40"/>
                <a:gd name="T24" fmla="*/ 25 w 32"/>
                <a:gd name="T25" fmla="*/ 39 h 40"/>
                <a:gd name="T26" fmla="*/ 16 w 32"/>
                <a:gd name="T27" fmla="*/ 40 h 40"/>
                <a:gd name="T28" fmla="*/ 8 w 32"/>
                <a:gd name="T29" fmla="*/ 39 h 40"/>
                <a:gd name="T30" fmla="*/ 3 w 32"/>
                <a:gd name="T31" fmla="*/ 36 h 40"/>
                <a:gd name="T32" fmla="*/ 0 w 32"/>
                <a:gd name="T33" fmla="*/ 30 h 40"/>
                <a:gd name="T34" fmla="*/ 11 w 32"/>
                <a:gd name="T35" fmla="*/ 28 h 40"/>
                <a:gd name="T36" fmla="*/ 13 w 32"/>
                <a:gd name="T37" fmla="*/ 33 h 40"/>
                <a:gd name="T38" fmla="*/ 16 w 32"/>
                <a:gd name="T39" fmla="*/ 34 h 40"/>
                <a:gd name="T40" fmla="*/ 20 w 32"/>
                <a:gd name="T41" fmla="*/ 32 h 40"/>
                <a:gd name="T42" fmla="*/ 21 w 32"/>
                <a:gd name="T43" fmla="*/ 28 h 40"/>
                <a:gd name="T44" fmla="*/ 20 w 32"/>
                <a:gd name="T45" fmla="*/ 24 h 40"/>
                <a:gd name="T46" fmla="*/ 16 w 32"/>
                <a:gd name="T47" fmla="*/ 23 h 40"/>
                <a:gd name="T48" fmla="*/ 12 w 32"/>
                <a:gd name="T49" fmla="*/ 23 h 40"/>
                <a:gd name="T50" fmla="*/ 13 w 32"/>
                <a:gd name="T51" fmla="*/ 15 h 40"/>
                <a:gd name="T52" fmla="*/ 14 w 32"/>
                <a:gd name="T53" fmla="*/ 16 h 40"/>
                <a:gd name="T54" fmla="*/ 18 w 32"/>
                <a:gd name="T55" fmla="*/ 14 h 40"/>
                <a:gd name="T56" fmla="*/ 19 w 32"/>
                <a:gd name="T57" fmla="*/ 11 h 40"/>
                <a:gd name="T58" fmla="*/ 18 w 32"/>
                <a:gd name="T59" fmla="*/ 8 h 40"/>
                <a:gd name="T60" fmla="*/ 15 w 32"/>
                <a:gd name="T61" fmla="*/ 7 h 40"/>
                <a:gd name="T62" fmla="*/ 12 w 32"/>
                <a:gd name="T63" fmla="*/ 8 h 40"/>
                <a:gd name="T64" fmla="*/ 11 w 32"/>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0">
                  <a:moveTo>
                    <a:pt x="11" y="12"/>
                  </a:moveTo>
                  <a:cubicBezTo>
                    <a:pt x="0" y="11"/>
                    <a:pt x="0" y="11"/>
                    <a:pt x="0" y="11"/>
                  </a:cubicBezTo>
                  <a:cubicBezTo>
                    <a:pt x="1" y="7"/>
                    <a:pt x="3" y="5"/>
                    <a:pt x="5" y="3"/>
                  </a:cubicBezTo>
                  <a:cubicBezTo>
                    <a:pt x="8" y="1"/>
                    <a:pt x="11" y="0"/>
                    <a:pt x="16" y="0"/>
                  </a:cubicBezTo>
                  <a:cubicBezTo>
                    <a:pt x="21" y="0"/>
                    <a:pt x="24" y="1"/>
                    <a:pt x="26" y="3"/>
                  </a:cubicBezTo>
                  <a:cubicBezTo>
                    <a:pt x="29" y="5"/>
                    <a:pt x="30" y="8"/>
                    <a:pt x="30" y="10"/>
                  </a:cubicBezTo>
                  <a:cubicBezTo>
                    <a:pt x="30" y="12"/>
                    <a:pt x="29" y="14"/>
                    <a:pt x="28" y="15"/>
                  </a:cubicBezTo>
                  <a:cubicBezTo>
                    <a:pt x="27" y="16"/>
                    <a:pt x="26" y="18"/>
                    <a:pt x="24" y="19"/>
                  </a:cubicBezTo>
                  <a:cubicBezTo>
                    <a:pt x="26" y="19"/>
                    <a:pt x="27" y="19"/>
                    <a:pt x="28" y="20"/>
                  </a:cubicBezTo>
                  <a:cubicBezTo>
                    <a:pt x="29" y="21"/>
                    <a:pt x="30" y="22"/>
                    <a:pt x="31" y="23"/>
                  </a:cubicBezTo>
                  <a:cubicBezTo>
                    <a:pt x="31" y="24"/>
                    <a:pt x="32" y="26"/>
                    <a:pt x="32" y="28"/>
                  </a:cubicBezTo>
                  <a:cubicBezTo>
                    <a:pt x="32" y="30"/>
                    <a:pt x="31" y="32"/>
                    <a:pt x="30" y="34"/>
                  </a:cubicBezTo>
                  <a:cubicBezTo>
                    <a:pt x="29" y="36"/>
                    <a:pt x="27" y="38"/>
                    <a:pt x="25" y="39"/>
                  </a:cubicBezTo>
                  <a:cubicBezTo>
                    <a:pt x="23" y="40"/>
                    <a:pt x="20" y="40"/>
                    <a:pt x="16" y="40"/>
                  </a:cubicBezTo>
                  <a:cubicBezTo>
                    <a:pt x="13" y="40"/>
                    <a:pt x="10" y="40"/>
                    <a:pt x="8" y="39"/>
                  </a:cubicBezTo>
                  <a:cubicBezTo>
                    <a:pt x="6" y="38"/>
                    <a:pt x="4" y="37"/>
                    <a:pt x="3" y="36"/>
                  </a:cubicBezTo>
                  <a:cubicBezTo>
                    <a:pt x="2" y="34"/>
                    <a:pt x="1" y="32"/>
                    <a:pt x="0" y="30"/>
                  </a:cubicBezTo>
                  <a:cubicBezTo>
                    <a:pt x="11" y="28"/>
                    <a:pt x="11" y="28"/>
                    <a:pt x="11" y="28"/>
                  </a:cubicBezTo>
                  <a:cubicBezTo>
                    <a:pt x="11" y="30"/>
                    <a:pt x="12" y="32"/>
                    <a:pt x="13" y="33"/>
                  </a:cubicBezTo>
                  <a:cubicBezTo>
                    <a:pt x="13" y="34"/>
                    <a:pt x="15" y="34"/>
                    <a:pt x="16" y="34"/>
                  </a:cubicBezTo>
                  <a:cubicBezTo>
                    <a:pt x="17" y="34"/>
                    <a:pt x="19" y="33"/>
                    <a:pt x="20" y="32"/>
                  </a:cubicBezTo>
                  <a:cubicBezTo>
                    <a:pt x="20" y="31"/>
                    <a:pt x="21" y="30"/>
                    <a:pt x="21" y="28"/>
                  </a:cubicBezTo>
                  <a:cubicBezTo>
                    <a:pt x="21" y="26"/>
                    <a:pt x="20" y="25"/>
                    <a:pt x="20" y="24"/>
                  </a:cubicBezTo>
                  <a:cubicBezTo>
                    <a:pt x="19" y="23"/>
                    <a:pt x="17" y="23"/>
                    <a:pt x="16" y="23"/>
                  </a:cubicBezTo>
                  <a:cubicBezTo>
                    <a:pt x="15" y="23"/>
                    <a:pt x="14" y="23"/>
                    <a:pt x="12" y="23"/>
                  </a:cubicBezTo>
                  <a:cubicBezTo>
                    <a:pt x="13" y="15"/>
                    <a:pt x="13" y="15"/>
                    <a:pt x="13" y="15"/>
                  </a:cubicBezTo>
                  <a:cubicBezTo>
                    <a:pt x="13" y="16"/>
                    <a:pt x="14" y="16"/>
                    <a:pt x="14" y="16"/>
                  </a:cubicBezTo>
                  <a:cubicBezTo>
                    <a:pt x="16" y="16"/>
                    <a:pt x="17" y="15"/>
                    <a:pt x="18" y="14"/>
                  </a:cubicBezTo>
                  <a:cubicBezTo>
                    <a:pt x="19" y="13"/>
                    <a:pt x="19" y="12"/>
                    <a:pt x="19" y="11"/>
                  </a:cubicBezTo>
                  <a:cubicBezTo>
                    <a:pt x="19" y="10"/>
                    <a:pt x="19" y="9"/>
                    <a:pt x="18" y="8"/>
                  </a:cubicBezTo>
                  <a:cubicBezTo>
                    <a:pt x="17" y="8"/>
                    <a:pt x="16" y="7"/>
                    <a:pt x="15" y="7"/>
                  </a:cubicBezTo>
                  <a:cubicBezTo>
                    <a:pt x="14" y="7"/>
                    <a:pt x="13" y="8"/>
                    <a:pt x="12" y="8"/>
                  </a:cubicBezTo>
                  <a:cubicBezTo>
                    <a:pt x="11" y="9"/>
                    <a:pt x="11" y="10"/>
                    <a:pt x="1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0" name="Freeform 76"/>
            <p:cNvSpPr/>
            <p:nvPr/>
          </p:nvSpPr>
          <p:spPr bwMode="auto">
            <a:xfrm>
              <a:off x="1079" y="1957"/>
              <a:ext cx="19" cy="10"/>
            </a:xfrm>
            <a:custGeom>
              <a:avLst/>
              <a:gdLst>
                <a:gd name="T0" fmla="*/ 0 w 19"/>
                <a:gd name="T1" fmla="*/ 10 h 10"/>
                <a:gd name="T2" fmla="*/ 9 w 19"/>
                <a:gd name="T3" fmla="*/ 8 h 10"/>
                <a:gd name="T4" fmla="*/ 19 w 19"/>
                <a:gd name="T5" fmla="*/ 6 h 10"/>
                <a:gd name="T6" fmla="*/ 13 w 19"/>
                <a:gd name="T7" fmla="*/ 2 h 10"/>
                <a:gd name="T8" fmla="*/ 7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9" y="8"/>
                  </a:lnTo>
                  <a:lnTo>
                    <a:pt x="19" y="6"/>
                  </a:lnTo>
                  <a:lnTo>
                    <a:pt x="13" y="2"/>
                  </a:lnTo>
                  <a:lnTo>
                    <a:pt x="7"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 name="Freeform 77"/>
            <p:cNvSpPr/>
            <p:nvPr/>
          </p:nvSpPr>
          <p:spPr bwMode="auto">
            <a:xfrm>
              <a:off x="1182" y="684"/>
              <a:ext cx="48" cy="36"/>
            </a:xfrm>
            <a:custGeom>
              <a:avLst/>
              <a:gdLst>
                <a:gd name="T0" fmla="*/ 22 w 25"/>
                <a:gd name="T1" fmla="*/ 11 h 19"/>
                <a:gd name="T2" fmla="*/ 24 w 25"/>
                <a:gd name="T3" fmla="*/ 8 h 19"/>
                <a:gd name="T4" fmla="*/ 24 w 25"/>
                <a:gd name="T5" fmla="*/ 4 h 19"/>
                <a:gd name="T6" fmla="*/ 21 w 25"/>
                <a:gd name="T7" fmla="*/ 1 h 19"/>
                <a:gd name="T8" fmla="*/ 16 w 25"/>
                <a:gd name="T9" fmla="*/ 1 h 19"/>
                <a:gd name="T10" fmla="*/ 8 w 25"/>
                <a:gd name="T11" fmla="*/ 4 h 19"/>
                <a:gd name="T12" fmla="*/ 0 w 25"/>
                <a:gd name="T13" fmla="*/ 7 h 19"/>
                <a:gd name="T14" fmla="*/ 5 w 25"/>
                <a:gd name="T15" fmla="*/ 19 h 19"/>
                <a:gd name="T16" fmla="*/ 13 w 25"/>
                <a:gd name="T17" fmla="*/ 16 h 19"/>
                <a:gd name="T18" fmla="*/ 22 w 25"/>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2" y="11"/>
                  </a:moveTo>
                  <a:cubicBezTo>
                    <a:pt x="23" y="10"/>
                    <a:pt x="24" y="9"/>
                    <a:pt x="24" y="8"/>
                  </a:cubicBezTo>
                  <a:cubicBezTo>
                    <a:pt x="25" y="7"/>
                    <a:pt x="25" y="5"/>
                    <a:pt x="24" y="4"/>
                  </a:cubicBezTo>
                  <a:cubicBezTo>
                    <a:pt x="23" y="2"/>
                    <a:pt x="22" y="1"/>
                    <a:pt x="21" y="1"/>
                  </a:cubicBezTo>
                  <a:cubicBezTo>
                    <a:pt x="19" y="0"/>
                    <a:pt x="18" y="0"/>
                    <a:pt x="16" y="1"/>
                  </a:cubicBezTo>
                  <a:cubicBezTo>
                    <a:pt x="15" y="1"/>
                    <a:pt x="13" y="2"/>
                    <a:pt x="8" y="4"/>
                  </a:cubicBezTo>
                  <a:cubicBezTo>
                    <a:pt x="0" y="7"/>
                    <a:pt x="0" y="7"/>
                    <a:pt x="0" y="7"/>
                  </a:cubicBezTo>
                  <a:cubicBezTo>
                    <a:pt x="5" y="19"/>
                    <a:pt x="5" y="19"/>
                    <a:pt x="5" y="19"/>
                  </a:cubicBezTo>
                  <a:cubicBezTo>
                    <a:pt x="13" y="16"/>
                    <a:pt x="13" y="16"/>
                    <a:pt x="13" y="16"/>
                  </a:cubicBezTo>
                  <a:cubicBezTo>
                    <a:pt x="18" y="14"/>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 name="Freeform 78"/>
            <p:cNvSpPr/>
            <p:nvPr/>
          </p:nvSpPr>
          <p:spPr bwMode="auto">
            <a:xfrm>
              <a:off x="2129" y="971"/>
              <a:ext cx="40" cy="46"/>
            </a:xfrm>
            <a:custGeom>
              <a:avLst/>
              <a:gdLst>
                <a:gd name="T0" fmla="*/ 10 w 21"/>
                <a:gd name="T1" fmla="*/ 22 h 24"/>
                <a:gd name="T2" fmla="*/ 14 w 21"/>
                <a:gd name="T3" fmla="*/ 24 h 24"/>
                <a:gd name="T4" fmla="*/ 18 w 21"/>
                <a:gd name="T5" fmla="*/ 23 h 24"/>
                <a:gd name="T6" fmla="*/ 20 w 21"/>
                <a:gd name="T7" fmla="*/ 19 h 24"/>
                <a:gd name="T8" fmla="*/ 20 w 21"/>
                <a:gd name="T9" fmla="*/ 14 h 24"/>
                <a:gd name="T10" fmla="*/ 16 w 21"/>
                <a:gd name="T11" fmla="*/ 7 h 24"/>
                <a:gd name="T12" fmla="*/ 11 w 21"/>
                <a:gd name="T13" fmla="*/ 0 h 24"/>
                <a:gd name="T14" fmla="*/ 0 w 21"/>
                <a:gd name="T15" fmla="*/ 6 h 24"/>
                <a:gd name="T16" fmla="*/ 4 w 21"/>
                <a:gd name="T17" fmla="*/ 14 h 24"/>
                <a:gd name="T18" fmla="*/ 10 w 21"/>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10" y="22"/>
                  </a:moveTo>
                  <a:cubicBezTo>
                    <a:pt x="11" y="23"/>
                    <a:pt x="12" y="24"/>
                    <a:pt x="14" y="24"/>
                  </a:cubicBezTo>
                  <a:cubicBezTo>
                    <a:pt x="15" y="24"/>
                    <a:pt x="16" y="24"/>
                    <a:pt x="18" y="23"/>
                  </a:cubicBezTo>
                  <a:cubicBezTo>
                    <a:pt x="19" y="22"/>
                    <a:pt x="20" y="21"/>
                    <a:pt x="20" y="19"/>
                  </a:cubicBezTo>
                  <a:cubicBezTo>
                    <a:pt x="21" y="18"/>
                    <a:pt x="21" y="16"/>
                    <a:pt x="20" y="14"/>
                  </a:cubicBezTo>
                  <a:cubicBezTo>
                    <a:pt x="19" y="14"/>
                    <a:pt x="18" y="11"/>
                    <a:pt x="16" y="7"/>
                  </a:cubicBezTo>
                  <a:cubicBezTo>
                    <a:pt x="11" y="0"/>
                    <a:pt x="11" y="0"/>
                    <a:pt x="11" y="0"/>
                  </a:cubicBezTo>
                  <a:cubicBezTo>
                    <a:pt x="0" y="6"/>
                    <a:pt x="0" y="6"/>
                    <a:pt x="0" y="6"/>
                  </a:cubicBezTo>
                  <a:cubicBezTo>
                    <a:pt x="4" y="14"/>
                    <a:pt x="4" y="14"/>
                    <a:pt x="4" y="14"/>
                  </a:cubicBezTo>
                  <a:cubicBezTo>
                    <a:pt x="7" y="18"/>
                    <a:pt x="9" y="21"/>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3" name="Freeform 79"/>
            <p:cNvSpPr/>
            <p:nvPr/>
          </p:nvSpPr>
          <p:spPr bwMode="auto">
            <a:xfrm>
              <a:off x="789" y="1157"/>
              <a:ext cx="40" cy="28"/>
            </a:xfrm>
            <a:custGeom>
              <a:avLst/>
              <a:gdLst>
                <a:gd name="T0" fmla="*/ 40 w 40"/>
                <a:gd name="T1" fmla="*/ 0 h 28"/>
                <a:gd name="T2" fmla="*/ 0 w 40"/>
                <a:gd name="T3" fmla="*/ 3 h 28"/>
                <a:gd name="T4" fmla="*/ 30 w 40"/>
                <a:gd name="T5" fmla="*/ 28 h 28"/>
                <a:gd name="T6" fmla="*/ 40 w 40"/>
                <a:gd name="T7" fmla="*/ 0 h 28"/>
              </a:gdLst>
              <a:ahLst/>
              <a:cxnLst>
                <a:cxn ang="0">
                  <a:pos x="T0" y="T1"/>
                </a:cxn>
                <a:cxn ang="0">
                  <a:pos x="T2" y="T3"/>
                </a:cxn>
                <a:cxn ang="0">
                  <a:pos x="T4" y="T5"/>
                </a:cxn>
                <a:cxn ang="0">
                  <a:pos x="T6" y="T7"/>
                </a:cxn>
              </a:cxnLst>
              <a:rect l="0" t="0" r="r" b="b"/>
              <a:pathLst>
                <a:path w="40" h="28">
                  <a:moveTo>
                    <a:pt x="40" y="0"/>
                  </a:moveTo>
                  <a:lnTo>
                    <a:pt x="0" y="3"/>
                  </a:lnTo>
                  <a:lnTo>
                    <a:pt x="30" y="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4" name="Freeform 80"/>
            <p:cNvSpPr/>
            <p:nvPr/>
          </p:nvSpPr>
          <p:spPr bwMode="auto">
            <a:xfrm>
              <a:off x="1590" y="2112"/>
              <a:ext cx="41" cy="63"/>
            </a:xfrm>
            <a:custGeom>
              <a:avLst/>
              <a:gdLst>
                <a:gd name="T0" fmla="*/ 8 w 21"/>
                <a:gd name="T1" fmla="*/ 10 h 33"/>
                <a:gd name="T2" fmla="*/ 4 w 21"/>
                <a:gd name="T3" fmla="*/ 12 h 33"/>
                <a:gd name="T4" fmla="*/ 2 w 21"/>
                <a:gd name="T5" fmla="*/ 15 h 33"/>
                <a:gd name="T6" fmla="*/ 1 w 21"/>
                <a:gd name="T7" fmla="*/ 20 h 33"/>
                <a:gd name="T8" fmla="*/ 1 w 21"/>
                <a:gd name="T9" fmla="*/ 23 h 33"/>
                <a:gd name="T10" fmla="*/ 2 w 21"/>
                <a:gd name="T11" fmla="*/ 27 h 33"/>
                <a:gd name="T12" fmla="*/ 9 w 21"/>
                <a:gd name="T13" fmla="*/ 32 h 33"/>
                <a:gd name="T14" fmla="*/ 13 w 21"/>
                <a:gd name="T15" fmla="*/ 33 h 33"/>
                <a:gd name="T16" fmla="*/ 16 w 21"/>
                <a:gd name="T17" fmla="*/ 33 h 33"/>
                <a:gd name="T18" fmla="*/ 19 w 21"/>
                <a:gd name="T19" fmla="*/ 30 h 33"/>
                <a:gd name="T20" fmla="*/ 20 w 21"/>
                <a:gd name="T21" fmla="*/ 27 h 33"/>
                <a:gd name="T22" fmla="*/ 21 w 21"/>
                <a:gd name="T23" fmla="*/ 25 h 33"/>
                <a:gd name="T24" fmla="*/ 20 w 21"/>
                <a:gd name="T25" fmla="*/ 20 h 33"/>
                <a:gd name="T26" fmla="*/ 14 w 21"/>
                <a:gd name="T27" fmla="*/ 16 h 33"/>
                <a:gd name="T28" fmla="*/ 15 w 21"/>
                <a:gd name="T29" fmla="*/ 12 h 33"/>
                <a:gd name="T30" fmla="*/ 17 w 21"/>
                <a:gd name="T31" fmla="*/ 11 h 33"/>
                <a:gd name="T32" fmla="*/ 18 w 21"/>
                <a:gd name="T33" fmla="*/ 8 h 33"/>
                <a:gd name="T34" fmla="*/ 18 w 21"/>
                <a:gd name="T35" fmla="*/ 5 h 33"/>
                <a:gd name="T36" fmla="*/ 18 w 21"/>
                <a:gd name="T37" fmla="*/ 2 h 33"/>
                <a:gd name="T38" fmla="*/ 15 w 21"/>
                <a:gd name="T39" fmla="*/ 3 h 33"/>
                <a:gd name="T40" fmla="*/ 10 w 21"/>
                <a:gd name="T41" fmla="*/ 8 h 33"/>
                <a:gd name="T42" fmla="*/ 9 w 21"/>
                <a:gd name="T43" fmla="*/ 9 h 33"/>
                <a:gd name="T44" fmla="*/ 8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8" y="10"/>
                  </a:moveTo>
                  <a:cubicBezTo>
                    <a:pt x="6" y="10"/>
                    <a:pt x="4" y="12"/>
                    <a:pt x="4" y="12"/>
                  </a:cubicBezTo>
                  <a:cubicBezTo>
                    <a:pt x="2" y="14"/>
                    <a:pt x="2" y="15"/>
                    <a:pt x="2" y="15"/>
                  </a:cubicBezTo>
                  <a:cubicBezTo>
                    <a:pt x="2" y="16"/>
                    <a:pt x="1" y="20"/>
                    <a:pt x="1" y="20"/>
                  </a:cubicBezTo>
                  <a:cubicBezTo>
                    <a:pt x="1" y="20"/>
                    <a:pt x="0" y="23"/>
                    <a:pt x="1" y="23"/>
                  </a:cubicBezTo>
                  <a:cubicBezTo>
                    <a:pt x="1" y="24"/>
                    <a:pt x="2" y="26"/>
                    <a:pt x="2" y="27"/>
                  </a:cubicBezTo>
                  <a:cubicBezTo>
                    <a:pt x="4" y="29"/>
                    <a:pt x="9" y="32"/>
                    <a:pt x="9" y="32"/>
                  </a:cubicBezTo>
                  <a:cubicBezTo>
                    <a:pt x="10" y="33"/>
                    <a:pt x="12" y="33"/>
                    <a:pt x="13" y="33"/>
                  </a:cubicBezTo>
                  <a:cubicBezTo>
                    <a:pt x="14" y="33"/>
                    <a:pt x="15" y="33"/>
                    <a:pt x="16" y="33"/>
                  </a:cubicBezTo>
                  <a:cubicBezTo>
                    <a:pt x="19" y="33"/>
                    <a:pt x="19" y="30"/>
                    <a:pt x="19" y="30"/>
                  </a:cubicBezTo>
                  <a:cubicBezTo>
                    <a:pt x="19" y="28"/>
                    <a:pt x="20" y="27"/>
                    <a:pt x="20" y="27"/>
                  </a:cubicBezTo>
                  <a:cubicBezTo>
                    <a:pt x="21" y="26"/>
                    <a:pt x="21" y="25"/>
                    <a:pt x="21" y="25"/>
                  </a:cubicBezTo>
                  <a:cubicBezTo>
                    <a:pt x="20" y="23"/>
                    <a:pt x="20" y="20"/>
                    <a:pt x="20" y="20"/>
                  </a:cubicBezTo>
                  <a:cubicBezTo>
                    <a:pt x="18" y="19"/>
                    <a:pt x="14" y="16"/>
                    <a:pt x="14" y="16"/>
                  </a:cubicBezTo>
                  <a:cubicBezTo>
                    <a:pt x="12" y="12"/>
                    <a:pt x="15" y="12"/>
                    <a:pt x="15" y="12"/>
                  </a:cubicBezTo>
                  <a:cubicBezTo>
                    <a:pt x="16" y="12"/>
                    <a:pt x="17" y="11"/>
                    <a:pt x="17" y="11"/>
                  </a:cubicBezTo>
                  <a:cubicBezTo>
                    <a:pt x="19" y="11"/>
                    <a:pt x="18" y="8"/>
                    <a:pt x="18" y="8"/>
                  </a:cubicBezTo>
                  <a:cubicBezTo>
                    <a:pt x="18" y="6"/>
                    <a:pt x="18" y="5"/>
                    <a:pt x="18" y="5"/>
                  </a:cubicBezTo>
                  <a:cubicBezTo>
                    <a:pt x="19" y="2"/>
                    <a:pt x="18" y="2"/>
                    <a:pt x="18" y="2"/>
                  </a:cubicBezTo>
                  <a:cubicBezTo>
                    <a:pt x="17" y="0"/>
                    <a:pt x="15" y="3"/>
                    <a:pt x="15" y="3"/>
                  </a:cubicBezTo>
                  <a:cubicBezTo>
                    <a:pt x="14" y="4"/>
                    <a:pt x="10" y="8"/>
                    <a:pt x="10" y="8"/>
                  </a:cubicBezTo>
                  <a:cubicBezTo>
                    <a:pt x="10" y="8"/>
                    <a:pt x="9" y="9"/>
                    <a:pt x="9" y="9"/>
                  </a:cubicBezTo>
                  <a:cubicBezTo>
                    <a:pt x="8" y="10"/>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5" name="Freeform 81"/>
            <p:cNvSpPr/>
            <p:nvPr/>
          </p:nvSpPr>
          <p:spPr bwMode="auto">
            <a:xfrm>
              <a:off x="1224" y="2049"/>
              <a:ext cx="9" cy="21"/>
            </a:xfrm>
            <a:custGeom>
              <a:avLst/>
              <a:gdLst>
                <a:gd name="T0" fmla="*/ 0 w 5"/>
                <a:gd name="T1" fmla="*/ 0 h 11"/>
                <a:gd name="T2" fmla="*/ 2 w 5"/>
                <a:gd name="T3" fmla="*/ 5 h 11"/>
                <a:gd name="T4" fmla="*/ 3 w 5"/>
                <a:gd name="T5" fmla="*/ 7 h 11"/>
                <a:gd name="T6" fmla="*/ 3 w 5"/>
                <a:gd name="T7" fmla="*/ 10 h 11"/>
                <a:gd name="T8" fmla="*/ 5 w 5"/>
                <a:gd name="T9" fmla="*/ 9 h 11"/>
                <a:gd name="T10" fmla="*/ 4 w 5"/>
                <a:gd name="T11" fmla="*/ 3 h 11"/>
                <a:gd name="T12" fmla="*/ 3 w 5"/>
                <a:gd name="T13" fmla="*/ 0 h 11"/>
                <a:gd name="T14" fmla="*/ 0 w 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0" y="0"/>
                  </a:moveTo>
                  <a:cubicBezTo>
                    <a:pt x="1" y="3"/>
                    <a:pt x="2" y="4"/>
                    <a:pt x="2" y="5"/>
                  </a:cubicBezTo>
                  <a:cubicBezTo>
                    <a:pt x="3" y="6"/>
                    <a:pt x="3" y="7"/>
                    <a:pt x="3" y="7"/>
                  </a:cubicBezTo>
                  <a:cubicBezTo>
                    <a:pt x="4" y="9"/>
                    <a:pt x="3" y="8"/>
                    <a:pt x="3" y="10"/>
                  </a:cubicBezTo>
                  <a:cubicBezTo>
                    <a:pt x="4" y="11"/>
                    <a:pt x="4" y="10"/>
                    <a:pt x="5" y="9"/>
                  </a:cubicBezTo>
                  <a:cubicBezTo>
                    <a:pt x="4" y="8"/>
                    <a:pt x="4" y="5"/>
                    <a:pt x="4" y="3"/>
                  </a:cubicBezTo>
                  <a:cubicBezTo>
                    <a:pt x="3" y="2"/>
                    <a:pt x="3" y="1"/>
                    <a:pt x="3" y="0"/>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6" name="Freeform 82"/>
            <p:cNvSpPr/>
            <p:nvPr/>
          </p:nvSpPr>
          <p:spPr bwMode="auto">
            <a:xfrm>
              <a:off x="1190" y="2064"/>
              <a:ext cx="34" cy="12"/>
            </a:xfrm>
            <a:custGeom>
              <a:avLst/>
              <a:gdLst>
                <a:gd name="T0" fmla="*/ 0 w 18"/>
                <a:gd name="T1" fmla="*/ 6 h 6"/>
                <a:gd name="T2" fmla="*/ 5 w 18"/>
                <a:gd name="T3" fmla="*/ 5 h 6"/>
                <a:gd name="T4" fmla="*/ 17 w 18"/>
                <a:gd name="T5" fmla="*/ 3 h 6"/>
                <a:gd name="T6" fmla="*/ 18 w 18"/>
                <a:gd name="T7" fmla="*/ 2 h 6"/>
                <a:gd name="T8" fmla="*/ 18 w 18"/>
                <a:gd name="T9" fmla="*/ 1 h 6"/>
                <a:gd name="T10" fmla="*/ 17 w 18"/>
                <a:gd name="T11" fmla="*/ 0 h 6"/>
                <a:gd name="T12" fmla="*/ 0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6"/>
                  </a:moveTo>
                  <a:cubicBezTo>
                    <a:pt x="1" y="6"/>
                    <a:pt x="4" y="5"/>
                    <a:pt x="5" y="5"/>
                  </a:cubicBezTo>
                  <a:cubicBezTo>
                    <a:pt x="9" y="5"/>
                    <a:pt x="15" y="4"/>
                    <a:pt x="17" y="3"/>
                  </a:cubicBezTo>
                  <a:cubicBezTo>
                    <a:pt x="18" y="2"/>
                    <a:pt x="18" y="2"/>
                    <a:pt x="18" y="2"/>
                  </a:cubicBezTo>
                  <a:cubicBezTo>
                    <a:pt x="18" y="1"/>
                    <a:pt x="18" y="1"/>
                    <a:pt x="18" y="1"/>
                  </a:cubicBezTo>
                  <a:cubicBezTo>
                    <a:pt x="18" y="1"/>
                    <a:pt x="18" y="0"/>
                    <a:pt x="17" y="0"/>
                  </a:cubicBezTo>
                  <a:cubicBezTo>
                    <a:pt x="13" y="3"/>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7" name="Freeform 83"/>
            <p:cNvSpPr/>
            <p:nvPr/>
          </p:nvSpPr>
          <p:spPr bwMode="auto">
            <a:xfrm>
              <a:off x="1671" y="647"/>
              <a:ext cx="63" cy="71"/>
            </a:xfrm>
            <a:custGeom>
              <a:avLst/>
              <a:gdLst>
                <a:gd name="T0" fmla="*/ 12 w 33"/>
                <a:gd name="T1" fmla="*/ 35 h 37"/>
                <a:gd name="T2" fmla="*/ 24 w 33"/>
                <a:gd name="T3" fmla="*/ 34 h 37"/>
                <a:gd name="T4" fmla="*/ 32 w 33"/>
                <a:gd name="T5" fmla="*/ 22 h 37"/>
                <a:gd name="T6" fmla="*/ 31 w 33"/>
                <a:gd name="T7" fmla="*/ 8 h 37"/>
                <a:gd name="T8" fmla="*/ 21 w 33"/>
                <a:gd name="T9" fmla="*/ 1 h 37"/>
                <a:gd name="T10" fmla="*/ 9 w 33"/>
                <a:gd name="T11" fmla="*/ 2 h 37"/>
                <a:gd name="T12" fmla="*/ 1 w 33"/>
                <a:gd name="T13" fmla="*/ 14 h 37"/>
                <a:gd name="T14" fmla="*/ 2 w 33"/>
                <a:gd name="T15" fmla="*/ 28 h 37"/>
                <a:gd name="T16" fmla="*/ 12 w 33"/>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12" y="35"/>
                  </a:moveTo>
                  <a:cubicBezTo>
                    <a:pt x="16" y="37"/>
                    <a:pt x="20" y="36"/>
                    <a:pt x="24" y="34"/>
                  </a:cubicBezTo>
                  <a:cubicBezTo>
                    <a:pt x="27" y="32"/>
                    <a:pt x="30" y="28"/>
                    <a:pt x="32" y="22"/>
                  </a:cubicBezTo>
                  <a:cubicBezTo>
                    <a:pt x="33" y="16"/>
                    <a:pt x="33" y="12"/>
                    <a:pt x="31" y="8"/>
                  </a:cubicBezTo>
                  <a:cubicBezTo>
                    <a:pt x="29" y="4"/>
                    <a:pt x="26" y="2"/>
                    <a:pt x="21" y="1"/>
                  </a:cubicBezTo>
                  <a:cubicBezTo>
                    <a:pt x="17" y="0"/>
                    <a:pt x="13" y="0"/>
                    <a:pt x="9" y="2"/>
                  </a:cubicBezTo>
                  <a:cubicBezTo>
                    <a:pt x="5" y="4"/>
                    <a:pt x="3" y="8"/>
                    <a:pt x="1" y="14"/>
                  </a:cubicBezTo>
                  <a:cubicBezTo>
                    <a:pt x="0" y="20"/>
                    <a:pt x="0" y="24"/>
                    <a:pt x="2" y="28"/>
                  </a:cubicBezTo>
                  <a:cubicBezTo>
                    <a:pt x="4" y="32"/>
                    <a:pt x="7" y="34"/>
                    <a:pt x="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8" name="Freeform 84"/>
            <p:cNvSpPr>
              <a:spLocks noEditPoints="1"/>
            </p:cNvSpPr>
            <p:nvPr/>
          </p:nvSpPr>
          <p:spPr bwMode="auto">
            <a:xfrm>
              <a:off x="653" y="521"/>
              <a:ext cx="1726" cy="1733"/>
            </a:xfrm>
            <a:custGeom>
              <a:avLst/>
              <a:gdLst>
                <a:gd name="T0" fmla="*/ 811 w 904"/>
                <a:gd name="T1" fmla="*/ 404 h 905"/>
                <a:gd name="T2" fmla="*/ 773 w 904"/>
                <a:gd name="T3" fmla="*/ 280 h 905"/>
                <a:gd name="T4" fmla="*/ 778 w 904"/>
                <a:gd name="T5" fmla="*/ 210 h 905"/>
                <a:gd name="T6" fmla="*/ 721 w 904"/>
                <a:gd name="T7" fmla="*/ 187 h 905"/>
                <a:gd name="T8" fmla="*/ 685 w 904"/>
                <a:gd name="T9" fmla="*/ 149 h 905"/>
                <a:gd name="T10" fmla="*/ 616 w 904"/>
                <a:gd name="T11" fmla="*/ 113 h 905"/>
                <a:gd name="T12" fmla="*/ 564 w 904"/>
                <a:gd name="T13" fmla="*/ 108 h 905"/>
                <a:gd name="T14" fmla="*/ 460 w 904"/>
                <a:gd name="T15" fmla="*/ 45 h 905"/>
                <a:gd name="T16" fmla="*/ 374 w 904"/>
                <a:gd name="T17" fmla="*/ 52 h 905"/>
                <a:gd name="T18" fmla="*/ 347 w 904"/>
                <a:gd name="T19" fmla="*/ 78 h 905"/>
                <a:gd name="T20" fmla="*/ 361 w 904"/>
                <a:gd name="T21" fmla="*/ 92 h 905"/>
                <a:gd name="T22" fmla="*/ 311 w 904"/>
                <a:gd name="T23" fmla="*/ 104 h 905"/>
                <a:gd name="T24" fmla="*/ 249 w 904"/>
                <a:gd name="T25" fmla="*/ 97 h 905"/>
                <a:gd name="T26" fmla="*/ 174 w 904"/>
                <a:gd name="T27" fmla="*/ 151 h 905"/>
                <a:gd name="T28" fmla="*/ 120 w 904"/>
                <a:gd name="T29" fmla="*/ 211 h 905"/>
                <a:gd name="T30" fmla="*/ 120 w 904"/>
                <a:gd name="T31" fmla="*/ 282 h 905"/>
                <a:gd name="T32" fmla="*/ 131 w 904"/>
                <a:gd name="T33" fmla="*/ 289 h 905"/>
                <a:gd name="T34" fmla="*/ 95 w 904"/>
                <a:gd name="T35" fmla="*/ 411 h 905"/>
                <a:gd name="T36" fmla="*/ 40 w 904"/>
                <a:gd name="T37" fmla="*/ 454 h 905"/>
                <a:gd name="T38" fmla="*/ 50 w 904"/>
                <a:gd name="T39" fmla="*/ 519 h 905"/>
                <a:gd name="T40" fmla="*/ 101 w 904"/>
                <a:gd name="T41" fmla="*/ 526 h 905"/>
                <a:gd name="T42" fmla="*/ 237 w 904"/>
                <a:gd name="T43" fmla="*/ 764 h 905"/>
                <a:gd name="T44" fmla="*/ 217 w 904"/>
                <a:gd name="T45" fmla="*/ 741 h 905"/>
                <a:gd name="T46" fmla="*/ 195 w 904"/>
                <a:gd name="T47" fmla="*/ 742 h 905"/>
                <a:gd name="T48" fmla="*/ 288 w 904"/>
                <a:gd name="T49" fmla="*/ 830 h 905"/>
                <a:gd name="T50" fmla="*/ 283 w 904"/>
                <a:gd name="T51" fmla="*/ 801 h 905"/>
                <a:gd name="T52" fmla="*/ 308 w 904"/>
                <a:gd name="T53" fmla="*/ 811 h 905"/>
                <a:gd name="T54" fmla="*/ 316 w 904"/>
                <a:gd name="T55" fmla="*/ 787 h 905"/>
                <a:gd name="T56" fmla="*/ 309 w 904"/>
                <a:gd name="T57" fmla="*/ 843 h 905"/>
                <a:gd name="T58" fmla="*/ 351 w 904"/>
                <a:gd name="T59" fmla="*/ 858 h 905"/>
                <a:gd name="T60" fmla="*/ 420 w 904"/>
                <a:gd name="T61" fmla="*/ 807 h 905"/>
                <a:gd name="T62" fmla="*/ 412 w 904"/>
                <a:gd name="T63" fmla="*/ 875 h 905"/>
                <a:gd name="T64" fmla="*/ 399 w 904"/>
                <a:gd name="T65" fmla="*/ 866 h 905"/>
                <a:gd name="T66" fmla="*/ 429 w 904"/>
                <a:gd name="T67" fmla="*/ 859 h 905"/>
                <a:gd name="T68" fmla="*/ 478 w 904"/>
                <a:gd name="T69" fmla="*/ 857 h 905"/>
                <a:gd name="T70" fmla="*/ 476 w 904"/>
                <a:gd name="T71" fmla="*/ 832 h 905"/>
                <a:gd name="T72" fmla="*/ 528 w 904"/>
                <a:gd name="T73" fmla="*/ 866 h 905"/>
                <a:gd name="T74" fmla="*/ 485 w 904"/>
                <a:gd name="T75" fmla="*/ 851 h 905"/>
                <a:gd name="T76" fmla="*/ 515 w 904"/>
                <a:gd name="T77" fmla="*/ 820 h 905"/>
                <a:gd name="T78" fmla="*/ 598 w 904"/>
                <a:gd name="T79" fmla="*/ 840 h 905"/>
                <a:gd name="T80" fmla="*/ 587 w 904"/>
                <a:gd name="T81" fmla="*/ 835 h 905"/>
                <a:gd name="T82" fmla="*/ 583 w 904"/>
                <a:gd name="T83" fmla="*/ 805 h 905"/>
                <a:gd name="T84" fmla="*/ 599 w 904"/>
                <a:gd name="T85" fmla="*/ 797 h 905"/>
                <a:gd name="T86" fmla="*/ 615 w 904"/>
                <a:gd name="T87" fmla="*/ 825 h 905"/>
                <a:gd name="T88" fmla="*/ 655 w 904"/>
                <a:gd name="T89" fmla="*/ 793 h 905"/>
                <a:gd name="T90" fmla="*/ 653 w 904"/>
                <a:gd name="T91" fmla="*/ 761 h 905"/>
                <a:gd name="T92" fmla="*/ 663 w 904"/>
                <a:gd name="T93" fmla="*/ 752 h 905"/>
                <a:gd name="T94" fmla="*/ 667 w 904"/>
                <a:gd name="T95" fmla="*/ 737 h 905"/>
                <a:gd name="T96" fmla="*/ 675 w 904"/>
                <a:gd name="T97" fmla="*/ 737 h 905"/>
                <a:gd name="T98" fmla="*/ 676 w 904"/>
                <a:gd name="T99" fmla="*/ 722 h 905"/>
                <a:gd name="T100" fmla="*/ 690 w 904"/>
                <a:gd name="T101" fmla="*/ 738 h 905"/>
                <a:gd name="T102" fmla="*/ 665 w 904"/>
                <a:gd name="T103" fmla="*/ 771 h 905"/>
                <a:gd name="T104" fmla="*/ 688 w 904"/>
                <a:gd name="T105" fmla="*/ 807 h 905"/>
                <a:gd name="T106" fmla="*/ 679 w 904"/>
                <a:gd name="T107" fmla="*/ 769 h 905"/>
                <a:gd name="T108" fmla="*/ 705 w 904"/>
                <a:gd name="T109" fmla="*/ 766 h 905"/>
                <a:gd name="T110" fmla="*/ 777 w 904"/>
                <a:gd name="T111" fmla="*/ 296 h 905"/>
                <a:gd name="T112" fmla="*/ 809 w 904"/>
                <a:gd name="T113" fmla="*/ 386 h 905"/>
                <a:gd name="T114" fmla="*/ 842 w 904"/>
                <a:gd name="T115" fmla="*/ 517 h 905"/>
                <a:gd name="T116" fmla="*/ 806 w 904"/>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905">
                  <a:moveTo>
                    <a:pt x="452" y="0"/>
                  </a:moveTo>
                  <a:cubicBezTo>
                    <a:pt x="202" y="0"/>
                    <a:pt x="0" y="203"/>
                    <a:pt x="0" y="453"/>
                  </a:cubicBezTo>
                  <a:cubicBezTo>
                    <a:pt x="0" y="703"/>
                    <a:pt x="202" y="905"/>
                    <a:pt x="452" y="905"/>
                  </a:cubicBezTo>
                  <a:cubicBezTo>
                    <a:pt x="702" y="905"/>
                    <a:pt x="904" y="703"/>
                    <a:pt x="904" y="453"/>
                  </a:cubicBezTo>
                  <a:cubicBezTo>
                    <a:pt x="904" y="203"/>
                    <a:pt x="702" y="0"/>
                    <a:pt x="452" y="0"/>
                  </a:cubicBezTo>
                  <a:close/>
                  <a:moveTo>
                    <a:pt x="857" y="430"/>
                  </a:moveTo>
                  <a:cubicBezTo>
                    <a:pt x="849" y="431"/>
                    <a:pt x="849" y="431"/>
                    <a:pt x="849" y="431"/>
                  </a:cubicBezTo>
                  <a:cubicBezTo>
                    <a:pt x="845" y="400"/>
                    <a:pt x="845" y="400"/>
                    <a:pt x="845" y="400"/>
                  </a:cubicBezTo>
                  <a:cubicBezTo>
                    <a:pt x="834" y="402"/>
                    <a:pt x="834" y="402"/>
                    <a:pt x="834" y="402"/>
                  </a:cubicBezTo>
                  <a:cubicBezTo>
                    <a:pt x="837" y="430"/>
                    <a:pt x="837" y="430"/>
                    <a:pt x="837" y="430"/>
                  </a:cubicBezTo>
                  <a:cubicBezTo>
                    <a:pt x="828" y="431"/>
                    <a:pt x="828" y="431"/>
                    <a:pt x="828" y="431"/>
                  </a:cubicBezTo>
                  <a:cubicBezTo>
                    <a:pt x="825" y="403"/>
                    <a:pt x="825" y="403"/>
                    <a:pt x="825" y="403"/>
                  </a:cubicBezTo>
                  <a:cubicBezTo>
                    <a:pt x="811" y="404"/>
                    <a:pt x="811" y="404"/>
                    <a:pt x="811" y="404"/>
                  </a:cubicBezTo>
                  <a:cubicBezTo>
                    <a:pt x="815" y="436"/>
                    <a:pt x="815" y="436"/>
                    <a:pt x="815" y="436"/>
                  </a:cubicBezTo>
                  <a:cubicBezTo>
                    <a:pt x="806" y="437"/>
                    <a:pt x="806" y="437"/>
                    <a:pt x="806" y="437"/>
                  </a:cubicBezTo>
                  <a:cubicBezTo>
                    <a:pt x="802" y="394"/>
                    <a:pt x="802" y="394"/>
                    <a:pt x="802" y="394"/>
                  </a:cubicBezTo>
                  <a:cubicBezTo>
                    <a:pt x="853" y="388"/>
                    <a:pt x="853" y="388"/>
                    <a:pt x="853" y="388"/>
                  </a:cubicBezTo>
                  <a:lnTo>
                    <a:pt x="857" y="430"/>
                  </a:lnTo>
                  <a:close/>
                  <a:moveTo>
                    <a:pt x="798" y="241"/>
                  </a:moveTo>
                  <a:cubicBezTo>
                    <a:pt x="801" y="246"/>
                    <a:pt x="803" y="250"/>
                    <a:pt x="804" y="253"/>
                  </a:cubicBezTo>
                  <a:cubicBezTo>
                    <a:pt x="804" y="256"/>
                    <a:pt x="804" y="258"/>
                    <a:pt x="803" y="261"/>
                  </a:cubicBezTo>
                  <a:cubicBezTo>
                    <a:pt x="802" y="264"/>
                    <a:pt x="800" y="266"/>
                    <a:pt x="797" y="267"/>
                  </a:cubicBezTo>
                  <a:cubicBezTo>
                    <a:pt x="794" y="270"/>
                    <a:pt x="791" y="270"/>
                    <a:pt x="787" y="269"/>
                  </a:cubicBezTo>
                  <a:cubicBezTo>
                    <a:pt x="784" y="268"/>
                    <a:pt x="780" y="266"/>
                    <a:pt x="777" y="262"/>
                  </a:cubicBezTo>
                  <a:cubicBezTo>
                    <a:pt x="777" y="265"/>
                    <a:pt x="777" y="267"/>
                    <a:pt x="777" y="270"/>
                  </a:cubicBezTo>
                  <a:cubicBezTo>
                    <a:pt x="776" y="272"/>
                    <a:pt x="775" y="275"/>
                    <a:pt x="773" y="280"/>
                  </a:cubicBezTo>
                  <a:cubicBezTo>
                    <a:pt x="768" y="291"/>
                    <a:pt x="768" y="291"/>
                    <a:pt x="768" y="291"/>
                  </a:cubicBezTo>
                  <a:cubicBezTo>
                    <a:pt x="761" y="279"/>
                    <a:pt x="761" y="279"/>
                    <a:pt x="761" y="279"/>
                  </a:cubicBezTo>
                  <a:cubicBezTo>
                    <a:pt x="766" y="266"/>
                    <a:pt x="766" y="266"/>
                    <a:pt x="766" y="266"/>
                  </a:cubicBezTo>
                  <a:cubicBezTo>
                    <a:pt x="768" y="262"/>
                    <a:pt x="769" y="259"/>
                    <a:pt x="769" y="257"/>
                  </a:cubicBezTo>
                  <a:cubicBezTo>
                    <a:pt x="770" y="256"/>
                    <a:pt x="770" y="254"/>
                    <a:pt x="770" y="253"/>
                  </a:cubicBezTo>
                  <a:cubicBezTo>
                    <a:pt x="769" y="252"/>
                    <a:pt x="768" y="250"/>
                    <a:pt x="767" y="248"/>
                  </a:cubicBezTo>
                  <a:cubicBezTo>
                    <a:pt x="766" y="246"/>
                    <a:pt x="766" y="246"/>
                    <a:pt x="766" y="246"/>
                  </a:cubicBezTo>
                  <a:cubicBezTo>
                    <a:pt x="747" y="257"/>
                    <a:pt x="747" y="257"/>
                    <a:pt x="747" y="257"/>
                  </a:cubicBezTo>
                  <a:cubicBezTo>
                    <a:pt x="741" y="247"/>
                    <a:pt x="741" y="247"/>
                    <a:pt x="741" y="247"/>
                  </a:cubicBezTo>
                  <a:cubicBezTo>
                    <a:pt x="785" y="220"/>
                    <a:pt x="785" y="220"/>
                    <a:pt x="785" y="220"/>
                  </a:cubicBezTo>
                  <a:lnTo>
                    <a:pt x="798" y="241"/>
                  </a:lnTo>
                  <a:close/>
                  <a:moveTo>
                    <a:pt x="750" y="176"/>
                  </a:moveTo>
                  <a:cubicBezTo>
                    <a:pt x="778" y="210"/>
                    <a:pt x="778" y="210"/>
                    <a:pt x="778" y="210"/>
                  </a:cubicBezTo>
                  <a:cubicBezTo>
                    <a:pt x="771" y="216"/>
                    <a:pt x="771" y="216"/>
                    <a:pt x="771" y="216"/>
                  </a:cubicBezTo>
                  <a:cubicBezTo>
                    <a:pt x="761" y="203"/>
                    <a:pt x="761" y="203"/>
                    <a:pt x="761" y="203"/>
                  </a:cubicBezTo>
                  <a:cubicBezTo>
                    <a:pt x="728" y="230"/>
                    <a:pt x="728" y="230"/>
                    <a:pt x="728" y="230"/>
                  </a:cubicBezTo>
                  <a:cubicBezTo>
                    <a:pt x="720" y="222"/>
                    <a:pt x="720" y="222"/>
                    <a:pt x="720" y="222"/>
                  </a:cubicBezTo>
                  <a:cubicBezTo>
                    <a:pt x="754" y="194"/>
                    <a:pt x="754" y="194"/>
                    <a:pt x="754" y="194"/>
                  </a:cubicBezTo>
                  <a:cubicBezTo>
                    <a:pt x="743" y="181"/>
                    <a:pt x="743" y="181"/>
                    <a:pt x="743" y="181"/>
                  </a:cubicBezTo>
                  <a:lnTo>
                    <a:pt x="750" y="176"/>
                  </a:lnTo>
                  <a:close/>
                  <a:moveTo>
                    <a:pt x="742" y="168"/>
                  </a:moveTo>
                  <a:cubicBezTo>
                    <a:pt x="736" y="174"/>
                    <a:pt x="736" y="174"/>
                    <a:pt x="736" y="174"/>
                  </a:cubicBezTo>
                  <a:cubicBezTo>
                    <a:pt x="713" y="153"/>
                    <a:pt x="713" y="153"/>
                    <a:pt x="713" y="153"/>
                  </a:cubicBezTo>
                  <a:cubicBezTo>
                    <a:pt x="706" y="162"/>
                    <a:pt x="706" y="162"/>
                    <a:pt x="706" y="162"/>
                  </a:cubicBezTo>
                  <a:cubicBezTo>
                    <a:pt x="726" y="181"/>
                    <a:pt x="726" y="181"/>
                    <a:pt x="726" y="181"/>
                  </a:cubicBezTo>
                  <a:cubicBezTo>
                    <a:pt x="721" y="187"/>
                    <a:pt x="721" y="187"/>
                    <a:pt x="721" y="187"/>
                  </a:cubicBezTo>
                  <a:cubicBezTo>
                    <a:pt x="700" y="168"/>
                    <a:pt x="700" y="168"/>
                    <a:pt x="700" y="168"/>
                  </a:cubicBezTo>
                  <a:cubicBezTo>
                    <a:pt x="690" y="178"/>
                    <a:pt x="690" y="178"/>
                    <a:pt x="690" y="178"/>
                  </a:cubicBezTo>
                  <a:cubicBezTo>
                    <a:pt x="713" y="200"/>
                    <a:pt x="713" y="200"/>
                    <a:pt x="713" y="200"/>
                  </a:cubicBezTo>
                  <a:cubicBezTo>
                    <a:pt x="708" y="206"/>
                    <a:pt x="708" y="206"/>
                    <a:pt x="708" y="206"/>
                  </a:cubicBezTo>
                  <a:cubicBezTo>
                    <a:pt x="676" y="177"/>
                    <a:pt x="676" y="177"/>
                    <a:pt x="676" y="177"/>
                  </a:cubicBezTo>
                  <a:cubicBezTo>
                    <a:pt x="711" y="139"/>
                    <a:pt x="711" y="139"/>
                    <a:pt x="711" y="139"/>
                  </a:cubicBezTo>
                  <a:lnTo>
                    <a:pt x="742" y="168"/>
                  </a:lnTo>
                  <a:close/>
                  <a:moveTo>
                    <a:pt x="664" y="106"/>
                  </a:moveTo>
                  <a:cubicBezTo>
                    <a:pt x="679" y="116"/>
                    <a:pt x="679" y="116"/>
                    <a:pt x="679" y="116"/>
                  </a:cubicBezTo>
                  <a:cubicBezTo>
                    <a:pt x="685" y="120"/>
                    <a:pt x="689" y="123"/>
                    <a:pt x="690" y="124"/>
                  </a:cubicBezTo>
                  <a:cubicBezTo>
                    <a:pt x="692" y="127"/>
                    <a:pt x="693" y="130"/>
                    <a:pt x="694" y="133"/>
                  </a:cubicBezTo>
                  <a:cubicBezTo>
                    <a:pt x="694" y="137"/>
                    <a:pt x="693" y="140"/>
                    <a:pt x="691" y="143"/>
                  </a:cubicBezTo>
                  <a:cubicBezTo>
                    <a:pt x="689" y="146"/>
                    <a:pt x="687" y="148"/>
                    <a:pt x="685" y="149"/>
                  </a:cubicBezTo>
                  <a:cubicBezTo>
                    <a:pt x="682" y="150"/>
                    <a:pt x="680" y="150"/>
                    <a:pt x="678" y="150"/>
                  </a:cubicBezTo>
                  <a:cubicBezTo>
                    <a:pt x="676" y="150"/>
                    <a:pt x="673" y="150"/>
                    <a:pt x="672" y="149"/>
                  </a:cubicBezTo>
                  <a:cubicBezTo>
                    <a:pt x="669" y="148"/>
                    <a:pt x="666" y="146"/>
                    <a:pt x="661" y="143"/>
                  </a:cubicBezTo>
                  <a:cubicBezTo>
                    <a:pt x="655" y="138"/>
                    <a:pt x="655" y="138"/>
                    <a:pt x="655" y="138"/>
                  </a:cubicBezTo>
                  <a:cubicBezTo>
                    <a:pt x="644" y="154"/>
                    <a:pt x="644" y="154"/>
                    <a:pt x="644" y="154"/>
                  </a:cubicBezTo>
                  <a:cubicBezTo>
                    <a:pt x="635" y="148"/>
                    <a:pt x="635" y="148"/>
                    <a:pt x="635" y="148"/>
                  </a:cubicBezTo>
                  <a:lnTo>
                    <a:pt x="664" y="106"/>
                  </a:lnTo>
                  <a:close/>
                  <a:moveTo>
                    <a:pt x="631" y="87"/>
                  </a:moveTo>
                  <a:cubicBezTo>
                    <a:pt x="628" y="95"/>
                    <a:pt x="628" y="95"/>
                    <a:pt x="628" y="95"/>
                  </a:cubicBezTo>
                  <a:cubicBezTo>
                    <a:pt x="603" y="84"/>
                    <a:pt x="603" y="84"/>
                    <a:pt x="603" y="84"/>
                  </a:cubicBezTo>
                  <a:cubicBezTo>
                    <a:pt x="598" y="95"/>
                    <a:pt x="598" y="95"/>
                    <a:pt x="598" y="95"/>
                  </a:cubicBezTo>
                  <a:cubicBezTo>
                    <a:pt x="620" y="105"/>
                    <a:pt x="620" y="105"/>
                    <a:pt x="620" y="105"/>
                  </a:cubicBezTo>
                  <a:cubicBezTo>
                    <a:pt x="616" y="113"/>
                    <a:pt x="616" y="113"/>
                    <a:pt x="616" y="113"/>
                  </a:cubicBezTo>
                  <a:cubicBezTo>
                    <a:pt x="594" y="103"/>
                    <a:pt x="594" y="103"/>
                    <a:pt x="594" y="103"/>
                  </a:cubicBezTo>
                  <a:cubicBezTo>
                    <a:pt x="585" y="124"/>
                    <a:pt x="585" y="124"/>
                    <a:pt x="585" y="124"/>
                  </a:cubicBezTo>
                  <a:cubicBezTo>
                    <a:pt x="575" y="119"/>
                    <a:pt x="575" y="119"/>
                    <a:pt x="575" y="119"/>
                  </a:cubicBezTo>
                  <a:cubicBezTo>
                    <a:pt x="596" y="72"/>
                    <a:pt x="596" y="72"/>
                    <a:pt x="596" y="72"/>
                  </a:cubicBezTo>
                  <a:lnTo>
                    <a:pt x="631" y="87"/>
                  </a:lnTo>
                  <a:close/>
                  <a:moveTo>
                    <a:pt x="523" y="77"/>
                  </a:moveTo>
                  <a:cubicBezTo>
                    <a:pt x="524" y="72"/>
                    <a:pt x="526" y="68"/>
                    <a:pt x="529" y="65"/>
                  </a:cubicBezTo>
                  <a:cubicBezTo>
                    <a:pt x="531" y="63"/>
                    <a:pt x="533" y="61"/>
                    <a:pt x="536" y="60"/>
                  </a:cubicBezTo>
                  <a:cubicBezTo>
                    <a:pt x="538" y="58"/>
                    <a:pt x="541" y="57"/>
                    <a:pt x="544" y="57"/>
                  </a:cubicBezTo>
                  <a:cubicBezTo>
                    <a:pt x="548" y="57"/>
                    <a:pt x="552" y="57"/>
                    <a:pt x="556" y="58"/>
                  </a:cubicBezTo>
                  <a:cubicBezTo>
                    <a:pt x="564" y="60"/>
                    <a:pt x="570" y="64"/>
                    <a:pt x="574" y="70"/>
                  </a:cubicBezTo>
                  <a:cubicBezTo>
                    <a:pt x="578" y="76"/>
                    <a:pt x="578" y="83"/>
                    <a:pt x="576" y="91"/>
                  </a:cubicBezTo>
                  <a:cubicBezTo>
                    <a:pt x="574" y="99"/>
                    <a:pt x="570" y="105"/>
                    <a:pt x="564" y="108"/>
                  </a:cubicBezTo>
                  <a:cubicBezTo>
                    <a:pt x="558" y="112"/>
                    <a:pt x="551" y="112"/>
                    <a:pt x="542" y="110"/>
                  </a:cubicBezTo>
                  <a:cubicBezTo>
                    <a:pt x="534" y="108"/>
                    <a:pt x="528" y="104"/>
                    <a:pt x="525" y="98"/>
                  </a:cubicBezTo>
                  <a:cubicBezTo>
                    <a:pt x="521" y="92"/>
                    <a:pt x="521" y="85"/>
                    <a:pt x="523" y="77"/>
                  </a:cubicBezTo>
                  <a:close/>
                  <a:moveTo>
                    <a:pt x="460" y="45"/>
                  </a:moveTo>
                  <a:cubicBezTo>
                    <a:pt x="472" y="66"/>
                    <a:pt x="472" y="66"/>
                    <a:pt x="472" y="66"/>
                  </a:cubicBezTo>
                  <a:cubicBezTo>
                    <a:pt x="486" y="46"/>
                    <a:pt x="486" y="46"/>
                    <a:pt x="486" y="46"/>
                  </a:cubicBezTo>
                  <a:cubicBezTo>
                    <a:pt x="499" y="47"/>
                    <a:pt x="499" y="47"/>
                    <a:pt x="499" y="47"/>
                  </a:cubicBezTo>
                  <a:cubicBezTo>
                    <a:pt x="477" y="76"/>
                    <a:pt x="477" y="76"/>
                    <a:pt x="477" y="76"/>
                  </a:cubicBezTo>
                  <a:cubicBezTo>
                    <a:pt x="475" y="97"/>
                    <a:pt x="475" y="97"/>
                    <a:pt x="475" y="97"/>
                  </a:cubicBezTo>
                  <a:cubicBezTo>
                    <a:pt x="464" y="97"/>
                    <a:pt x="464" y="97"/>
                    <a:pt x="464" y="97"/>
                  </a:cubicBezTo>
                  <a:cubicBezTo>
                    <a:pt x="465" y="75"/>
                    <a:pt x="465" y="75"/>
                    <a:pt x="465" y="75"/>
                  </a:cubicBezTo>
                  <a:cubicBezTo>
                    <a:pt x="446" y="44"/>
                    <a:pt x="446" y="44"/>
                    <a:pt x="446" y="44"/>
                  </a:cubicBezTo>
                  <a:lnTo>
                    <a:pt x="460" y="45"/>
                  </a:lnTo>
                  <a:close/>
                  <a:moveTo>
                    <a:pt x="440" y="44"/>
                  </a:moveTo>
                  <a:cubicBezTo>
                    <a:pt x="441" y="53"/>
                    <a:pt x="441" y="53"/>
                    <a:pt x="441" y="53"/>
                  </a:cubicBezTo>
                  <a:cubicBezTo>
                    <a:pt x="424" y="54"/>
                    <a:pt x="424" y="54"/>
                    <a:pt x="424" y="54"/>
                  </a:cubicBezTo>
                  <a:cubicBezTo>
                    <a:pt x="427" y="97"/>
                    <a:pt x="427" y="97"/>
                    <a:pt x="427" y="97"/>
                  </a:cubicBezTo>
                  <a:cubicBezTo>
                    <a:pt x="416" y="98"/>
                    <a:pt x="416" y="98"/>
                    <a:pt x="416" y="98"/>
                  </a:cubicBezTo>
                  <a:cubicBezTo>
                    <a:pt x="413" y="55"/>
                    <a:pt x="413" y="55"/>
                    <a:pt x="413" y="55"/>
                  </a:cubicBezTo>
                  <a:cubicBezTo>
                    <a:pt x="396" y="57"/>
                    <a:pt x="396" y="57"/>
                    <a:pt x="396" y="57"/>
                  </a:cubicBezTo>
                  <a:cubicBezTo>
                    <a:pt x="395" y="48"/>
                    <a:pt x="395" y="48"/>
                    <a:pt x="395" y="48"/>
                  </a:cubicBezTo>
                  <a:lnTo>
                    <a:pt x="440" y="44"/>
                  </a:lnTo>
                  <a:close/>
                  <a:moveTo>
                    <a:pt x="386" y="50"/>
                  </a:moveTo>
                  <a:cubicBezTo>
                    <a:pt x="394" y="101"/>
                    <a:pt x="394" y="101"/>
                    <a:pt x="394" y="101"/>
                  </a:cubicBezTo>
                  <a:cubicBezTo>
                    <a:pt x="383" y="103"/>
                    <a:pt x="383" y="103"/>
                    <a:pt x="383" y="103"/>
                  </a:cubicBezTo>
                  <a:cubicBezTo>
                    <a:pt x="374" y="52"/>
                    <a:pt x="374" y="52"/>
                    <a:pt x="374" y="52"/>
                  </a:cubicBezTo>
                  <a:lnTo>
                    <a:pt x="386" y="50"/>
                  </a:lnTo>
                  <a:close/>
                  <a:moveTo>
                    <a:pt x="324" y="71"/>
                  </a:moveTo>
                  <a:cubicBezTo>
                    <a:pt x="325" y="68"/>
                    <a:pt x="327" y="66"/>
                    <a:pt x="329" y="64"/>
                  </a:cubicBezTo>
                  <a:cubicBezTo>
                    <a:pt x="332" y="62"/>
                    <a:pt x="335" y="60"/>
                    <a:pt x="339" y="59"/>
                  </a:cubicBezTo>
                  <a:cubicBezTo>
                    <a:pt x="346" y="57"/>
                    <a:pt x="352" y="57"/>
                    <a:pt x="356" y="59"/>
                  </a:cubicBezTo>
                  <a:cubicBezTo>
                    <a:pt x="360" y="61"/>
                    <a:pt x="363" y="64"/>
                    <a:pt x="365" y="68"/>
                  </a:cubicBezTo>
                  <a:cubicBezTo>
                    <a:pt x="354" y="72"/>
                    <a:pt x="354" y="72"/>
                    <a:pt x="354" y="72"/>
                  </a:cubicBezTo>
                  <a:cubicBezTo>
                    <a:pt x="353" y="69"/>
                    <a:pt x="351" y="68"/>
                    <a:pt x="349" y="67"/>
                  </a:cubicBezTo>
                  <a:cubicBezTo>
                    <a:pt x="347" y="66"/>
                    <a:pt x="345" y="66"/>
                    <a:pt x="342" y="67"/>
                  </a:cubicBezTo>
                  <a:cubicBezTo>
                    <a:pt x="338" y="68"/>
                    <a:pt x="336" y="69"/>
                    <a:pt x="335" y="71"/>
                  </a:cubicBezTo>
                  <a:cubicBezTo>
                    <a:pt x="334" y="72"/>
                    <a:pt x="333" y="73"/>
                    <a:pt x="334" y="75"/>
                  </a:cubicBezTo>
                  <a:cubicBezTo>
                    <a:pt x="334" y="76"/>
                    <a:pt x="335" y="77"/>
                    <a:pt x="336" y="77"/>
                  </a:cubicBezTo>
                  <a:cubicBezTo>
                    <a:pt x="338" y="78"/>
                    <a:pt x="342" y="78"/>
                    <a:pt x="347" y="78"/>
                  </a:cubicBezTo>
                  <a:cubicBezTo>
                    <a:pt x="353" y="78"/>
                    <a:pt x="357" y="78"/>
                    <a:pt x="360" y="78"/>
                  </a:cubicBezTo>
                  <a:cubicBezTo>
                    <a:pt x="363" y="79"/>
                    <a:pt x="366" y="80"/>
                    <a:pt x="368" y="82"/>
                  </a:cubicBezTo>
                  <a:cubicBezTo>
                    <a:pt x="370" y="83"/>
                    <a:pt x="371" y="86"/>
                    <a:pt x="372" y="89"/>
                  </a:cubicBezTo>
                  <a:cubicBezTo>
                    <a:pt x="373" y="92"/>
                    <a:pt x="373" y="95"/>
                    <a:pt x="372" y="98"/>
                  </a:cubicBezTo>
                  <a:cubicBezTo>
                    <a:pt x="370" y="101"/>
                    <a:pt x="369" y="103"/>
                    <a:pt x="366" y="105"/>
                  </a:cubicBezTo>
                  <a:cubicBezTo>
                    <a:pt x="363" y="107"/>
                    <a:pt x="359" y="109"/>
                    <a:pt x="354" y="110"/>
                  </a:cubicBezTo>
                  <a:cubicBezTo>
                    <a:pt x="347" y="112"/>
                    <a:pt x="342" y="112"/>
                    <a:pt x="337" y="111"/>
                  </a:cubicBezTo>
                  <a:cubicBezTo>
                    <a:pt x="333" y="109"/>
                    <a:pt x="329" y="105"/>
                    <a:pt x="327" y="100"/>
                  </a:cubicBezTo>
                  <a:cubicBezTo>
                    <a:pt x="337" y="96"/>
                    <a:pt x="337" y="96"/>
                    <a:pt x="337" y="96"/>
                  </a:cubicBezTo>
                  <a:cubicBezTo>
                    <a:pt x="339" y="99"/>
                    <a:pt x="341" y="101"/>
                    <a:pt x="343" y="102"/>
                  </a:cubicBezTo>
                  <a:cubicBezTo>
                    <a:pt x="346" y="103"/>
                    <a:pt x="349" y="103"/>
                    <a:pt x="352" y="102"/>
                  </a:cubicBezTo>
                  <a:cubicBezTo>
                    <a:pt x="356" y="101"/>
                    <a:pt x="358" y="99"/>
                    <a:pt x="360" y="98"/>
                  </a:cubicBezTo>
                  <a:cubicBezTo>
                    <a:pt x="361" y="96"/>
                    <a:pt x="361" y="94"/>
                    <a:pt x="361" y="92"/>
                  </a:cubicBezTo>
                  <a:cubicBezTo>
                    <a:pt x="361" y="91"/>
                    <a:pt x="360" y="90"/>
                    <a:pt x="359" y="89"/>
                  </a:cubicBezTo>
                  <a:cubicBezTo>
                    <a:pt x="358" y="89"/>
                    <a:pt x="356" y="89"/>
                    <a:pt x="354" y="88"/>
                  </a:cubicBezTo>
                  <a:cubicBezTo>
                    <a:pt x="353" y="88"/>
                    <a:pt x="350" y="88"/>
                    <a:pt x="345" y="89"/>
                  </a:cubicBezTo>
                  <a:cubicBezTo>
                    <a:pt x="339" y="89"/>
                    <a:pt x="334" y="88"/>
                    <a:pt x="331" y="87"/>
                  </a:cubicBezTo>
                  <a:cubicBezTo>
                    <a:pt x="327" y="85"/>
                    <a:pt x="324" y="82"/>
                    <a:pt x="323" y="78"/>
                  </a:cubicBezTo>
                  <a:cubicBezTo>
                    <a:pt x="323" y="76"/>
                    <a:pt x="323" y="73"/>
                    <a:pt x="324" y="71"/>
                  </a:cubicBezTo>
                  <a:close/>
                  <a:moveTo>
                    <a:pt x="285" y="79"/>
                  </a:moveTo>
                  <a:cubicBezTo>
                    <a:pt x="291" y="77"/>
                    <a:pt x="295" y="75"/>
                    <a:pt x="298" y="75"/>
                  </a:cubicBezTo>
                  <a:cubicBezTo>
                    <a:pt x="301" y="75"/>
                    <a:pt x="304" y="76"/>
                    <a:pt x="306" y="77"/>
                  </a:cubicBezTo>
                  <a:cubicBezTo>
                    <a:pt x="308" y="79"/>
                    <a:pt x="310" y="81"/>
                    <a:pt x="312" y="83"/>
                  </a:cubicBezTo>
                  <a:cubicBezTo>
                    <a:pt x="313" y="87"/>
                    <a:pt x="313" y="90"/>
                    <a:pt x="312" y="94"/>
                  </a:cubicBezTo>
                  <a:cubicBezTo>
                    <a:pt x="311" y="97"/>
                    <a:pt x="308" y="100"/>
                    <a:pt x="304" y="103"/>
                  </a:cubicBezTo>
                  <a:cubicBezTo>
                    <a:pt x="306" y="103"/>
                    <a:pt x="309" y="103"/>
                    <a:pt x="311" y="104"/>
                  </a:cubicBezTo>
                  <a:cubicBezTo>
                    <a:pt x="313" y="105"/>
                    <a:pt x="316" y="107"/>
                    <a:pt x="320" y="109"/>
                  </a:cubicBezTo>
                  <a:cubicBezTo>
                    <a:pt x="331" y="116"/>
                    <a:pt x="331" y="116"/>
                    <a:pt x="331" y="116"/>
                  </a:cubicBezTo>
                  <a:cubicBezTo>
                    <a:pt x="318" y="121"/>
                    <a:pt x="318" y="121"/>
                    <a:pt x="318" y="121"/>
                  </a:cubicBezTo>
                  <a:cubicBezTo>
                    <a:pt x="306" y="114"/>
                    <a:pt x="306" y="114"/>
                    <a:pt x="306" y="114"/>
                  </a:cubicBezTo>
                  <a:cubicBezTo>
                    <a:pt x="302" y="112"/>
                    <a:pt x="299" y="110"/>
                    <a:pt x="297" y="110"/>
                  </a:cubicBezTo>
                  <a:cubicBezTo>
                    <a:pt x="296" y="109"/>
                    <a:pt x="295" y="109"/>
                    <a:pt x="293" y="109"/>
                  </a:cubicBezTo>
                  <a:cubicBezTo>
                    <a:pt x="292" y="109"/>
                    <a:pt x="290" y="110"/>
                    <a:pt x="288" y="111"/>
                  </a:cubicBezTo>
                  <a:cubicBezTo>
                    <a:pt x="286" y="112"/>
                    <a:pt x="286" y="112"/>
                    <a:pt x="286" y="112"/>
                  </a:cubicBezTo>
                  <a:cubicBezTo>
                    <a:pt x="295" y="132"/>
                    <a:pt x="295" y="132"/>
                    <a:pt x="295" y="132"/>
                  </a:cubicBezTo>
                  <a:cubicBezTo>
                    <a:pt x="284" y="136"/>
                    <a:pt x="284" y="136"/>
                    <a:pt x="284" y="136"/>
                  </a:cubicBezTo>
                  <a:cubicBezTo>
                    <a:pt x="263" y="89"/>
                    <a:pt x="263" y="89"/>
                    <a:pt x="263" y="89"/>
                  </a:cubicBezTo>
                  <a:lnTo>
                    <a:pt x="285" y="79"/>
                  </a:lnTo>
                  <a:close/>
                  <a:moveTo>
                    <a:pt x="249" y="97"/>
                  </a:moveTo>
                  <a:cubicBezTo>
                    <a:pt x="254" y="104"/>
                    <a:pt x="254" y="104"/>
                    <a:pt x="254" y="104"/>
                  </a:cubicBezTo>
                  <a:cubicBezTo>
                    <a:pt x="228" y="120"/>
                    <a:pt x="228" y="120"/>
                    <a:pt x="228" y="120"/>
                  </a:cubicBezTo>
                  <a:cubicBezTo>
                    <a:pt x="234" y="130"/>
                    <a:pt x="234" y="130"/>
                    <a:pt x="234" y="130"/>
                  </a:cubicBezTo>
                  <a:cubicBezTo>
                    <a:pt x="258" y="115"/>
                    <a:pt x="258" y="115"/>
                    <a:pt x="258" y="115"/>
                  </a:cubicBezTo>
                  <a:cubicBezTo>
                    <a:pt x="263" y="122"/>
                    <a:pt x="263" y="122"/>
                    <a:pt x="263" y="122"/>
                  </a:cubicBezTo>
                  <a:cubicBezTo>
                    <a:pt x="239" y="137"/>
                    <a:pt x="239" y="137"/>
                    <a:pt x="239" y="137"/>
                  </a:cubicBezTo>
                  <a:cubicBezTo>
                    <a:pt x="246" y="149"/>
                    <a:pt x="246" y="149"/>
                    <a:pt x="246" y="149"/>
                  </a:cubicBezTo>
                  <a:cubicBezTo>
                    <a:pt x="273" y="132"/>
                    <a:pt x="273" y="132"/>
                    <a:pt x="273" y="132"/>
                  </a:cubicBezTo>
                  <a:cubicBezTo>
                    <a:pt x="278" y="140"/>
                    <a:pt x="278" y="140"/>
                    <a:pt x="278" y="140"/>
                  </a:cubicBezTo>
                  <a:cubicBezTo>
                    <a:pt x="241" y="163"/>
                    <a:pt x="241" y="163"/>
                    <a:pt x="241" y="163"/>
                  </a:cubicBezTo>
                  <a:cubicBezTo>
                    <a:pt x="214" y="119"/>
                    <a:pt x="214" y="119"/>
                    <a:pt x="214" y="119"/>
                  </a:cubicBezTo>
                  <a:lnTo>
                    <a:pt x="249" y="97"/>
                  </a:lnTo>
                  <a:close/>
                  <a:moveTo>
                    <a:pt x="174" y="151"/>
                  </a:moveTo>
                  <a:cubicBezTo>
                    <a:pt x="210" y="171"/>
                    <a:pt x="210" y="171"/>
                    <a:pt x="210" y="171"/>
                  </a:cubicBezTo>
                  <a:cubicBezTo>
                    <a:pt x="196" y="133"/>
                    <a:pt x="196" y="133"/>
                    <a:pt x="196" y="133"/>
                  </a:cubicBezTo>
                  <a:cubicBezTo>
                    <a:pt x="205" y="125"/>
                    <a:pt x="205" y="125"/>
                    <a:pt x="205" y="125"/>
                  </a:cubicBezTo>
                  <a:cubicBezTo>
                    <a:pt x="223" y="178"/>
                    <a:pt x="223" y="178"/>
                    <a:pt x="223" y="178"/>
                  </a:cubicBezTo>
                  <a:cubicBezTo>
                    <a:pt x="213" y="186"/>
                    <a:pt x="213" y="186"/>
                    <a:pt x="213" y="186"/>
                  </a:cubicBezTo>
                  <a:cubicBezTo>
                    <a:pt x="165" y="159"/>
                    <a:pt x="165" y="159"/>
                    <a:pt x="165" y="159"/>
                  </a:cubicBezTo>
                  <a:lnTo>
                    <a:pt x="174" y="151"/>
                  </a:lnTo>
                  <a:close/>
                  <a:moveTo>
                    <a:pt x="159" y="166"/>
                  </a:moveTo>
                  <a:cubicBezTo>
                    <a:pt x="197" y="201"/>
                    <a:pt x="197" y="201"/>
                    <a:pt x="197" y="201"/>
                  </a:cubicBezTo>
                  <a:cubicBezTo>
                    <a:pt x="189" y="210"/>
                    <a:pt x="189" y="210"/>
                    <a:pt x="189" y="210"/>
                  </a:cubicBezTo>
                  <a:cubicBezTo>
                    <a:pt x="151" y="174"/>
                    <a:pt x="151" y="174"/>
                    <a:pt x="151" y="174"/>
                  </a:cubicBezTo>
                  <a:lnTo>
                    <a:pt x="159" y="166"/>
                  </a:lnTo>
                  <a:close/>
                  <a:moveTo>
                    <a:pt x="120" y="211"/>
                  </a:moveTo>
                  <a:cubicBezTo>
                    <a:pt x="162" y="214"/>
                    <a:pt x="162" y="214"/>
                    <a:pt x="162" y="214"/>
                  </a:cubicBezTo>
                  <a:cubicBezTo>
                    <a:pt x="134" y="193"/>
                    <a:pt x="134" y="193"/>
                    <a:pt x="134" y="193"/>
                  </a:cubicBezTo>
                  <a:cubicBezTo>
                    <a:pt x="141" y="185"/>
                    <a:pt x="141" y="185"/>
                    <a:pt x="141" y="185"/>
                  </a:cubicBezTo>
                  <a:cubicBezTo>
                    <a:pt x="182" y="216"/>
                    <a:pt x="182" y="216"/>
                    <a:pt x="182" y="216"/>
                  </a:cubicBezTo>
                  <a:cubicBezTo>
                    <a:pt x="175" y="225"/>
                    <a:pt x="175" y="225"/>
                    <a:pt x="175" y="225"/>
                  </a:cubicBezTo>
                  <a:cubicBezTo>
                    <a:pt x="134" y="223"/>
                    <a:pt x="134" y="223"/>
                    <a:pt x="134" y="223"/>
                  </a:cubicBezTo>
                  <a:cubicBezTo>
                    <a:pt x="160" y="244"/>
                    <a:pt x="160" y="244"/>
                    <a:pt x="160" y="244"/>
                  </a:cubicBezTo>
                  <a:cubicBezTo>
                    <a:pt x="154" y="252"/>
                    <a:pt x="154" y="252"/>
                    <a:pt x="154" y="252"/>
                  </a:cubicBezTo>
                  <a:cubicBezTo>
                    <a:pt x="113" y="220"/>
                    <a:pt x="113" y="220"/>
                    <a:pt x="113" y="220"/>
                  </a:cubicBezTo>
                  <a:lnTo>
                    <a:pt x="120" y="211"/>
                  </a:lnTo>
                  <a:close/>
                  <a:moveTo>
                    <a:pt x="87" y="264"/>
                  </a:moveTo>
                  <a:cubicBezTo>
                    <a:pt x="112" y="278"/>
                    <a:pt x="112" y="278"/>
                    <a:pt x="112" y="278"/>
                  </a:cubicBezTo>
                  <a:cubicBezTo>
                    <a:pt x="116" y="280"/>
                    <a:pt x="118" y="281"/>
                    <a:pt x="120" y="282"/>
                  </a:cubicBezTo>
                  <a:cubicBezTo>
                    <a:pt x="122" y="282"/>
                    <a:pt x="124" y="282"/>
                    <a:pt x="126" y="281"/>
                  </a:cubicBezTo>
                  <a:cubicBezTo>
                    <a:pt x="128" y="280"/>
                    <a:pt x="130" y="278"/>
                    <a:pt x="131" y="275"/>
                  </a:cubicBezTo>
                  <a:cubicBezTo>
                    <a:pt x="133" y="273"/>
                    <a:pt x="133" y="270"/>
                    <a:pt x="133" y="268"/>
                  </a:cubicBezTo>
                  <a:cubicBezTo>
                    <a:pt x="133" y="266"/>
                    <a:pt x="132" y="264"/>
                    <a:pt x="131" y="263"/>
                  </a:cubicBezTo>
                  <a:cubicBezTo>
                    <a:pt x="129" y="262"/>
                    <a:pt x="127" y="260"/>
                    <a:pt x="123" y="258"/>
                  </a:cubicBezTo>
                  <a:cubicBezTo>
                    <a:pt x="98" y="244"/>
                    <a:pt x="98" y="244"/>
                    <a:pt x="98" y="244"/>
                  </a:cubicBezTo>
                  <a:cubicBezTo>
                    <a:pt x="104" y="234"/>
                    <a:pt x="104" y="234"/>
                    <a:pt x="104" y="234"/>
                  </a:cubicBezTo>
                  <a:cubicBezTo>
                    <a:pt x="127" y="248"/>
                    <a:pt x="127" y="248"/>
                    <a:pt x="127" y="248"/>
                  </a:cubicBezTo>
                  <a:cubicBezTo>
                    <a:pt x="133" y="251"/>
                    <a:pt x="137" y="253"/>
                    <a:pt x="138" y="255"/>
                  </a:cubicBezTo>
                  <a:cubicBezTo>
                    <a:pt x="140" y="257"/>
                    <a:pt x="142" y="259"/>
                    <a:pt x="142" y="261"/>
                  </a:cubicBezTo>
                  <a:cubicBezTo>
                    <a:pt x="143" y="263"/>
                    <a:pt x="143" y="266"/>
                    <a:pt x="143" y="269"/>
                  </a:cubicBezTo>
                  <a:cubicBezTo>
                    <a:pt x="142" y="272"/>
                    <a:pt x="141" y="275"/>
                    <a:pt x="139" y="279"/>
                  </a:cubicBezTo>
                  <a:cubicBezTo>
                    <a:pt x="136" y="284"/>
                    <a:pt x="134" y="287"/>
                    <a:pt x="131" y="289"/>
                  </a:cubicBezTo>
                  <a:cubicBezTo>
                    <a:pt x="129" y="291"/>
                    <a:pt x="127" y="292"/>
                    <a:pt x="124" y="293"/>
                  </a:cubicBezTo>
                  <a:cubicBezTo>
                    <a:pt x="122" y="293"/>
                    <a:pt x="120" y="293"/>
                    <a:pt x="118" y="293"/>
                  </a:cubicBezTo>
                  <a:cubicBezTo>
                    <a:pt x="115" y="292"/>
                    <a:pt x="111" y="290"/>
                    <a:pt x="106" y="287"/>
                  </a:cubicBezTo>
                  <a:cubicBezTo>
                    <a:pt x="82" y="274"/>
                    <a:pt x="82" y="274"/>
                    <a:pt x="82" y="274"/>
                  </a:cubicBezTo>
                  <a:lnTo>
                    <a:pt x="87" y="264"/>
                  </a:lnTo>
                  <a:close/>
                  <a:moveTo>
                    <a:pt x="44" y="402"/>
                  </a:moveTo>
                  <a:cubicBezTo>
                    <a:pt x="82" y="384"/>
                    <a:pt x="82" y="384"/>
                    <a:pt x="82" y="384"/>
                  </a:cubicBezTo>
                  <a:cubicBezTo>
                    <a:pt x="47" y="379"/>
                    <a:pt x="47" y="379"/>
                    <a:pt x="47" y="379"/>
                  </a:cubicBezTo>
                  <a:cubicBezTo>
                    <a:pt x="49" y="368"/>
                    <a:pt x="49" y="368"/>
                    <a:pt x="49" y="368"/>
                  </a:cubicBezTo>
                  <a:cubicBezTo>
                    <a:pt x="100" y="376"/>
                    <a:pt x="100" y="376"/>
                    <a:pt x="100" y="376"/>
                  </a:cubicBezTo>
                  <a:cubicBezTo>
                    <a:pt x="98" y="388"/>
                    <a:pt x="98" y="388"/>
                    <a:pt x="98" y="388"/>
                  </a:cubicBezTo>
                  <a:cubicBezTo>
                    <a:pt x="61" y="405"/>
                    <a:pt x="61" y="405"/>
                    <a:pt x="61" y="405"/>
                  </a:cubicBezTo>
                  <a:cubicBezTo>
                    <a:pt x="95" y="411"/>
                    <a:pt x="95" y="411"/>
                    <a:pt x="95" y="411"/>
                  </a:cubicBezTo>
                  <a:cubicBezTo>
                    <a:pt x="93" y="421"/>
                    <a:pt x="93" y="421"/>
                    <a:pt x="93" y="421"/>
                  </a:cubicBezTo>
                  <a:cubicBezTo>
                    <a:pt x="42" y="413"/>
                    <a:pt x="42" y="413"/>
                    <a:pt x="42" y="413"/>
                  </a:cubicBezTo>
                  <a:lnTo>
                    <a:pt x="44" y="402"/>
                  </a:lnTo>
                  <a:close/>
                  <a:moveTo>
                    <a:pt x="42" y="427"/>
                  </a:moveTo>
                  <a:cubicBezTo>
                    <a:pt x="93" y="430"/>
                    <a:pt x="93" y="430"/>
                    <a:pt x="93" y="430"/>
                  </a:cubicBezTo>
                  <a:cubicBezTo>
                    <a:pt x="93" y="441"/>
                    <a:pt x="93" y="441"/>
                    <a:pt x="93" y="441"/>
                  </a:cubicBezTo>
                  <a:cubicBezTo>
                    <a:pt x="41" y="439"/>
                    <a:pt x="41" y="439"/>
                    <a:pt x="41" y="439"/>
                  </a:cubicBezTo>
                  <a:lnTo>
                    <a:pt x="42" y="427"/>
                  </a:lnTo>
                  <a:close/>
                  <a:moveTo>
                    <a:pt x="42" y="488"/>
                  </a:moveTo>
                  <a:cubicBezTo>
                    <a:pt x="62" y="486"/>
                    <a:pt x="62" y="486"/>
                    <a:pt x="62" y="486"/>
                  </a:cubicBezTo>
                  <a:cubicBezTo>
                    <a:pt x="61" y="464"/>
                    <a:pt x="61" y="464"/>
                    <a:pt x="61" y="464"/>
                  </a:cubicBezTo>
                  <a:cubicBezTo>
                    <a:pt x="41" y="465"/>
                    <a:pt x="41" y="465"/>
                    <a:pt x="41" y="465"/>
                  </a:cubicBezTo>
                  <a:cubicBezTo>
                    <a:pt x="40" y="454"/>
                    <a:pt x="40" y="454"/>
                    <a:pt x="40" y="454"/>
                  </a:cubicBezTo>
                  <a:cubicBezTo>
                    <a:pt x="92" y="451"/>
                    <a:pt x="92" y="451"/>
                    <a:pt x="92" y="451"/>
                  </a:cubicBezTo>
                  <a:cubicBezTo>
                    <a:pt x="92" y="462"/>
                    <a:pt x="92" y="462"/>
                    <a:pt x="92" y="462"/>
                  </a:cubicBezTo>
                  <a:cubicBezTo>
                    <a:pt x="70" y="463"/>
                    <a:pt x="70" y="463"/>
                    <a:pt x="70" y="463"/>
                  </a:cubicBezTo>
                  <a:cubicBezTo>
                    <a:pt x="71" y="486"/>
                    <a:pt x="71" y="486"/>
                    <a:pt x="71" y="486"/>
                  </a:cubicBezTo>
                  <a:cubicBezTo>
                    <a:pt x="94" y="485"/>
                    <a:pt x="94" y="485"/>
                    <a:pt x="94" y="485"/>
                  </a:cubicBezTo>
                  <a:cubicBezTo>
                    <a:pt x="94" y="496"/>
                    <a:pt x="94" y="496"/>
                    <a:pt x="94" y="496"/>
                  </a:cubicBezTo>
                  <a:cubicBezTo>
                    <a:pt x="43" y="499"/>
                    <a:pt x="43" y="499"/>
                    <a:pt x="43" y="499"/>
                  </a:cubicBezTo>
                  <a:lnTo>
                    <a:pt x="42" y="488"/>
                  </a:lnTo>
                  <a:close/>
                  <a:moveTo>
                    <a:pt x="98" y="546"/>
                  </a:moveTo>
                  <a:cubicBezTo>
                    <a:pt x="94" y="552"/>
                    <a:pt x="88" y="555"/>
                    <a:pt x="80" y="557"/>
                  </a:cubicBezTo>
                  <a:cubicBezTo>
                    <a:pt x="72" y="559"/>
                    <a:pt x="65" y="558"/>
                    <a:pt x="59" y="554"/>
                  </a:cubicBezTo>
                  <a:cubicBezTo>
                    <a:pt x="54" y="550"/>
                    <a:pt x="50" y="544"/>
                    <a:pt x="48" y="536"/>
                  </a:cubicBezTo>
                  <a:cubicBezTo>
                    <a:pt x="47" y="530"/>
                    <a:pt x="48" y="524"/>
                    <a:pt x="50" y="519"/>
                  </a:cubicBezTo>
                  <a:cubicBezTo>
                    <a:pt x="52" y="516"/>
                    <a:pt x="55" y="513"/>
                    <a:pt x="58" y="511"/>
                  </a:cubicBezTo>
                  <a:cubicBezTo>
                    <a:pt x="63" y="522"/>
                    <a:pt x="63" y="522"/>
                    <a:pt x="63" y="522"/>
                  </a:cubicBezTo>
                  <a:cubicBezTo>
                    <a:pt x="61" y="523"/>
                    <a:pt x="59" y="525"/>
                    <a:pt x="58" y="527"/>
                  </a:cubicBezTo>
                  <a:cubicBezTo>
                    <a:pt x="57" y="529"/>
                    <a:pt x="56" y="532"/>
                    <a:pt x="57" y="535"/>
                  </a:cubicBezTo>
                  <a:cubicBezTo>
                    <a:pt x="58" y="539"/>
                    <a:pt x="60" y="542"/>
                    <a:pt x="63" y="544"/>
                  </a:cubicBezTo>
                  <a:cubicBezTo>
                    <a:pt x="67" y="546"/>
                    <a:pt x="71" y="547"/>
                    <a:pt x="77" y="546"/>
                  </a:cubicBezTo>
                  <a:cubicBezTo>
                    <a:pt x="84" y="544"/>
                    <a:pt x="88" y="542"/>
                    <a:pt x="90" y="539"/>
                  </a:cubicBezTo>
                  <a:cubicBezTo>
                    <a:pt x="92" y="536"/>
                    <a:pt x="93" y="532"/>
                    <a:pt x="92" y="528"/>
                  </a:cubicBezTo>
                  <a:cubicBezTo>
                    <a:pt x="91" y="525"/>
                    <a:pt x="90" y="523"/>
                    <a:pt x="88" y="521"/>
                  </a:cubicBezTo>
                  <a:cubicBezTo>
                    <a:pt x="86" y="519"/>
                    <a:pt x="83" y="518"/>
                    <a:pt x="79" y="518"/>
                  </a:cubicBezTo>
                  <a:cubicBezTo>
                    <a:pt x="80" y="506"/>
                    <a:pt x="80" y="506"/>
                    <a:pt x="80" y="506"/>
                  </a:cubicBezTo>
                  <a:cubicBezTo>
                    <a:pt x="85" y="507"/>
                    <a:pt x="90" y="509"/>
                    <a:pt x="94" y="512"/>
                  </a:cubicBezTo>
                  <a:cubicBezTo>
                    <a:pt x="97" y="515"/>
                    <a:pt x="100" y="520"/>
                    <a:pt x="101" y="526"/>
                  </a:cubicBezTo>
                  <a:cubicBezTo>
                    <a:pt x="102" y="534"/>
                    <a:pt x="101" y="540"/>
                    <a:pt x="98" y="546"/>
                  </a:cubicBezTo>
                  <a:close/>
                  <a:moveTo>
                    <a:pt x="114" y="330"/>
                  </a:moveTo>
                  <a:cubicBezTo>
                    <a:pt x="101" y="331"/>
                    <a:pt x="101" y="331"/>
                    <a:pt x="101" y="331"/>
                  </a:cubicBezTo>
                  <a:cubicBezTo>
                    <a:pt x="94" y="353"/>
                    <a:pt x="94" y="353"/>
                    <a:pt x="94" y="353"/>
                  </a:cubicBezTo>
                  <a:cubicBezTo>
                    <a:pt x="104" y="361"/>
                    <a:pt x="104" y="361"/>
                    <a:pt x="104" y="361"/>
                  </a:cubicBezTo>
                  <a:cubicBezTo>
                    <a:pt x="100" y="373"/>
                    <a:pt x="100" y="373"/>
                    <a:pt x="100" y="373"/>
                  </a:cubicBezTo>
                  <a:cubicBezTo>
                    <a:pt x="58" y="336"/>
                    <a:pt x="58" y="336"/>
                    <a:pt x="58" y="336"/>
                  </a:cubicBezTo>
                  <a:cubicBezTo>
                    <a:pt x="62" y="325"/>
                    <a:pt x="62" y="325"/>
                    <a:pt x="62" y="325"/>
                  </a:cubicBezTo>
                  <a:cubicBezTo>
                    <a:pt x="118" y="318"/>
                    <a:pt x="118" y="318"/>
                    <a:pt x="118" y="318"/>
                  </a:cubicBezTo>
                  <a:lnTo>
                    <a:pt x="114" y="330"/>
                  </a:lnTo>
                  <a:close/>
                  <a:moveTo>
                    <a:pt x="252" y="762"/>
                  </a:moveTo>
                  <a:cubicBezTo>
                    <a:pt x="251" y="763"/>
                    <a:pt x="251" y="764"/>
                    <a:pt x="250" y="764"/>
                  </a:cubicBezTo>
                  <a:cubicBezTo>
                    <a:pt x="248" y="766"/>
                    <a:pt x="238" y="764"/>
                    <a:pt x="237" y="764"/>
                  </a:cubicBezTo>
                  <a:cubicBezTo>
                    <a:pt x="233" y="764"/>
                    <a:pt x="231" y="764"/>
                    <a:pt x="230" y="766"/>
                  </a:cubicBezTo>
                  <a:cubicBezTo>
                    <a:pt x="231" y="767"/>
                    <a:pt x="230" y="770"/>
                    <a:pt x="228" y="770"/>
                  </a:cubicBezTo>
                  <a:cubicBezTo>
                    <a:pt x="226" y="770"/>
                    <a:pt x="222" y="768"/>
                    <a:pt x="218" y="768"/>
                  </a:cubicBezTo>
                  <a:cubicBezTo>
                    <a:pt x="217" y="768"/>
                    <a:pt x="216" y="768"/>
                    <a:pt x="215" y="768"/>
                  </a:cubicBezTo>
                  <a:cubicBezTo>
                    <a:pt x="205" y="781"/>
                    <a:pt x="196" y="792"/>
                    <a:pt x="185" y="805"/>
                  </a:cubicBezTo>
                  <a:cubicBezTo>
                    <a:pt x="184" y="804"/>
                    <a:pt x="183" y="805"/>
                    <a:pt x="182" y="805"/>
                  </a:cubicBezTo>
                  <a:cubicBezTo>
                    <a:pt x="191" y="793"/>
                    <a:pt x="199" y="779"/>
                    <a:pt x="208" y="766"/>
                  </a:cubicBezTo>
                  <a:cubicBezTo>
                    <a:pt x="208" y="765"/>
                    <a:pt x="207" y="764"/>
                    <a:pt x="207" y="763"/>
                  </a:cubicBezTo>
                  <a:cubicBezTo>
                    <a:pt x="207" y="761"/>
                    <a:pt x="209" y="758"/>
                    <a:pt x="211" y="758"/>
                  </a:cubicBezTo>
                  <a:cubicBezTo>
                    <a:pt x="211" y="758"/>
                    <a:pt x="212" y="758"/>
                    <a:pt x="213" y="758"/>
                  </a:cubicBezTo>
                  <a:cubicBezTo>
                    <a:pt x="218" y="750"/>
                    <a:pt x="218" y="750"/>
                    <a:pt x="220" y="748"/>
                  </a:cubicBezTo>
                  <a:cubicBezTo>
                    <a:pt x="219" y="746"/>
                    <a:pt x="210" y="743"/>
                    <a:pt x="212" y="741"/>
                  </a:cubicBezTo>
                  <a:cubicBezTo>
                    <a:pt x="213" y="741"/>
                    <a:pt x="216" y="741"/>
                    <a:pt x="217" y="741"/>
                  </a:cubicBezTo>
                  <a:cubicBezTo>
                    <a:pt x="219" y="742"/>
                    <a:pt x="221" y="742"/>
                    <a:pt x="223" y="743"/>
                  </a:cubicBezTo>
                  <a:cubicBezTo>
                    <a:pt x="226" y="739"/>
                    <a:pt x="228" y="736"/>
                    <a:pt x="230" y="731"/>
                  </a:cubicBezTo>
                  <a:cubicBezTo>
                    <a:pt x="230" y="730"/>
                    <a:pt x="233" y="726"/>
                    <a:pt x="232" y="726"/>
                  </a:cubicBezTo>
                  <a:cubicBezTo>
                    <a:pt x="232" y="725"/>
                    <a:pt x="232" y="724"/>
                    <a:pt x="232" y="723"/>
                  </a:cubicBezTo>
                  <a:cubicBezTo>
                    <a:pt x="236" y="725"/>
                    <a:pt x="238" y="727"/>
                    <a:pt x="238" y="731"/>
                  </a:cubicBezTo>
                  <a:cubicBezTo>
                    <a:pt x="239" y="731"/>
                    <a:pt x="239" y="734"/>
                    <a:pt x="238" y="735"/>
                  </a:cubicBezTo>
                  <a:cubicBezTo>
                    <a:pt x="236" y="738"/>
                    <a:pt x="233" y="742"/>
                    <a:pt x="231" y="745"/>
                  </a:cubicBezTo>
                  <a:cubicBezTo>
                    <a:pt x="232" y="746"/>
                    <a:pt x="232" y="746"/>
                    <a:pt x="233" y="747"/>
                  </a:cubicBezTo>
                  <a:cubicBezTo>
                    <a:pt x="236" y="748"/>
                    <a:pt x="239" y="748"/>
                    <a:pt x="242" y="750"/>
                  </a:cubicBezTo>
                  <a:cubicBezTo>
                    <a:pt x="242" y="750"/>
                    <a:pt x="243" y="750"/>
                    <a:pt x="244" y="749"/>
                  </a:cubicBezTo>
                  <a:cubicBezTo>
                    <a:pt x="251" y="753"/>
                    <a:pt x="253" y="761"/>
                    <a:pt x="252" y="762"/>
                  </a:cubicBezTo>
                  <a:close/>
                  <a:moveTo>
                    <a:pt x="188" y="735"/>
                  </a:moveTo>
                  <a:cubicBezTo>
                    <a:pt x="191" y="738"/>
                    <a:pt x="194" y="740"/>
                    <a:pt x="195" y="742"/>
                  </a:cubicBezTo>
                  <a:cubicBezTo>
                    <a:pt x="196" y="743"/>
                    <a:pt x="200" y="748"/>
                    <a:pt x="202" y="755"/>
                  </a:cubicBezTo>
                  <a:cubicBezTo>
                    <a:pt x="203" y="757"/>
                    <a:pt x="204" y="758"/>
                    <a:pt x="203" y="761"/>
                  </a:cubicBezTo>
                  <a:cubicBezTo>
                    <a:pt x="199" y="758"/>
                    <a:pt x="199" y="757"/>
                    <a:pt x="197" y="752"/>
                  </a:cubicBezTo>
                  <a:cubicBezTo>
                    <a:pt x="197" y="750"/>
                    <a:pt x="196" y="748"/>
                    <a:pt x="193" y="744"/>
                  </a:cubicBezTo>
                  <a:cubicBezTo>
                    <a:pt x="192" y="742"/>
                    <a:pt x="188" y="738"/>
                    <a:pt x="188" y="735"/>
                  </a:cubicBezTo>
                  <a:close/>
                  <a:moveTo>
                    <a:pt x="261" y="821"/>
                  </a:moveTo>
                  <a:cubicBezTo>
                    <a:pt x="261" y="819"/>
                    <a:pt x="259" y="818"/>
                    <a:pt x="260" y="815"/>
                  </a:cubicBezTo>
                  <a:cubicBezTo>
                    <a:pt x="265" y="807"/>
                    <a:pt x="273" y="790"/>
                    <a:pt x="281" y="779"/>
                  </a:cubicBezTo>
                  <a:cubicBezTo>
                    <a:pt x="281" y="778"/>
                    <a:pt x="282" y="776"/>
                    <a:pt x="283" y="777"/>
                  </a:cubicBezTo>
                  <a:cubicBezTo>
                    <a:pt x="283" y="778"/>
                    <a:pt x="284" y="778"/>
                    <a:pt x="282" y="782"/>
                  </a:cubicBezTo>
                  <a:cubicBezTo>
                    <a:pt x="282" y="783"/>
                    <a:pt x="262" y="820"/>
                    <a:pt x="264" y="821"/>
                  </a:cubicBezTo>
                  <a:cubicBezTo>
                    <a:pt x="262" y="821"/>
                    <a:pt x="263" y="821"/>
                    <a:pt x="261" y="821"/>
                  </a:cubicBezTo>
                  <a:close/>
                  <a:moveTo>
                    <a:pt x="288" y="830"/>
                  </a:moveTo>
                  <a:cubicBezTo>
                    <a:pt x="288" y="830"/>
                    <a:pt x="287" y="830"/>
                    <a:pt x="287" y="830"/>
                  </a:cubicBezTo>
                  <a:cubicBezTo>
                    <a:pt x="285" y="830"/>
                    <a:pt x="283" y="829"/>
                    <a:pt x="281" y="828"/>
                  </a:cubicBezTo>
                  <a:cubicBezTo>
                    <a:pt x="280" y="826"/>
                    <a:pt x="275" y="818"/>
                    <a:pt x="275" y="816"/>
                  </a:cubicBezTo>
                  <a:cubicBezTo>
                    <a:pt x="275" y="816"/>
                    <a:pt x="275" y="816"/>
                    <a:pt x="276" y="816"/>
                  </a:cubicBezTo>
                  <a:cubicBezTo>
                    <a:pt x="277" y="822"/>
                    <a:pt x="286" y="820"/>
                    <a:pt x="293" y="818"/>
                  </a:cubicBezTo>
                  <a:cubicBezTo>
                    <a:pt x="299" y="816"/>
                    <a:pt x="304" y="813"/>
                    <a:pt x="305" y="812"/>
                  </a:cubicBezTo>
                  <a:cubicBezTo>
                    <a:pt x="304" y="811"/>
                    <a:pt x="305" y="811"/>
                    <a:pt x="303" y="809"/>
                  </a:cubicBezTo>
                  <a:cubicBezTo>
                    <a:pt x="303" y="810"/>
                    <a:pt x="300" y="811"/>
                    <a:pt x="296" y="812"/>
                  </a:cubicBezTo>
                  <a:cubicBezTo>
                    <a:pt x="288" y="814"/>
                    <a:pt x="274" y="816"/>
                    <a:pt x="273" y="815"/>
                  </a:cubicBezTo>
                  <a:cubicBezTo>
                    <a:pt x="269" y="814"/>
                    <a:pt x="270" y="813"/>
                    <a:pt x="272" y="809"/>
                  </a:cubicBezTo>
                  <a:cubicBezTo>
                    <a:pt x="279" y="807"/>
                    <a:pt x="290" y="805"/>
                    <a:pt x="296" y="802"/>
                  </a:cubicBezTo>
                  <a:cubicBezTo>
                    <a:pt x="297" y="802"/>
                    <a:pt x="298" y="801"/>
                    <a:pt x="297" y="799"/>
                  </a:cubicBezTo>
                  <a:cubicBezTo>
                    <a:pt x="294" y="801"/>
                    <a:pt x="286" y="801"/>
                    <a:pt x="283" y="801"/>
                  </a:cubicBezTo>
                  <a:cubicBezTo>
                    <a:pt x="280" y="798"/>
                    <a:pt x="282" y="795"/>
                    <a:pt x="284" y="792"/>
                  </a:cubicBezTo>
                  <a:cubicBezTo>
                    <a:pt x="284" y="792"/>
                    <a:pt x="284" y="792"/>
                    <a:pt x="284" y="792"/>
                  </a:cubicBezTo>
                  <a:cubicBezTo>
                    <a:pt x="286" y="794"/>
                    <a:pt x="293" y="793"/>
                    <a:pt x="295" y="791"/>
                  </a:cubicBezTo>
                  <a:cubicBezTo>
                    <a:pt x="294" y="789"/>
                    <a:pt x="291" y="784"/>
                    <a:pt x="293" y="785"/>
                  </a:cubicBezTo>
                  <a:cubicBezTo>
                    <a:pt x="295" y="786"/>
                    <a:pt x="295" y="787"/>
                    <a:pt x="297" y="788"/>
                  </a:cubicBezTo>
                  <a:cubicBezTo>
                    <a:pt x="298" y="788"/>
                    <a:pt x="298" y="787"/>
                    <a:pt x="298" y="787"/>
                  </a:cubicBezTo>
                  <a:cubicBezTo>
                    <a:pt x="296" y="786"/>
                    <a:pt x="295" y="785"/>
                    <a:pt x="294" y="785"/>
                  </a:cubicBezTo>
                  <a:cubicBezTo>
                    <a:pt x="295" y="782"/>
                    <a:pt x="297" y="782"/>
                    <a:pt x="299" y="783"/>
                  </a:cubicBezTo>
                  <a:cubicBezTo>
                    <a:pt x="301" y="784"/>
                    <a:pt x="307" y="790"/>
                    <a:pt x="308" y="790"/>
                  </a:cubicBezTo>
                  <a:cubicBezTo>
                    <a:pt x="308" y="790"/>
                    <a:pt x="308" y="790"/>
                    <a:pt x="308" y="790"/>
                  </a:cubicBezTo>
                  <a:cubicBezTo>
                    <a:pt x="309" y="791"/>
                    <a:pt x="309" y="792"/>
                    <a:pt x="310" y="793"/>
                  </a:cubicBezTo>
                  <a:cubicBezTo>
                    <a:pt x="309" y="797"/>
                    <a:pt x="307" y="798"/>
                    <a:pt x="305" y="798"/>
                  </a:cubicBezTo>
                  <a:cubicBezTo>
                    <a:pt x="305" y="802"/>
                    <a:pt x="305" y="806"/>
                    <a:pt x="308" y="811"/>
                  </a:cubicBezTo>
                  <a:cubicBezTo>
                    <a:pt x="310" y="810"/>
                    <a:pt x="312" y="809"/>
                    <a:pt x="313" y="808"/>
                  </a:cubicBezTo>
                  <a:cubicBezTo>
                    <a:pt x="315" y="810"/>
                    <a:pt x="316" y="811"/>
                    <a:pt x="316" y="814"/>
                  </a:cubicBezTo>
                  <a:cubicBezTo>
                    <a:pt x="314" y="818"/>
                    <a:pt x="309" y="817"/>
                    <a:pt x="309" y="819"/>
                  </a:cubicBezTo>
                  <a:cubicBezTo>
                    <a:pt x="307" y="824"/>
                    <a:pt x="308" y="831"/>
                    <a:pt x="307" y="835"/>
                  </a:cubicBezTo>
                  <a:cubicBezTo>
                    <a:pt x="306" y="835"/>
                    <a:pt x="305" y="835"/>
                    <a:pt x="305" y="835"/>
                  </a:cubicBezTo>
                  <a:cubicBezTo>
                    <a:pt x="304" y="831"/>
                    <a:pt x="304" y="824"/>
                    <a:pt x="305" y="821"/>
                  </a:cubicBezTo>
                  <a:cubicBezTo>
                    <a:pt x="302" y="821"/>
                    <a:pt x="299" y="823"/>
                    <a:pt x="294" y="824"/>
                  </a:cubicBezTo>
                  <a:cubicBezTo>
                    <a:pt x="294" y="825"/>
                    <a:pt x="294" y="824"/>
                    <a:pt x="294" y="825"/>
                  </a:cubicBezTo>
                  <a:cubicBezTo>
                    <a:pt x="296" y="826"/>
                    <a:pt x="297" y="827"/>
                    <a:pt x="297" y="828"/>
                  </a:cubicBezTo>
                  <a:cubicBezTo>
                    <a:pt x="297" y="829"/>
                    <a:pt x="296" y="831"/>
                    <a:pt x="295" y="831"/>
                  </a:cubicBezTo>
                  <a:cubicBezTo>
                    <a:pt x="294" y="831"/>
                    <a:pt x="293" y="830"/>
                    <a:pt x="290" y="829"/>
                  </a:cubicBezTo>
                  <a:cubicBezTo>
                    <a:pt x="289" y="829"/>
                    <a:pt x="289" y="829"/>
                    <a:pt x="288" y="830"/>
                  </a:cubicBezTo>
                  <a:close/>
                  <a:moveTo>
                    <a:pt x="316" y="787"/>
                  </a:moveTo>
                  <a:cubicBezTo>
                    <a:pt x="316" y="785"/>
                    <a:pt x="319" y="786"/>
                    <a:pt x="320" y="787"/>
                  </a:cubicBezTo>
                  <a:cubicBezTo>
                    <a:pt x="322" y="788"/>
                    <a:pt x="324" y="789"/>
                    <a:pt x="326" y="794"/>
                  </a:cubicBezTo>
                  <a:cubicBezTo>
                    <a:pt x="325" y="796"/>
                    <a:pt x="325" y="797"/>
                    <a:pt x="324" y="798"/>
                  </a:cubicBezTo>
                  <a:cubicBezTo>
                    <a:pt x="323" y="799"/>
                    <a:pt x="318" y="798"/>
                    <a:pt x="318" y="795"/>
                  </a:cubicBezTo>
                  <a:cubicBezTo>
                    <a:pt x="317" y="793"/>
                    <a:pt x="316" y="788"/>
                    <a:pt x="316" y="787"/>
                  </a:cubicBezTo>
                  <a:close/>
                  <a:moveTo>
                    <a:pt x="340" y="802"/>
                  </a:moveTo>
                  <a:cubicBezTo>
                    <a:pt x="333" y="803"/>
                    <a:pt x="318" y="845"/>
                    <a:pt x="312" y="854"/>
                  </a:cubicBezTo>
                  <a:cubicBezTo>
                    <a:pt x="307" y="861"/>
                    <a:pt x="305" y="861"/>
                    <a:pt x="302" y="858"/>
                  </a:cubicBezTo>
                  <a:cubicBezTo>
                    <a:pt x="298" y="854"/>
                    <a:pt x="293" y="836"/>
                    <a:pt x="294" y="832"/>
                  </a:cubicBezTo>
                  <a:cubicBezTo>
                    <a:pt x="295" y="833"/>
                    <a:pt x="296" y="836"/>
                    <a:pt x="297" y="837"/>
                  </a:cubicBezTo>
                  <a:cubicBezTo>
                    <a:pt x="297" y="836"/>
                    <a:pt x="297" y="836"/>
                    <a:pt x="297" y="835"/>
                  </a:cubicBezTo>
                  <a:cubicBezTo>
                    <a:pt x="298" y="838"/>
                    <a:pt x="302" y="846"/>
                    <a:pt x="303" y="847"/>
                  </a:cubicBezTo>
                  <a:cubicBezTo>
                    <a:pt x="306" y="849"/>
                    <a:pt x="307" y="845"/>
                    <a:pt x="309" y="843"/>
                  </a:cubicBezTo>
                  <a:cubicBezTo>
                    <a:pt x="313" y="834"/>
                    <a:pt x="324" y="807"/>
                    <a:pt x="329" y="799"/>
                  </a:cubicBezTo>
                  <a:cubicBezTo>
                    <a:pt x="331" y="794"/>
                    <a:pt x="334" y="789"/>
                    <a:pt x="330" y="786"/>
                  </a:cubicBezTo>
                  <a:cubicBezTo>
                    <a:pt x="319" y="780"/>
                    <a:pt x="305" y="785"/>
                    <a:pt x="295" y="779"/>
                  </a:cubicBezTo>
                  <a:cubicBezTo>
                    <a:pt x="295" y="778"/>
                    <a:pt x="295" y="778"/>
                    <a:pt x="296" y="778"/>
                  </a:cubicBezTo>
                  <a:cubicBezTo>
                    <a:pt x="301" y="776"/>
                    <a:pt x="327" y="782"/>
                    <a:pt x="327" y="782"/>
                  </a:cubicBezTo>
                  <a:cubicBezTo>
                    <a:pt x="335" y="784"/>
                    <a:pt x="345" y="793"/>
                    <a:pt x="340" y="802"/>
                  </a:cubicBezTo>
                  <a:close/>
                  <a:moveTo>
                    <a:pt x="364" y="858"/>
                  </a:moveTo>
                  <a:cubicBezTo>
                    <a:pt x="364" y="858"/>
                    <a:pt x="362" y="859"/>
                    <a:pt x="362" y="860"/>
                  </a:cubicBezTo>
                  <a:cubicBezTo>
                    <a:pt x="362" y="860"/>
                    <a:pt x="361" y="861"/>
                    <a:pt x="360" y="861"/>
                  </a:cubicBezTo>
                  <a:cubicBezTo>
                    <a:pt x="360" y="861"/>
                    <a:pt x="357" y="862"/>
                    <a:pt x="355" y="861"/>
                  </a:cubicBezTo>
                  <a:cubicBezTo>
                    <a:pt x="355" y="861"/>
                    <a:pt x="354" y="860"/>
                    <a:pt x="353" y="860"/>
                  </a:cubicBezTo>
                  <a:cubicBezTo>
                    <a:pt x="353" y="860"/>
                    <a:pt x="351" y="859"/>
                    <a:pt x="350" y="859"/>
                  </a:cubicBezTo>
                  <a:cubicBezTo>
                    <a:pt x="350" y="859"/>
                    <a:pt x="349" y="859"/>
                    <a:pt x="351" y="858"/>
                  </a:cubicBezTo>
                  <a:cubicBezTo>
                    <a:pt x="351" y="858"/>
                    <a:pt x="351" y="858"/>
                    <a:pt x="353" y="858"/>
                  </a:cubicBezTo>
                  <a:cubicBezTo>
                    <a:pt x="353" y="858"/>
                    <a:pt x="353" y="858"/>
                    <a:pt x="354" y="857"/>
                  </a:cubicBezTo>
                  <a:cubicBezTo>
                    <a:pt x="354" y="857"/>
                    <a:pt x="354" y="857"/>
                    <a:pt x="354" y="857"/>
                  </a:cubicBezTo>
                  <a:cubicBezTo>
                    <a:pt x="354" y="857"/>
                    <a:pt x="355" y="858"/>
                    <a:pt x="356" y="856"/>
                  </a:cubicBezTo>
                  <a:cubicBezTo>
                    <a:pt x="356" y="856"/>
                    <a:pt x="356" y="855"/>
                    <a:pt x="357" y="855"/>
                  </a:cubicBezTo>
                  <a:cubicBezTo>
                    <a:pt x="357" y="855"/>
                    <a:pt x="361" y="853"/>
                    <a:pt x="370" y="848"/>
                  </a:cubicBezTo>
                  <a:cubicBezTo>
                    <a:pt x="370" y="848"/>
                    <a:pt x="378" y="843"/>
                    <a:pt x="384" y="837"/>
                  </a:cubicBezTo>
                  <a:cubicBezTo>
                    <a:pt x="384" y="837"/>
                    <a:pt x="388" y="834"/>
                    <a:pt x="392" y="831"/>
                  </a:cubicBezTo>
                  <a:cubicBezTo>
                    <a:pt x="392" y="831"/>
                    <a:pt x="405" y="820"/>
                    <a:pt x="408" y="817"/>
                  </a:cubicBezTo>
                  <a:cubicBezTo>
                    <a:pt x="408" y="817"/>
                    <a:pt x="398" y="813"/>
                    <a:pt x="400" y="808"/>
                  </a:cubicBezTo>
                  <a:cubicBezTo>
                    <a:pt x="400" y="808"/>
                    <a:pt x="400" y="806"/>
                    <a:pt x="401" y="808"/>
                  </a:cubicBezTo>
                  <a:cubicBezTo>
                    <a:pt x="401" y="808"/>
                    <a:pt x="405" y="812"/>
                    <a:pt x="412" y="810"/>
                  </a:cubicBezTo>
                  <a:cubicBezTo>
                    <a:pt x="412" y="810"/>
                    <a:pt x="416" y="810"/>
                    <a:pt x="420" y="807"/>
                  </a:cubicBezTo>
                  <a:cubicBezTo>
                    <a:pt x="420" y="807"/>
                    <a:pt x="424" y="807"/>
                    <a:pt x="426" y="815"/>
                  </a:cubicBezTo>
                  <a:cubicBezTo>
                    <a:pt x="426" y="815"/>
                    <a:pt x="427" y="819"/>
                    <a:pt x="424" y="818"/>
                  </a:cubicBezTo>
                  <a:cubicBezTo>
                    <a:pt x="424" y="818"/>
                    <a:pt x="421" y="818"/>
                    <a:pt x="419" y="819"/>
                  </a:cubicBezTo>
                  <a:cubicBezTo>
                    <a:pt x="418" y="819"/>
                    <a:pt x="417" y="819"/>
                    <a:pt x="416" y="820"/>
                  </a:cubicBezTo>
                  <a:cubicBezTo>
                    <a:pt x="416" y="820"/>
                    <a:pt x="409" y="826"/>
                    <a:pt x="396" y="835"/>
                  </a:cubicBezTo>
                  <a:cubicBezTo>
                    <a:pt x="396" y="835"/>
                    <a:pt x="390" y="839"/>
                    <a:pt x="380" y="848"/>
                  </a:cubicBezTo>
                  <a:cubicBezTo>
                    <a:pt x="380" y="848"/>
                    <a:pt x="373" y="855"/>
                    <a:pt x="364" y="858"/>
                  </a:cubicBezTo>
                  <a:close/>
                  <a:moveTo>
                    <a:pt x="429" y="859"/>
                  </a:moveTo>
                  <a:cubicBezTo>
                    <a:pt x="429" y="859"/>
                    <a:pt x="429" y="860"/>
                    <a:pt x="429" y="861"/>
                  </a:cubicBezTo>
                  <a:cubicBezTo>
                    <a:pt x="429" y="861"/>
                    <a:pt x="429" y="863"/>
                    <a:pt x="427" y="862"/>
                  </a:cubicBezTo>
                  <a:cubicBezTo>
                    <a:pt x="427" y="862"/>
                    <a:pt x="420" y="864"/>
                    <a:pt x="418" y="866"/>
                  </a:cubicBezTo>
                  <a:cubicBezTo>
                    <a:pt x="418" y="866"/>
                    <a:pt x="415" y="870"/>
                    <a:pt x="415" y="872"/>
                  </a:cubicBezTo>
                  <a:cubicBezTo>
                    <a:pt x="415" y="872"/>
                    <a:pt x="415" y="875"/>
                    <a:pt x="412" y="875"/>
                  </a:cubicBezTo>
                  <a:cubicBezTo>
                    <a:pt x="412" y="875"/>
                    <a:pt x="411" y="876"/>
                    <a:pt x="409" y="875"/>
                  </a:cubicBezTo>
                  <a:cubicBezTo>
                    <a:pt x="409" y="875"/>
                    <a:pt x="406" y="873"/>
                    <a:pt x="403" y="876"/>
                  </a:cubicBezTo>
                  <a:cubicBezTo>
                    <a:pt x="403" y="876"/>
                    <a:pt x="403" y="877"/>
                    <a:pt x="402" y="875"/>
                  </a:cubicBezTo>
                  <a:cubicBezTo>
                    <a:pt x="402" y="875"/>
                    <a:pt x="402" y="874"/>
                    <a:pt x="400" y="874"/>
                  </a:cubicBezTo>
                  <a:cubicBezTo>
                    <a:pt x="400" y="874"/>
                    <a:pt x="400" y="873"/>
                    <a:pt x="400" y="872"/>
                  </a:cubicBezTo>
                  <a:cubicBezTo>
                    <a:pt x="400" y="872"/>
                    <a:pt x="400" y="870"/>
                    <a:pt x="398" y="869"/>
                  </a:cubicBezTo>
                  <a:cubicBezTo>
                    <a:pt x="398" y="869"/>
                    <a:pt x="397" y="869"/>
                    <a:pt x="396" y="867"/>
                  </a:cubicBezTo>
                  <a:cubicBezTo>
                    <a:pt x="396" y="867"/>
                    <a:pt x="395" y="861"/>
                    <a:pt x="394" y="858"/>
                  </a:cubicBezTo>
                  <a:cubicBezTo>
                    <a:pt x="394" y="858"/>
                    <a:pt x="393" y="855"/>
                    <a:pt x="390" y="854"/>
                  </a:cubicBezTo>
                  <a:cubicBezTo>
                    <a:pt x="390" y="854"/>
                    <a:pt x="386" y="848"/>
                    <a:pt x="388" y="848"/>
                  </a:cubicBezTo>
                  <a:cubicBezTo>
                    <a:pt x="388" y="848"/>
                    <a:pt x="393" y="848"/>
                    <a:pt x="395" y="854"/>
                  </a:cubicBezTo>
                  <a:cubicBezTo>
                    <a:pt x="395" y="854"/>
                    <a:pt x="395" y="856"/>
                    <a:pt x="396" y="858"/>
                  </a:cubicBezTo>
                  <a:cubicBezTo>
                    <a:pt x="396" y="858"/>
                    <a:pt x="396" y="860"/>
                    <a:pt x="399" y="866"/>
                  </a:cubicBezTo>
                  <a:cubicBezTo>
                    <a:pt x="399" y="866"/>
                    <a:pt x="399" y="867"/>
                    <a:pt x="400" y="865"/>
                  </a:cubicBezTo>
                  <a:cubicBezTo>
                    <a:pt x="401" y="863"/>
                    <a:pt x="401" y="863"/>
                    <a:pt x="401" y="863"/>
                  </a:cubicBezTo>
                  <a:cubicBezTo>
                    <a:pt x="401" y="863"/>
                    <a:pt x="402" y="861"/>
                    <a:pt x="403" y="862"/>
                  </a:cubicBezTo>
                  <a:cubicBezTo>
                    <a:pt x="403" y="862"/>
                    <a:pt x="404" y="863"/>
                    <a:pt x="404" y="862"/>
                  </a:cubicBezTo>
                  <a:cubicBezTo>
                    <a:pt x="404" y="862"/>
                    <a:pt x="407" y="861"/>
                    <a:pt x="409" y="858"/>
                  </a:cubicBezTo>
                  <a:cubicBezTo>
                    <a:pt x="409" y="858"/>
                    <a:pt x="412" y="856"/>
                    <a:pt x="411" y="855"/>
                  </a:cubicBezTo>
                  <a:cubicBezTo>
                    <a:pt x="411" y="855"/>
                    <a:pt x="408" y="852"/>
                    <a:pt x="407" y="850"/>
                  </a:cubicBezTo>
                  <a:cubicBezTo>
                    <a:pt x="407" y="850"/>
                    <a:pt x="405" y="849"/>
                    <a:pt x="406" y="848"/>
                  </a:cubicBezTo>
                  <a:cubicBezTo>
                    <a:pt x="406" y="848"/>
                    <a:pt x="407" y="848"/>
                    <a:pt x="410" y="849"/>
                  </a:cubicBezTo>
                  <a:cubicBezTo>
                    <a:pt x="410" y="849"/>
                    <a:pt x="416" y="850"/>
                    <a:pt x="418" y="848"/>
                  </a:cubicBezTo>
                  <a:cubicBezTo>
                    <a:pt x="418" y="848"/>
                    <a:pt x="419" y="846"/>
                    <a:pt x="420" y="847"/>
                  </a:cubicBezTo>
                  <a:cubicBezTo>
                    <a:pt x="420" y="847"/>
                    <a:pt x="423" y="850"/>
                    <a:pt x="424" y="850"/>
                  </a:cubicBezTo>
                  <a:cubicBezTo>
                    <a:pt x="424" y="850"/>
                    <a:pt x="430" y="852"/>
                    <a:pt x="429" y="859"/>
                  </a:cubicBezTo>
                  <a:close/>
                  <a:moveTo>
                    <a:pt x="485" y="876"/>
                  </a:moveTo>
                  <a:cubicBezTo>
                    <a:pt x="485" y="876"/>
                    <a:pt x="484" y="878"/>
                    <a:pt x="482" y="877"/>
                  </a:cubicBezTo>
                  <a:cubicBezTo>
                    <a:pt x="482" y="877"/>
                    <a:pt x="476" y="874"/>
                    <a:pt x="474" y="867"/>
                  </a:cubicBezTo>
                  <a:cubicBezTo>
                    <a:pt x="474" y="867"/>
                    <a:pt x="472" y="857"/>
                    <a:pt x="472" y="856"/>
                  </a:cubicBezTo>
                  <a:cubicBezTo>
                    <a:pt x="472" y="856"/>
                    <a:pt x="473" y="856"/>
                    <a:pt x="472" y="855"/>
                  </a:cubicBezTo>
                  <a:cubicBezTo>
                    <a:pt x="472" y="849"/>
                    <a:pt x="472" y="849"/>
                    <a:pt x="472" y="849"/>
                  </a:cubicBezTo>
                  <a:cubicBezTo>
                    <a:pt x="472" y="849"/>
                    <a:pt x="472" y="848"/>
                    <a:pt x="472" y="847"/>
                  </a:cubicBezTo>
                  <a:cubicBezTo>
                    <a:pt x="472" y="847"/>
                    <a:pt x="472" y="846"/>
                    <a:pt x="472" y="846"/>
                  </a:cubicBezTo>
                  <a:cubicBezTo>
                    <a:pt x="472" y="846"/>
                    <a:pt x="472" y="845"/>
                    <a:pt x="472" y="845"/>
                  </a:cubicBezTo>
                  <a:cubicBezTo>
                    <a:pt x="472" y="845"/>
                    <a:pt x="472" y="842"/>
                    <a:pt x="474" y="844"/>
                  </a:cubicBezTo>
                  <a:cubicBezTo>
                    <a:pt x="474" y="844"/>
                    <a:pt x="475" y="845"/>
                    <a:pt x="474" y="846"/>
                  </a:cubicBezTo>
                  <a:cubicBezTo>
                    <a:pt x="474" y="846"/>
                    <a:pt x="473" y="848"/>
                    <a:pt x="477" y="855"/>
                  </a:cubicBezTo>
                  <a:cubicBezTo>
                    <a:pt x="477" y="855"/>
                    <a:pt x="477" y="856"/>
                    <a:pt x="478" y="857"/>
                  </a:cubicBezTo>
                  <a:cubicBezTo>
                    <a:pt x="478" y="857"/>
                    <a:pt x="480" y="857"/>
                    <a:pt x="480" y="860"/>
                  </a:cubicBezTo>
                  <a:cubicBezTo>
                    <a:pt x="480" y="860"/>
                    <a:pt x="480" y="862"/>
                    <a:pt x="480" y="862"/>
                  </a:cubicBezTo>
                  <a:cubicBezTo>
                    <a:pt x="480" y="862"/>
                    <a:pt x="480" y="864"/>
                    <a:pt x="481" y="863"/>
                  </a:cubicBezTo>
                  <a:cubicBezTo>
                    <a:pt x="481" y="863"/>
                    <a:pt x="482" y="863"/>
                    <a:pt x="482" y="864"/>
                  </a:cubicBezTo>
                  <a:cubicBezTo>
                    <a:pt x="482" y="864"/>
                    <a:pt x="482" y="868"/>
                    <a:pt x="483" y="869"/>
                  </a:cubicBezTo>
                  <a:cubicBezTo>
                    <a:pt x="483" y="869"/>
                    <a:pt x="483" y="870"/>
                    <a:pt x="483" y="870"/>
                  </a:cubicBezTo>
                  <a:cubicBezTo>
                    <a:pt x="483" y="870"/>
                    <a:pt x="483" y="871"/>
                    <a:pt x="484" y="871"/>
                  </a:cubicBezTo>
                  <a:cubicBezTo>
                    <a:pt x="484" y="871"/>
                    <a:pt x="484" y="871"/>
                    <a:pt x="484" y="872"/>
                  </a:cubicBezTo>
                  <a:cubicBezTo>
                    <a:pt x="484" y="872"/>
                    <a:pt x="485" y="876"/>
                    <a:pt x="485" y="876"/>
                  </a:cubicBezTo>
                  <a:close/>
                  <a:moveTo>
                    <a:pt x="482" y="834"/>
                  </a:moveTo>
                  <a:cubicBezTo>
                    <a:pt x="482" y="834"/>
                    <a:pt x="480" y="833"/>
                    <a:pt x="480" y="833"/>
                  </a:cubicBezTo>
                  <a:cubicBezTo>
                    <a:pt x="480" y="833"/>
                    <a:pt x="479" y="833"/>
                    <a:pt x="477" y="833"/>
                  </a:cubicBezTo>
                  <a:cubicBezTo>
                    <a:pt x="477" y="833"/>
                    <a:pt x="476" y="833"/>
                    <a:pt x="476" y="832"/>
                  </a:cubicBezTo>
                  <a:cubicBezTo>
                    <a:pt x="476" y="832"/>
                    <a:pt x="479" y="827"/>
                    <a:pt x="478" y="823"/>
                  </a:cubicBezTo>
                  <a:cubicBezTo>
                    <a:pt x="478" y="823"/>
                    <a:pt x="477" y="822"/>
                    <a:pt x="478" y="821"/>
                  </a:cubicBezTo>
                  <a:cubicBezTo>
                    <a:pt x="478" y="821"/>
                    <a:pt x="479" y="820"/>
                    <a:pt x="480" y="821"/>
                  </a:cubicBezTo>
                  <a:cubicBezTo>
                    <a:pt x="480" y="821"/>
                    <a:pt x="484" y="829"/>
                    <a:pt x="485" y="832"/>
                  </a:cubicBezTo>
                  <a:cubicBezTo>
                    <a:pt x="485" y="832"/>
                    <a:pt x="485" y="835"/>
                    <a:pt x="482" y="834"/>
                  </a:cubicBezTo>
                  <a:close/>
                  <a:moveTo>
                    <a:pt x="540" y="839"/>
                  </a:moveTo>
                  <a:cubicBezTo>
                    <a:pt x="540" y="839"/>
                    <a:pt x="538" y="842"/>
                    <a:pt x="536" y="843"/>
                  </a:cubicBezTo>
                  <a:cubicBezTo>
                    <a:pt x="536" y="843"/>
                    <a:pt x="535" y="844"/>
                    <a:pt x="535" y="846"/>
                  </a:cubicBezTo>
                  <a:cubicBezTo>
                    <a:pt x="535" y="846"/>
                    <a:pt x="532" y="852"/>
                    <a:pt x="530" y="853"/>
                  </a:cubicBezTo>
                  <a:cubicBezTo>
                    <a:pt x="530" y="853"/>
                    <a:pt x="527" y="855"/>
                    <a:pt x="528" y="858"/>
                  </a:cubicBezTo>
                  <a:cubicBezTo>
                    <a:pt x="528" y="858"/>
                    <a:pt x="532" y="860"/>
                    <a:pt x="531" y="864"/>
                  </a:cubicBezTo>
                  <a:cubicBezTo>
                    <a:pt x="531" y="864"/>
                    <a:pt x="532" y="866"/>
                    <a:pt x="530" y="866"/>
                  </a:cubicBezTo>
                  <a:cubicBezTo>
                    <a:pt x="530" y="866"/>
                    <a:pt x="529" y="866"/>
                    <a:pt x="528" y="866"/>
                  </a:cubicBezTo>
                  <a:cubicBezTo>
                    <a:pt x="528" y="866"/>
                    <a:pt x="527" y="867"/>
                    <a:pt x="527" y="867"/>
                  </a:cubicBezTo>
                  <a:cubicBezTo>
                    <a:pt x="527" y="867"/>
                    <a:pt x="524" y="868"/>
                    <a:pt x="521" y="868"/>
                  </a:cubicBezTo>
                  <a:cubicBezTo>
                    <a:pt x="521" y="868"/>
                    <a:pt x="519" y="868"/>
                    <a:pt x="517" y="868"/>
                  </a:cubicBezTo>
                  <a:cubicBezTo>
                    <a:pt x="517" y="868"/>
                    <a:pt x="516" y="867"/>
                    <a:pt x="516" y="868"/>
                  </a:cubicBezTo>
                  <a:cubicBezTo>
                    <a:pt x="516" y="868"/>
                    <a:pt x="511" y="873"/>
                    <a:pt x="506" y="869"/>
                  </a:cubicBezTo>
                  <a:cubicBezTo>
                    <a:pt x="506" y="869"/>
                    <a:pt x="505" y="868"/>
                    <a:pt x="504" y="868"/>
                  </a:cubicBezTo>
                  <a:cubicBezTo>
                    <a:pt x="503" y="867"/>
                    <a:pt x="502" y="866"/>
                    <a:pt x="501" y="866"/>
                  </a:cubicBezTo>
                  <a:cubicBezTo>
                    <a:pt x="501" y="866"/>
                    <a:pt x="496" y="862"/>
                    <a:pt x="493" y="861"/>
                  </a:cubicBezTo>
                  <a:cubicBezTo>
                    <a:pt x="493" y="861"/>
                    <a:pt x="490" y="858"/>
                    <a:pt x="489" y="856"/>
                  </a:cubicBezTo>
                  <a:cubicBezTo>
                    <a:pt x="489" y="856"/>
                    <a:pt x="488" y="853"/>
                    <a:pt x="487" y="853"/>
                  </a:cubicBezTo>
                  <a:cubicBezTo>
                    <a:pt x="487" y="853"/>
                    <a:pt x="485" y="853"/>
                    <a:pt x="485" y="852"/>
                  </a:cubicBezTo>
                  <a:cubicBezTo>
                    <a:pt x="485" y="851"/>
                    <a:pt x="485" y="851"/>
                    <a:pt x="485" y="851"/>
                  </a:cubicBezTo>
                  <a:cubicBezTo>
                    <a:pt x="485" y="851"/>
                    <a:pt x="485" y="851"/>
                    <a:pt x="485" y="851"/>
                  </a:cubicBezTo>
                  <a:cubicBezTo>
                    <a:pt x="485" y="851"/>
                    <a:pt x="485" y="849"/>
                    <a:pt x="487" y="846"/>
                  </a:cubicBezTo>
                  <a:cubicBezTo>
                    <a:pt x="487" y="846"/>
                    <a:pt x="489" y="844"/>
                    <a:pt x="490" y="843"/>
                  </a:cubicBezTo>
                  <a:cubicBezTo>
                    <a:pt x="490" y="843"/>
                    <a:pt x="494" y="839"/>
                    <a:pt x="497" y="838"/>
                  </a:cubicBezTo>
                  <a:cubicBezTo>
                    <a:pt x="497" y="838"/>
                    <a:pt x="498" y="836"/>
                    <a:pt x="499" y="835"/>
                  </a:cubicBezTo>
                  <a:cubicBezTo>
                    <a:pt x="500" y="834"/>
                    <a:pt x="501" y="833"/>
                    <a:pt x="502" y="833"/>
                  </a:cubicBezTo>
                  <a:cubicBezTo>
                    <a:pt x="502" y="833"/>
                    <a:pt x="503" y="831"/>
                    <a:pt x="505" y="830"/>
                  </a:cubicBezTo>
                  <a:cubicBezTo>
                    <a:pt x="505" y="830"/>
                    <a:pt x="509" y="829"/>
                    <a:pt x="509" y="828"/>
                  </a:cubicBezTo>
                  <a:cubicBezTo>
                    <a:pt x="509" y="828"/>
                    <a:pt x="508" y="825"/>
                    <a:pt x="508" y="824"/>
                  </a:cubicBezTo>
                  <a:cubicBezTo>
                    <a:pt x="506" y="809"/>
                    <a:pt x="506" y="809"/>
                    <a:pt x="506" y="809"/>
                  </a:cubicBezTo>
                  <a:cubicBezTo>
                    <a:pt x="506" y="809"/>
                    <a:pt x="506" y="808"/>
                    <a:pt x="507" y="809"/>
                  </a:cubicBezTo>
                  <a:cubicBezTo>
                    <a:pt x="507" y="809"/>
                    <a:pt x="508" y="809"/>
                    <a:pt x="510" y="809"/>
                  </a:cubicBezTo>
                  <a:cubicBezTo>
                    <a:pt x="510" y="809"/>
                    <a:pt x="511" y="809"/>
                    <a:pt x="512" y="812"/>
                  </a:cubicBezTo>
                  <a:cubicBezTo>
                    <a:pt x="512" y="812"/>
                    <a:pt x="514" y="816"/>
                    <a:pt x="515" y="820"/>
                  </a:cubicBezTo>
                  <a:cubicBezTo>
                    <a:pt x="515" y="820"/>
                    <a:pt x="516" y="826"/>
                    <a:pt x="516" y="827"/>
                  </a:cubicBezTo>
                  <a:cubicBezTo>
                    <a:pt x="516" y="827"/>
                    <a:pt x="515" y="828"/>
                    <a:pt x="517" y="828"/>
                  </a:cubicBezTo>
                  <a:cubicBezTo>
                    <a:pt x="517" y="828"/>
                    <a:pt x="520" y="828"/>
                    <a:pt x="522" y="829"/>
                  </a:cubicBezTo>
                  <a:cubicBezTo>
                    <a:pt x="526" y="829"/>
                    <a:pt x="531" y="829"/>
                    <a:pt x="532" y="829"/>
                  </a:cubicBezTo>
                  <a:cubicBezTo>
                    <a:pt x="532" y="829"/>
                    <a:pt x="537" y="830"/>
                    <a:pt x="540" y="835"/>
                  </a:cubicBezTo>
                  <a:cubicBezTo>
                    <a:pt x="540" y="835"/>
                    <a:pt x="541" y="835"/>
                    <a:pt x="540" y="839"/>
                  </a:cubicBezTo>
                  <a:close/>
                  <a:moveTo>
                    <a:pt x="604" y="809"/>
                  </a:moveTo>
                  <a:cubicBezTo>
                    <a:pt x="604" y="809"/>
                    <a:pt x="603" y="810"/>
                    <a:pt x="603" y="811"/>
                  </a:cubicBezTo>
                  <a:cubicBezTo>
                    <a:pt x="603" y="811"/>
                    <a:pt x="602" y="815"/>
                    <a:pt x="602" y="816"/>
                  </a:cubicBezTo>
                  <a:cubicBezTo>
                    <a:pt x="602" y="816"/>
                    <a:pt x="602" y="819"/>
                    <a:pt x="601" y="821"/>
                  </a:cubicBezTo>
                  <a:cubicBezTo>
                    <a:pt x="601" y="821"/>
                    <a:pt x="597" y="826"/>
                    <a:pt x="601" y="831"/>
                  </a:cubicBezTo>
                  <a:cubicBezTo>
                    <a:pt x="601" y="831"/>
                    <a:pt x="604" y="834"/>
                    <a:pt x="601" y="837"/>
                  </a:cubicBezTo>
                  <a:cubicBezTo>
                    <a:pt x="601" y="837"/>
                    <a:pt x="599" y="837"/>
                    <a:pt x="598" y="840"/>
                  </a:cubicBezTo>
                  <a:cubicBezTo>
                    <a:pt x="598" y="840"/>
                    <a:pt x="598" y="842"/>
                    <a:pt x="598" y="842"/>
                  </a:cubicBezTo>
                  <a:cubicBezTo>
                    <a:pt x="598" y="842"/>
                    <a:pt x="598" y="844"/>
                    <a:pt x="598" y="845"/>
                  </a:cubicBezTo>
                  <a:cubicBezTo>
                    <a:pt x="598" y="845"/>
                    <a:pt x="597" y="847"/>
                    <a:pt x="595" y="848"/>
                  </a:cubicBezTo>
                  <a:cubicBezTo>
                    <a:pt x="595" y="848"/>
                    <a:pt x="592" y="850"/>
                    <a:pt x="592" y="851"/>
                  </a:cubicBezTo>
                  <a:cubicBezTo>
                    <a:pt x="592" y="851"/>
                    <a:pt x="590" y="853"/>
                    <a:pt x="590" y="853"/>
                  </a:cubicBezTo>
                  <a:cubicBezTo>
                    <a:pt x="590" y="853"/>
                    <a:pt x="589" y="853"/>
                    <a:pt x="589" y="854"/>
                  </a:cubicBezTo>
                  <a:cubicBezTo>
                    <a:pt x="589" y="854"/>
                    <a:pt x="588" y="856"/>
                    <a:pt x="585" y="857"/>
                  </a:cubicBezTo>
                  <a:cubicBezTo>
                    <a:pt x="585" y="857"/>
                    <a:pt x="585" y="851"/>
                    <a:pt x="585" y="848"/>
                  </a:cubicBezTo>
                  <a:cubicBezTo>
                    <a:pt x="585" y="848"/>
                    <a:pt x="585" y="845"/>
                    <a:pt x="586" y="843"/>
                  </a:cubicBezTo>
                  <a:cubicBezTo>
                    <a:pt x="586" y="843"/>
                    <a:pt x="585" y="840"/>
                    <a:pt x="587" y="840"/>
                  </a:cubicBezTo>
                  <a:cubicBezTo>
                    <a:pt x="587" y="840"/>
                    <a:pt x="588" y="841"/>
                    <a:pt x="588" y="840"/>
                  </a:cubicBezTo>
                  <a:cubicBezTo>
                    <a:pt x="588" y="840"/>
                    <a:pt x="589" y="836"/>
                    <a:pt x="589" y="836"/>
                  </a:cubicBezTo>
                  <a:cubicBezTo>
                    <a:pt x="589" y="836"/>
                    <a:pt x="588" y="835"/>
                    <a:pt x="587" y="835"/>
                  </a:cubicBezTo>
                  <a:cubicBezTo>
                    <a:pt x="587" y="835"/>
                    <a:pt x="586" y="834"/>
                    <a:pt x="587" y="832"/>
                  </a:cubicBezTo>
                  <a:cubicBezTo>
                    <a:pt x="587" y="832"/>
                    <a:pt x="587" y="832"/>
                    <a:pt x="585" y="831"/>
                  </a:cubicBezTo>
                  <a:cubicBezTo>
                    <a:pt x="585" y="831"/>
                    <a:pt x="583" y="830"/>
                    <a:pt x="583" y="831"/>
                  </a:cubicBezTo>
                  <a:cubicBezTo>
                    <a:pt x="583" y="831"/>
                    <a:pt x="583" y="832"/>
                    <a:pt x="581" y="831"/>
                  </a:cubicBezTo>
                  <a:cubicBezTo>
                    <a:pt x="581" y="831"/>
                    <a:pt x="572" y="829"/>
                    <a:pt x="576" y="827"/>
                  </a:cubicBezTo>
                  <a:cubicBezTo>
                    <a:pt x="576" y="827"/>
                    <a:pt x="581" y="827"/>
                    <a:pt x="584" y="823"/>
                  </a:cubicBezTo>
                  <a:cubicBezTo>
                    <a:pt x="584" y="823"/>
                    <a:pt x="586" y="822"/>
                    <a:pt x="586" y="815"/>
                  </a:cubicBezTo>
                  <a:cubicBezTo>
                    <a:pt x="586" y="815"/>
                    <a:pt x="586" y="814"/>
                    <a:pt x="585" y="813"/>
                  </a:cubicBezTo>
                  <a:cubicBezTo>
                    <a:pt x="585" y="813"/>
                    <a:pt x="585" y="813"/>
                    <a:pt x="585" y="812"/>
                  </a:cubicBezTo>
                  <a:cubicBezTo>
                    <a:pt x="585" y="812"/>
                    <a:pt x="585" y="811"/>
                    <a:pt x="584" y="810"/>
                  </a:cubicBezTo>
                  <a:cubicBezTo>
                    <a:pt x="584" y="810"/>
                    <a:pt x="584" y="809"/>
                    <a:pt x="584" y="808"/>
                  </a:cubicBezTo>
                  <a:cubicBezTo>
                    <a:pt x="584" y="808"/>
                    <a:pt x="584" y="807"/>
                    <a:pt x="583" y="807"/>
                  </a:cubicBezTo>
                  <a:cubicBezTo>
                    <a:pt x="583" y="807"/>
                    <a:pt x="583" y="806"/>
                    <a:pt x="583" y="805"/>
                  </a:cubicBezTo>
                  <a:cubicBezTo>
                    <a:pt x="583" y="805"/>
                    <a:pt x="583" y="805"/>
                    <a:pt x="583" y="804"/>
                  </a:cubicBezTo>
                  <a:cubicBezTo>
                    <a:pt x="583" y="804"/>
                    <a:pt x="582" y="803"/>
                    <a:pt x="583" y="803"/>
                  </a:cubicBezTo>
                  <a:cubicBezTo>
                    <a:pt x="583" y="803"/>
                    <a:pt x="584" y="803"/>
                    <a:pt x="583" y="801"/>
                  </a:cubicBezTo>
                  <a:cubicBezTo>
                    <a:pt x="583" y="801"/>
                    <a:pt x="582" y="800"/>
                    <a:pt x="581" y="799"/>
                  </a:cubicBezTo>
                  <a:cubicBezTo>
                    <a:pt x="580" y="798"/>
                    <a:pt x="580" y="798"/>
                    <a:pt x="580" y="798"/>
                  </a:cubicBezTo>
                  <a:cubicBezTo>
                    <a:pt x="577" y="791"/>
                    <a:pt x="577" y="791"/>
                    <a:pt x="577" y="791"/>
                  </a:cubicBezTo>
                  <a:cubicBezTo>
                    <a:pt x="577" y="791"/>
                    <a:pt x="573" y="788"/>
                    <a:pt x="577" y="789"/>
                  </a:cubicBezTo>
                  <a:cubicBezTo>
                    <a:pt x="577" y="789"/>
                    <a:pt x="581" y="788"/>
                    <a:pt x="583" y="789"/>
                  </a:cubicBezTo>
                  <a:cubicBezTo>
                    <a:pt x="583" y="789"/>
                    <a:pt x="587" y="789"/>
                    <a:pt x="588" y="789"/>
                  </a:cubicBezTo>
                  <a:cubicBezTo>
                    <a:pt x="588" y="789"/>
                    <a:pt x="589" y="789"/>
                    <a:pt x="591" y="792"/>
                  </a:cubicBezTo>
                  <a:cubicBezTo>
                    <a:pt x="591" y="792"/>
                    <a:pt x="592" y="796"/>
                    <a:pt x="593" y="796"/>
                  </a:cubicBezTo>
                  <a:cubicBezTo>
                    <a:pt x="593" y="796"/>
                    <a:pt x="597" y="797"/>
                    <a:pt x="598" y="797"/>
                  </a:cubicBezTo>
                  <a:cubicBezTo>
                    <a:pt x="598" y="797"/>
                    <a:pt x="598" y="797"/>
                    <a:pt x="599" y="797"/>
                  </a:cubicBezTo>
                  <a:cubicBezTo>
                    <a:pt x="599" y="797"/>
                    <a:pt x="601" y="796"/>
                    <a:pt x="602" y="798"/>
                  </a:cubicBezTo>
                  <a:cubicBezTo>
                    <a:pt x="602" y="798"/>
                    <a:pt x="602" y="800"/>
                    <a:pt x="603" y="799"/>
                  </a:cubicBezTo>
                  <a:cubicBezTo>
                    <a:pt x="603" y="799"/>
                    <a:pt x="605" y="799"/>
                    <a:pt x="605" y="802"/>
                  </a:cubicBezTo>
                  <a:cubicBezTo>
                    <a:pt x="605" y="802"/>
                    <a:pt x="607" y="807"/>
                    <a:pt x="604" y="809"/>
                  </a:cubicBezTo>
                  <a:close/>
                  <a:moveTo>
                    <a:pt x="631" y="834"/>
                  </a:moveTo>
                  <a:cubicBezTo>
                    <a:pt x="631" y="834"/>
                    <a:pt x="630" y="838"/>
                    <a:pt x="627" y="838"/>
                  </a:cubicBezTo>
                  <a:cubicBezTo>
                    <a:pt x="627" y="838"/>
                    <a:pt x="625" y="839"/>
                    <a:pt x="624" y="839"/>
                  </a:cubicBezTo>
                  <a:cubicBezTo>
                    <a:pt x="624" y="839"/>
                    <a:pt x="622" y="839"/>
                    <a:pt x="621" y="838"/>
                  </a:cubicBezTo>
                  <a:cubicBezTo>
                    <a:pt x="621" y="838"/>
                    <a:pt x="620" y="838"/>
                    <a:pt x="619" y="839"/>
                  </a:cubicBezTo>
                  <a:cubicBezTo>
                    <a:pt x="619" y="839"/>
                    <a:pt x="619" y="839"/>
                    <a:pt x="617" y="837"/>
                  </a:cubicBezTo>
                  <a:cubicBezTo>
                    <a:pt x="617" y="837"/>
                    <a:pt x="616" y="836"/>
                    <a:pt x="616" y="834"/>
                  </a:cubicBezTo>
                  <a:cubicBezTo>
                    <a:pt x="616" y="834"/>
                    <a:pt x="616" y="832"/>
                    <a:pt x="614" y="829"/>
                  </a:cubicBezTo>
                  <a:cubicBezTo>
                    <a:pt x="614" y="829"/>
                    <a:pt x="613" y="825"/>
                    <a:pt x="615" y="825"/>
                  </a:cubicBezTo>
                  <a:cubicBezTo>
                    <a:pt x="615" y="825"/>
                    <a:pt x="617" y="825"/>
                    <a:pt x="618" y="825"/>
                  </a:cubicBezTo>
                  <a:cubicBezTo>
                    <a:pt x="618" y="825"/>
                    <a:pt x="621" y="825"/>
                    <a:pt x="625" y="826"/>
                  </a:cubicBezTo>
                  <a:cubicBezTo>
                    <a:pt x="625" y="826"/>
                    <a:pt x="628" y="828"/>
                    <a:pt x="629" y="828"/>
                  </a:cubicBezTo>
                  <a:cubicBezTo>
                    <a:pt x="629" y="828"/>
                    <a:pt x="631" y="828"/>
                    <a:pt x="631" y="831"/>
                  </a:cubicBezTo>
                  <a:cubicBezTo>
                    <a:pt x="631" y="831"/>
                    <a:pt x="631" y="832"/>
                    <a:pt x="631" y="833"/>
                  </a:cubicBezTo>
                  <a:cubicBezTo>
                    <a:pt x="631" y="833"/>
                    <a:pt x="631" y="834"/>
                    <a:pt x="631" y="834"/>
                  </a:cubicBezTo>
                  <a:close/>
                  <a:moveTo>
                    <a:pt x="667" y="773"/>
                  </a:moveTo>
                  <a:cubicBezTo>
                    <a:pt x="667" y="773"/>
                    <a:pt x="664" y="773"/>
                    <a:pt x="663" y="772"/>
                  </a:cubicBezTo>
                  <a:cubicBezTo>
                    <a:pt x="663" y="772"/>
                    <a:pt x="662" y="771"/>
                    <a:pt x="661" y="773"/>
                  </a:cubicBezTo>
                  <a:cubicBezTo>
                    <a:pt x="661" y="773"/>
                    <a:pt x="655" y="778"/>
                    <a:pt x="656" y="783"/>
                  </a:cubicBezTo>
                  <a:cubicBezTo>
                    <a:pt x="656" y="783"/>
                    <a:pt x="655" y="784"/>
                    <a:pt x="656" y="786"/>
                  </a:cubicBezTo>
                  <a:cubicBezTo>
                    <a:pt x="656" y="786"/>
                    <a:pt x="656" y="788"/>
                    <a:pt x="656" y="789"/>
                  </a:cubicBezTo>
                  <a:cubicBezTo>
                    <a:pt x="656" y="789"/>
                    <a:pt x="656" y="792"/>
                    <a:pt x="655" y="793"/>
                  </a:cubicBezTo>
                  <a:cubicBezTo>
                    <a:pt x="655" y="793"/>
                    <a:pt x="653" y="793"/>
                    <a:pt x="652" y="794"/>
                  </a:cubicBezTo>
                  <a:cubicBezTo>
                    <a:pt x="652" y="794"/>
                    <a:pt x="652" y="794"/>
                    <a:pt x="651" y="794"/>
                  </a:cubicBezTo>
                  <a:cubicBezTo>
                    <a:pt x="651" y="794"/>
                    <a:pt x="647" y="794"/>
                    <a:pt x="647" y="791"/>
                  </a:cubicBezTo>
                  <a:cubicBezTo>
                    <a:pt x="647" y="791"/>
                    <a:pt x="648" y="788"/>
                    <a:pt x="647" y="785"/>
                  </a:cubicBezTo>
                  <a:cubicBezTo>
                    <a:pt x="647" y="785"/>
                    <a:pt x="646" y="782"/>
                    <a:pt x="648" y="781"/>
                  </a:cubicBezTo>
                  <a:cubicBezTo>
                    <a:pt x="648" y="781"/>
                    <a:pt x="651" y="780"/>
                    <a:pt x="652" y="780"/>
                  </a:cubicBezTo>
                  <a:cubicBezTo>
                    <a:pt x="652" y="780"/>
                    <a:pt x="653" y="780"/>
                    <a:pt x="653" y="779"/>
                  </a:cubicBezTo>
                  <a:cubicBezTo>
                    <a:pt x="653" y="779"/>
                    <a:pt x="658" y="773"/>
                    <a:pt x="660" y="770"/>
                  </a:cubicBezTo>
                  <a:cubicBezTo>
                    <a:pt x="660" y="770"/>
                    <a:pt x="661" y="770"/>
                    <a:pt x="659" y="768"/>
                  </a:cubicBezTo>
                  <a:cubicBezTo>
                    <a:pt x="659" y="768"/>
                    <a:pt x="654" y="762"/>
                    <a:pt x="649" y="761"/>
                  </a:cubicBezTo>
                  <a:cubicBezTo>
                    <a:pt x="649" y="761"/>
                    <a:pt x="644" y="758"/>
                    <a:pt x="642" y="759"/>
                  </a:cubicBezTo>
                  <a:cubicBezTo>
                    <a:pt x="642" y="759"/>
                    <a:pt x="633" y="758"/>
                    <a:pt x="639" y="757"/>
                  </a:cubicBezTo>
                  <a:cubicBezTo>
                    <a:pt x="639" y="757"/>
                    <a:pt x="645" y="755"/>
                    <a:pt x="653" y="761"/>
                  </a:cubicBezTo>
                  <a:cubicBezTo>
                    <a:pt x="653" y="761"/>
                    <a:pt x="659" y="764"/>
                    <a:pt x="661" y="767"/>
                  </a:cubicBezTo>
                  <a:cubicBezTo>
                    <a:pt x="661" y="767"/>
                    <a:pt x="661" y="769"/>
                    <a:pt x="662" y="767"/>
                  </a:cubicBezTo>
                  <a:cubicBezTo>
                    <a:pt x="662" y="767"/>
                    <a:pt x="665" y="765"/>
                    <a:pt x="663" y="763"/>
                  </a:cubicBezTo>
                  <a:cubicBezTo>
                    <a:pt x="663" y="763"/>
                    <a:pt x="660" y="757"/>
                    <a:pt x="649" y="750"/>
                  </a:cubicBezTo>
                  <a:cubicBezTo>
                    <a:pt x="649" y="750"/>
                    <a:pt x="645" y="748"/>
                    <a:pt x="643" y="748"/>
                  </a:cubicBezTo>
                  <a:cubicBezTo>
                    <a:pt x="643" y="748"/>
                    <a:pt x="641" y="748"/>
                    <a:pt x="643" y="747"/>
                  </a:cubicBezTo>
                  <a:cubicBezTo>
                    <a:pt x="643" y="747"/>
                    <a:pt x="649" y="745"/>
                    <a:pt x="655" y="750"/>
                  </a:cubicBezTo>
                  <a:cubicBezTo>
                    <a:pt x="655" y="750"/>
                    <a:pt x="660" y="755"/>
                    <a:pt x="664" y="758"/>
                  </a:cubicBezTo>
                  <a:cubicBezTo>
                    <a:pt x="664" y="758"/>
                    <a:pt x="665" y="760"/>
                    <a:pt x="664" y="758"/>
                  </a:cubicBezTo>
                  <a:cubicBezTo>
                    <a:pt x="664" y="758"/>
                    <a:pt x="664" y="756"/>
                    <a:pt x="665" y="756"/>
                  </a:cubicBezTo>
                  <a:cubicBezTo>
                    <a:pt x="665" y="756"/>
                    <a:pt x="665" y="755"/>
                    <a:pt x="664" y="755"/>
                  </a:cubicBezTo>
                  <a:cubicBezTo>
                    <a:pt x="664" y="755"/>
                    <a:pt x="663" y="753"/>
                    <a:pt x="664" y="753"/>
                  </a:cubicBezTo>
                  <a:cubicBezTo>
                    <a:pt x="664" y="753"/>
                    <a:pt x="664" y="752"/>
                    <a:pt x="663" y="752"/>
                  </a:cubicBezTo>
                  <a:cubicBezTo>
                    <a:pt x="663" y="752"/>
                    <a:pt x="662" y="751"/>
                    <a:pt x="661" y="751"/>
                  </a:cubicBezTo>
                  <a:cubicBezTo>
                    <a:pt x="661" y="751"/>
                    <a:pt x="656" y="751"/>
                    <a:pt x="659" y="750"/>
                  </a:cubicBezTo>
                  <a:cubicBezTo>
                    <a:pt x="659" y="750"/>
                    <a:pt x="661" y="750"/>
                    <a:pt x="662" y="750"/>
                  </a:cubicBezTo>
                  <a:cubicBezTo>
                    <a:pt x="662" y="750"/>
                    <a:pt x="663" y="750"/>
                    <a:pt x="662" y="749"/>
                  </a:cubicBezTo>
                  <a:cubicBezTo>
                    <a:pt x="662" y="749"/>
                    <a:pt x="660" y="745"/>
                    <a:pt x="660" y="744"/>
                  </a:cubicBezTo>
                  <a:cubicBezTo>
                    <a:pt x="660" y="744"/>
                    <a:pt x="659" y="742"/>
                    <a:pt x="659" y="744"/>
                  </a:cubicBezTo>
                  <a:cubicBezTo>
                    <a:pt x="659" y="744"/>
                    <a:pt x="658" y="746"/>
                    <a:pt x="655" y="745"/>
                  </a:cubicBezTo>
                  <a:cubicBezTo>
                    <a:pt x="655" y="745"/>
                    <a:pt x="650" y="744"/>
                    <a:pt x="650" y="741"/>
                  </a:cubicBezTo>
                  <a:cubicBezTo>
                    <a:pt x="650" y="741"/>
                    <a:pt x="651" y="737"/>
                    <a:pt x="648" y="737"/>
                  </a:cubicBezTo>
                  <a:cubicBezTo>
                    <a:pt x="648" y="737"/>
                    <a:pt x="645" y="736"/>
                    <a:pt x="648" y="735"/>
                  </a:cubicBezTo>
                  <a:cubicBezTo>
                    <a:pt x="648" y="735"/>
                    <a:pt x="651" y="735"/>
                    <a:pt x="655" y="736"/>
                  </a:cubicBezTo>
                  <a:cubicBezTo>
                    <a:pt x="655" y="736"/>
                    <a:pt x="655" y="737"/>
                    <a:pt x="657" y="735"/>
                  </a:cubicBezTo>
                  <a:cubicBezTo>
                    <a:pt x="657" y="735"/>
                    <a:pt x="666" y="732"/>
                    <a:pt x="667" y="737"/>
                  </a:cubicBezTo>
                  <a:cubicBezTo>
                    <a:pt x="667" y="737"/>
                    <a:pt x="667" y="742"/>
                    <a:pt x="668" y="744"/>
                  </a:cubicBezTo>
                  <a:cubicBezTo>
                    <a:pt x="668" y="744"/>
                    <a:pt x="669" y="746"/>
                    <a:pt x="668" y="747"/>
                  </a:cubicBezTo>
                  <a:cubicBezTo>
                    <a:pt x="668" y="747"/>
                    <a:pt x="668" y="748"/>
                    <a:pt x="669" y="750"/>
                  </a:cubicBezTo>
                  <a:cubicBezTo>
                    <a:pt x="669" y="750"/>
                    <a:pt x="670" y="751"/>
                    <a:pt x="669" y="751"/>
                  </a:cubicBezTo>
                  <a:cubicBezTo>
                    <a:pt x="669" y="751"/>
                    <a:pt x="669" y="753"/>
                    <a:pt x="670" y="755"/>
                  </a:cubicBezTo>
                  <a:cubicBezTo>
                    <a:pt x="670" y="755"/>
                    <a:pt x="668" y="758"/>
                    <a:pt x="670" y="756"/>
                  </a:cubicBezTo>
                  <a:cubicBezTo>
                    <a:pt x="670" y="756"/>
                    <a:pt x="675" y="749"/>
                    <a:pt x="678" y="746"/>
                  </a:cubicBezTo>
                  <a:cubicBezTo>
                    <a:pt x="678" y="746"/>
                    <a:pt x="679" y="744"/>
                    <a:pt x="677" y="744"/>
                  </a:cubicBezTo>
                  <a:cubicBezTo>
                    <a:pt x="677" y="744"/>
                    <a:pt x="673" y="743"/>
                    <a:pt x="671" y="742"/>
                  </a:cubicBezTo>
                  <a:cubicBezTo>
                    <a:pt x="671" y="742"/>
                    <a:pt x="669" y="741"/>
                    <a:pt x="671" y="741"/>
                  </a:cubicBezTo>
                  <a:cubicBezTo>
                    <a:pt x="671" y="741"/>
                    <a:pt x="673" y="741"/>
                    <a:pt x="673" y="740"/>
                  </a:cubicBezTo>
                  <a:cubicBezTo>
                    <a:pt x="673" y="740"/>
                    <a:pt x="672" y="739"/>
                    <a:pt x="674" y="739"/>
                  </a:cubicBezTo>
                  <a:cubicBezTo>
                    <a:pt x="674" y="739"/>
                    <a:pt x="676" y="739"/>
                    <a:pt x="675" y="737"/>
                  </a:cubicBezTo>
                  <a:cubicBezTo>
                    <a:pt x="675" y="737"/>
                    <a:pt x="674" y="734"/>
                    <a:pt x="673" y="735"/>
                  </a:cubicBezTo>
                  <a:cubicBezTo>
                    <a:pt x="673" y="735"/>
                    <a:pt x="670" y="735"/>
                    <a:pt x="668" y="733"/>
                  </a:cubicBezTo>
                  <a:cubicBezTo>
                    <a:pt x="668" y="733"/>
                    <a:pt x="666" y="732"/>
                    <a:pt x="667" y="732"/>
                  </a:cubicBezTo>
                  <a:cubicBezTo>
                    <a:pt x="667" y="732"/>
                    <a:pt x="666" y="730"/>
                    <a:pt x="668" y="731"/>
                  </a:cubicBezTo>
                  <a:cubicBezTo>
                    <a:pt x="668" y="731"/>
                    <a:pt x="672" y="733"/>
                    <a:pt x="671" y="731"/>
                  </a:cubicBezTo>
                  <a:cubicBezTo>
                    <a:pt x="669" y="728"/>
                    <a:pt x="669" y="728"/>
                    <a:pt x="669" y="728"/>
                  </a:cubicBezTo>
                  <a:cubicBezTo>
                    <a:pt x="669" y="728"/>
                    <a:pt x="668" y="726"/>
                    <a:pt x="665" y="728"/>
                  </a:cubicBezTo>
                  <a:cubicBezTo>
                    <a:pt x="665" y="728"/>
                    <a:pt x="660" y="729"/>
                    <a:pt x="662" y="727"/>
                  </a:cubicBezTo>
                  <a:cubicBezTo>
                    <a:pt x="662" y="727"/>
                    <a:pt x="664" y="726"/>
                    <a:pt x="663" y="725"/>
                  </a:cubicBezTo>
                  <a:cubicBezTo>
                    <a:pt x="663" y="725"/>
                    <a:pt x="662" y="725"/>
                    <a:pt x="664" y="723"/>
                  </a:cubicBezTo>
                  <a:cubicBezTo>
                    <a:pt x="664" y="723"/>
                    <a:pt x="665" y="723"/>
                    <a:pt x="664" y="722"/>
                  </a:cubicBezTo>
                  <a:cubicBezTo>
                    <a:pt x="664" y="722"/>
                    <a:pt x="665" y="721"/>
                    <a:pt x="667" y="720"/>
                  </a:cubicBezTo>
                  <a:cubicBezTo>
                    <a:pt x="667" y="720"/>
                    <a:pt x="675" y="717"/>
                    <a:pt x="676" y="722"/>
                  </a:cubicBezTo>
                  <a:cubicBezTo>
                    <a:pt x="676" y="722"/>
                    <a:pt x="677" y="724"/>
                    <a:pt x="676" y="725"/>
                  </a:cubicBezTo>
                  <a:cubicBezTo>
                    <a:pt x="676" y="725"/>
                    <a:pt x="676" y="725"/>
                    <a:pt x="677" y="729"/>
                  </a:cubicBezTo>
                  <a:cubicBezTo>
                    <a:pt x="677" y="729"/>
                    <a:pt x="676" y="731"/>
                    <a:pt x="678" y="732"/>
                  </a:cubicBezTo>
                  <a:cubicBezTo>
                    <a:pt x="678" y="732"/>
                    <a:pt x="680" y="735"/>
                    <a:pt x="680" y="737"/>
                  </a:cubicBezTo>
                  <a:cubicBezTo>
                    <a:pt x="680" y="737"/>
                    <a:pt x="682" y="739"/>
                    <a:pt x="682" y="740"/>
                  </a:cubicBezTo>
                  <a:cubicBezTo>
                    <a:pt x="682" y="740"/>
                    <a:pt x="682" y="742"/>
                    <a:pt x="683" y="741"/>
                  </a:cubicBezTo>
                  <a:cubicBezTo>
                    <a:pt x="683" y="741"/>
                    <a:pt x="691" y="731"/>
                    <a:pt x="697" y="734"/>
                  </a:cubicBezTo>
                  <a:cubicBezTo>
                    <a:pt x="697" y="734"/>
                    <a:pt x="700" y="733"/>
                    <a:pt x="697" y="739"/>
                  </a:cubicBezTo>
                  <a:cubicBezTo>
                    <a:pt x="697" y="739"/>
                    <a:pt x="695" y="740"/>
                    <a:pt x="694" y="741"/>
                  </a:cubicBezTo>
                  <a:cubicBezTo>
                    <a:pt x="688" y="743"/>
                    <a:pt x="688" y="743"/>
                    <a:pt x="688" y="743"/>
                  </a:cubicBezTo>
                  <a:cubicBezTo>
                    <a:pt x="688" y="743"/>
                    <a:pt x="686" y="744"/>
                    <a:pt x="688" y="742"/>
                  </a:cubicBezTo>
                  <a:cubicBezTo>
                    <a:pt x="688" y="742"/>
                    <a:pt x="691" y="740"/>
                    <a:pt x="691" y="738"/>
                  </a:cubicBezTo>
                  <a:cubicBezTo>
                    <a:pt x="691" y="738"/>
                    <a:pt x="692" y="736"/>
                    <a:pt x="690" y="738"/>
                  </a:cubicBezTo>
                  <a:cubicBezTo>
                    <a:pt x="690" y="738"/>
                    <a:pt x="687" y="742"/>
                    <a:pt x="685" y="742"/>
                  </a:cubicBezTo>
                  <a:cubicBezTo>
                    <a:pt x="685" y="742"/>
                    <a:pt x="683" y="744"/>
                    <a:pt x="684" y="746"/>
                  </a:cubicBezTo>
                  <a:cubicBezTo>
                    <a:pt x="684" y="746"/>
                    <a:pt x="685" y="746"/>
                    <a:pt x="684" y="747"/>
                  </a:cubicBezTo>
                  <a:cubicBezTo>
                    <a:pt x="684" y="747"/>
                    <a:pt x="684" y="747"/>
                    <a:pt x="685" y="748"/>
                  </a:cubicBezTo>
                  <a:cubicBezTo>
                    <a:pt x="685" y="748"/>
                    <a:pt x="687" y="751"/>
                    <a:pt x="683" y="751"/>
                  </a:cubicBezTo>
                  <a:cubicBezTo>
                    <a:pt x="683" y="751"/>
                    <a:pt x="680" y="751"/>
                    <a:pt x="679" y="750"/>
                  </a:cubicBezTo>
                  <a:cubicBezTo>
                    <a:pt x="679" y="750"/>
                    <a:pt x="679" y="747"/>
                    <a:pt x="677" y="750"/>
                  </a:cubicBezTo>
                  <a:cubicBezTo>
                    <a:pt x="677" y="750"/>
                    <a:pt x="674" y="755"/>
                    <a:pt x="672" y="757"/>
                  </a:cubicBezTo>
                  <a:cubicBezTo>
                    <a:pt x="672" y="757"/>
                    <a:pt x="667" y="762"/>
                    <a:pt x="668" y="764"/>
                  </a:cubicBezTo>
                  <a:cubicBezTo>
                    <a:pt x="668" y="764"/>
                    <a:pt x="671" y="765"/>
                    <a:pt x="669" y="766"/>
                  </a:cubicBezTo>
                  <a:cubicBezTo>
                    <a:pt x="669" y="766"/>
                    <a:pt x="668" y="766"/>
                    <a:pt x="667" y="765"/>
                  </a:cubicBezTo>
                  <a:cubicBezTo>
                    <a:pt x="667" y="765"/>
                    <a:pt x="666" y="765"/>
                    <a:pt x="665" y="767"/>
                  </a:cubicBezTo>
                  <a:cubicBezTo>
                    <a:pt x="665" y="767"/>
                    <a:pt x="662" y="770"/>
                    <a:pt x="665" y="771"/>
                  </a:cubicBezTo>
                  <a:cubicBezTo>
                    <a:pt x="665" y="771"/>
                    <a:pt x="665" y="771"/>
                    <a:pt x="666" y="772"/>
                  </a:cubicBezTo>
                  <a:cubicBezTo>
                    <a:pt x="666" y="772"/>
                    <a:pt x="668" y="772"/>
                    <a:pt x="667" y="773"/>
                  </a:cubicBezTo>
                  <a:close/>
                  <a:moveTo>
                    <a:pt x="706" y="796"/>
                  </a:moveTo>
                  <a:cubicBezTo>
                    <a:pt x="706" y="796"/>
                    <a:pt x="705" y="797"/>
                    <a:pt x="705" y="800"/>
                  </a:cubicBezTo>
                  <a:cubicBezTo>
                    <a:pt x="705" y="800"/>
                    <a:pt x="705" y="800"/>
                    <a:pt x="704" y="801"/>
                  </a:cubicBezTo>
                  <a:cubicBezTo>
                    <a:pt x="695" y="808"/>
                    <a:pt x="695" y="808"/>
                    <a:pt x="695" y="808"/>
                  </a:cubicBezTo>
                  <a:cubicBezTo>
                    <a:pt x="695" y="808"/>
                    <a:pt x="694" y="807"/>
                    <a:pt x="693" y="809"/>
                  </a:cubicBezTo>
                  <a:cubicBezTo>
                    <a:pt x="693" y="809"/>
                    <a:pt x="692" y="809"/>
                    <a:pt x="692" y="808"/>
                  </a:cubicBezTo>
                  <a:cubicBezTo>
                    <a:pt x="692" y="808"/>
                    <a:pt x="692" y="808"/>
                    <a:pt x="691" y="809"/>
                  </a:cubicBezTo>
                  <a:cubicBezTo>
                    <a:pt x="691" y="809"/>
                    <a:pt x="690" y="808"/>
                    <a:pt x="689" y="809"/>
                  </a:cubicBezTo>
                  <a:cubicBezTo>
                    <a:pt x="683" y="810"/>
                    <a:pt x="683" y="810"/>
                    <a:pt x="683" y="810"/>
                  </a:cubicBezTo>
                  <a:cubicBezTo>
                    <a:pt x="683" y="810"/>
                    <a:pt x="681" y="811"/>
                    <a:pt x="684" y="809"/>
                  </a:cubicBezTo>
                  <a:cubicBezTo>
                    <a:pt x="684" y="809"/>
                    <a:pt x="691" y="807"/>
                    <a:pt x="688" y="807"/>
                  </a:cubicBezTo>
                  <a:cubicBezTo>
                    <a:pt x="688" y="807"/>
                    <a:pt x="685" y="807"/>
                    <a:pt x="687" y="806"/>
                  </a:cubicBezTo>
                  <a:cubicBezTo>
                    <a:pt x="687" y="806"/>
                    <a:pt x="694" y="801"/>
                    <a:pt x="697" y="796"/>
                  </a:cubicBezTo>
                  <a:cubicBezTo>
                    <a:pt x="697" y="796"/>
                    <a:pt x="703" y="786"/>
                    <a:pt x="695" y="779"/>
                  </a:cubicBezTo>
                  <a:cubicBezTo>
                    <a:pt x="695" y="779"/>
                    <a:pt x="691" y="780"/>
                    <a:pt x="687" y="784"/>
                  </a:cubicBezTo>
                  <a:cubicBezTo>
                    <a:pt x="687" y="784"/>
                    <a:pt x="685" y="790"/>
                    <a:pt x="683" y="790"/>
                  </a:cubicBezTo>
                  <a:cubicBezTo>
                    <a:pt x="683" y="790"/>
                    <a:pt x="677" y="790"/>
                    <a:pt x="675" y="787"/>
                  </a:cubicBezTo>
                  <a:cubicBezTo>
                    <a:pt x="675" y="787"/>
                    <a:pt x="672" y="786"/>
                    <a:pt x="674" y="786"/>
                  </a:cubicBezTo>
                  <a:cubicBezTo>
                    <a:pt x="674" y="786"/>
                    <a:pt x="675" y="787"/>
                    <a:pt x="677" y="784"/>
                  </a:cubicBezTo>
                  <a:cubicBezTo>
                    <a:pt x="677" y="784"/>
                    <a:pt x="680" y="783"/>
                    <a:pt x="680" y="782"/>
                  </a:cubicBezTo>
                  <a:cubicBezTo>
                    <a:pt x="680" y="782"/>
                    <a:pt x="682" y="779"/>
                    <a:pt x="685" y="777"/>
                  </a:cubicBezTo>
                  <a:cubicBezTo>
                    <a:pt x="685" y="777"/>
                    <a:pt x="687" y="775"/>
                    <a:pt x="688" y="774"/>
                  </a:cubicBezTo>
                  <a:cubicBezTo>
                    <a:pt x="688" y="774"/>
                    <a:pt x="688" y="772"/>
                    <a:pt x="686" y="772"/>
                  </a:cubicBezTo>
                  <a:cubicBezTo>
                    <a:pt x="686" y="772"/>
                    <a:pt x="682" y="777"/>
                    <a:pt x="679" y="769"/>
                  </a:cubicBezTo>
                  <a:cubicBezTo>
                    <a:pt x="679" y="769"/>
                    <a:pt x="679" y="761"/>
                    <a:pt x="677" y="764"/>
                  </a:cubicBezTo>
                  <a:cubicBezTo>
                    <a:pt x="677" y="764"/>
                    <a:pt x="676" y="769"/>
                    <a:pt x="672" y="770"/>
                  </a:cubicBezTo>
                  <a:cubicBezTo>
                    <a:pt x="672" y="770"/>
                    <a:pt x="670" y="771"/>
                    <a:pt x="668" y="770"/>
                  </a:cubicBezTo>
                  <a:cubicBezTo>
                    <a:pt x="668" y="770"/>
                    <a:pt x="666" y="769"/>
                    <a:pt x="668" y="769"/>
                  </a:cubicBezTo>
                  <a:cubicBezTo>
                    <a:pt x="668" y="769"/>
                    <a:pt x="671" y="768"/>
                    <a:pt x="673" y="764"/>
                  </a:cubicBezTo>
                  <a:cubicBezTo>
                    <a:pt x="673" y="764"/>
                    <a:pt x="676" y="761"/>
                    <a:pt x="675" y="759"/>
                  </a:cubicBezTo>
                  <a:cubicBezTo>
                    <a:pt x="675" y="759"/>
                    <a:pt x="675" y="758"/>
                    <a:pt x="678" y="757"/>
                  </a:cubicBezTo>
                  <a:cubicBezTo>
                    <a:pt x="678" y="757"/>
                    <a:pt x="684" y="752"/>
                    <a:pt x="687" y="755"/>
                  </a:cubicBezTo>
                  <a:cubicBezTo>
                    <a:pt x="687" y="755"/>
                    <a:pt x="689" y="757"/>
                    <a:pt x="687" y="760"/>
                  </a:cubicBezTo>
                  <a:cubicBezTo>
                    <a:pt x="687" y="760"/>
                    <a:pt x="686" y="763"/>
                    <a:pt x="689" y="765"/>
                  </a:cubicBezTo>
                  <a:cubicBezTo>
                    <a:pt x="689" y="765"/>
                    <a:pt x="693" y="768"/>
                    <a:pt x="694" y="766"/>
                  </a:cubicBezTo>
                  <a:cubicBezTo>
                    <a:pt x="694" y="766"/>
                    <a:pt x="699" y="762"/>
                    <a:pt x="701" y="763"/>
                  </a:cubicBezTo>
                  <a:cubicBezTo>
                    <a:pt x="701" y="763"/>
                    <a:pt x="705" y="764"/>
                    <a:pt x="705" y="766"/>
                  </a:cubicBezTo>
                  <a:cubicBezTo>
                    <a:pt x="705" y="766"/>
                    <a:pt x="704" y="768"/>
                    <a:pt x="703" y="769"/>
                  </a:cubicBezTo>
                  <a:cubicBezTo>
                    <a:pt x="703" y="769"/>
                    <a:pt x="703" y="770"/>
                    <a:pt x="702" y="771"/>
                  </a:cubicBezTo>
                  <a:cubicBezTo>
                    <a:pt x="702" y="771"/>
                    <a:pt x="699" y="772"/>
                    <a:pt x="701" y="775"/>
                  </a:cubicBezTo>
                  <a:cubicBezTo>
                    <a:pt x="706" y="782"/>
                    <a:pt x="706" y="782"/>
                    <a:pt x="706" y="782"/>
                  </a:cubicBezTo>
                  <a:cubicBezTo>
                    <a:pt x="706" y="782"/>
                    <a:pt x="708" y="789"/>
                    <a:pt x="707" y="793"/>
                  </a:cubicBezTo>
                  <a:cubicBezTo>
                    <a:pt x="707" y="794"/>
                    <a:pt x="706" y="796"/>
                    <a:pt x="706" y="796"/>
                  </a:cubicBezTo>
                  <a:close/>
                  <a:moveTo>
                    <a:pt x="451" y="788"/>
                  </a:moveTo>
                  <a:cubicBezTo>
                    <a:pt x="267" y="788"/>
                    <a:pt x="118" y="639"/>
                    <a:pt x="118" y="455"/>
                  </a:cubicBezTo>
                  <a:cubicBezTo>
                    <a:pt x="118" y="271"/>
                    <a:pt x="267" y="121"/>
                    <a:pt x="451" y="121"/>
                  </a:cubicBezTo>
                  <a:cubicBezTo>
                    <a:pt x="635" y="121"/>
                    <a:pt x="784" y="271"/>
                    <a:pt x="784" y="455"/>
                  </a:cubicBezTo>
                  <a:cubicBezTo>
                    <a:pt x="784" y="639"/>
                    <a:pt x="635" y="788"/>
                    <a:pt x="451" y="788"/>
                  </a:cubicBezTo>
                  <a:close/>
                  <a:moveTo>
                    <a:pt x="778" y="318"/>
                  </a:moveTo>
                  <a:cubicBezTo>
                    <a:pt x="775" y="310"/>
                    <a:pt x="775" y="303"/>
                    <a:pt x="777" y="296"/>
                  </a:cubicBezTo>
                  <a:cubicBezTo>
                    <a:pt x="779" y="290"/>
                    <a:pt x="784" y="285"/>
                    <a:pt x="792" y="282"/>
                  </a:cubicBezTo>
                  <a:cubicBezTo>
                    <a:pt x="797" y="280"/>
                    <a:pt x="801" y="279"/>
                    <a:pt x="805" y="279"/>
                  </a:cubicBezTo>
                  <a:cubicBezTo>
                    <a:pt x="808" y="280"/>
                    <a:pt x="811" y="280"/>
                    <a:pt x="814" y="282"/>
                  </a:cubicBezTo>
                  <a:cubicBezTo>
                    <a:pt x="817" y="283"/>
                    <a:pt x="819" y="285"/>
                    <a:pt x="821" y="287"/>
                  </a:cubicBezTo>
                  <a:cubicBezTo>
                    <a:pt x="824" y="289"/>
                    <a:pt x="826" y="293"/>
                    <a:pt x="828" y="297"/>
                  </a:cubicBezTo>
                  <a:cubicBezTo>
                    <a:pt x="831" y="305"/>
                    <a:pt x="831" y="312"/>
                    <a:pt x="829" y="318"/>
                  </a:cubicBezTo>
                  <a:cubicBezTo>
                    <a:pt x="826" y="325"/>
                    <a:pt x="821" y="330"/>
                    <a:pt x="813" y="333"/>
                  </a:cubicBezTo>
                  <a:cubicBezTo>
                    <a:pt x="806" y="336"/>
                    <a:pt x="799" y="336"/>
                    <a:pt x="792" y="334"/>
                  </a:cubicBezTo>
                  <a:cubicBezTo>
                    <a:pt x="786" y="331"/>
                    <a:pt x="781" y="325"/>
                    <a:pt x="778" y="318"/>
                  </a:cubicBezTo>
                  <a:close/>
                  <a:moveTo>
                    <a:pt x="841" y="337"/>
                  </a:moveTo>
                  <a:cubicBezTo>
                    <a:pt x="843" y="348"/>
                    <a:pt x="843" y="348"/>
                    <a:pt x="843" y="348"/>
                  </a:cubicBezTo>
                  <a:cubicBezTo>
                    <a:pt x="802" y="358"/>
                    <a:pt x="802" y="358"/>
                    <a:pt x="802" y="358"/>
                  </a:cubicBezTo>
                  <a:cubicBezTo>
                    <a:pt x="809" y="386"/>
                    <a:pt x="809" y="386"/>
                    <a:pt x="809" y="386"/>
                  </a:cubicBezTo>
                  <a:cubicBezTo>
                    <a:pt x="801" y="388"/>
                    <a:pt x="801" y="388"/>
                    <a:pt x="801" y="388"/>
                  </a:cubicBezTo>
                  <a:cubicBezTo>
                    <a:pt x="791" y="349"/>
                    <a:pt x="791" y="349"/>
                    <a:pt x="791" y="349"/>
                  </a:cubicBezTo>
                  <a:lnTo>
                    <a:pt x="841" y="337"/>
                  </a:lnTo>
                  <a:close/>
                  <a:moveTo>
                    <a:pt x="851" y="525"/>
                  </a:moveTo>
                  <a:cubicBezTo>
                    <a:pt x="815" y="528"/>
                    <a:pt x="815" y="528"/>
                    <a:pt x="815" y="528"/>
                  </a:cubicBezTo>
                  <a:cubicBezTo>
                    <a:pt x="847" y="545"/>
                    <a:pt x="847" y="545"/>
                    <a:pt x="847" y="545"/>
                  </a:cubicBezTo>
                  <a:cubicBezTo>
                    <a:pt x="844" y="562"/>
                    <a:pt x="844" y="562"/>
                    <a:pt x="844" y="562"/>
                  </a:cubicBezTo>
                  <a:cubicBezTo>
                    <a:pt x="793" y="552"/>
                    <a:pt x="793" y="552"/>
                    <a:pt x="793" y="552"/>
                  </a:cubicBezTo>
                  <a:cubicBezTo>
                    <a:pt x="795" y="541"/>
                    <a:pt x="795" y="541"/>
                    <a:pt x="795" y="541"/>
                  </a:cubicBezTo>
                  <a:cubicBezTo>
                    <a:pt x="835" y="549"/>
                    <a:pt x="835" y="549"/>
                    <a:pt x="835" y="549"/>
                  </a:cubicBezTo>
                  <a:cubicBezTo>
                    <a:pt x="798" y="530"/>
                    <a:pt x="798" y="530"/>
                    <a:pt x="798" y="530"/>
                  </a:cubicBezTo>
                  <a:cubicBezTo>
                    <a:pt x="800" y="519"/>
                    <a:pt x="800" y="519"/>
                    <a:pt x="800" y="519"/>
                  </a:cubicBezTo>
                  <a:cubicBezTo>
                    <a:pt x="842" y="517"/>
                    <a:pt x="842" y="517"/>
                    <a:pt x="842" y="517"/>
                  </a:cubicBezTo>
                  <a:cubicBezTo>
                    <a:pt x="802" y="508"/>
                    <a:pt x="802" y="508"/>
                    <a:pt x="802" y="508"/>
                  </a:cubicBezTo>
                  <a:cubicBezTo>
                    <a:pt x="804" y="498"/>
                    <a:pt x="804" y="498"/>
                    <a:pt x="804" y="498"/>
                  </a:cubicBezTo>
                  <a:cubicBezTo>
                    <a:pt x="855" y="508"/>
                    <a:pt x="855" y="508"/>
                    <a:pt x="855" y="508"/>
                  </a:cubicBezTo>
                  <a:lnTo>
                    <a:pt x="851" y="525"/>
                  </a:lnTo>
                  <a:close/>
                  <a:moveTo>
                    <a:pt x="815" y="474"/>
                  </a:moveTo>
                  <a:cubicBezTo>
                    <a:pt x="816" y="476"/>
                    <a:pt x="818" y="477"/>
                    <a:pt x="819" y="478"/>
                  </a:cubicBezTo>
                  <a:cubicBezTo>
                    <a:pt x="821" y="478"/>
                    <a:pt x="824" y="478"/>
                    <a:pt x="828" y="478"/>
                  </a:cubicBezTo>
                  <a:cubicBezTo>
                    <a:pt x="857" y="479"/>
                    <a:pt x="857" y="479"/>
                    <a:pt x="857" y="479"/>
                  </a:cubicBezTo>
                  <a:cubicBezTo>
                    <a:pt x="856" y="491"/>
                    <a:pt x="856" y="491"/>
                    <a:pt x="856" y="491"/>
                  </a:cubicBezTo>
                  <a:cubicBezTo>
                    <a:pt x="829" y="490"/>
                    <a:pt x="829" y="490"/>
                    <a:pt x="829" y="490"/>
                  </a:cubicBezTo>
                  <a:cubicBezTo>
                    <a:pt x="823" y="490"/>
                    <a:pt x="819" y="489"/>
                    <a:pt x="816" y="489"/>
                  </a:cubicBezTo>
                  <a:cubicBezTo>
                    <a:pt x="814" y="488"/>
                    <a:pt x="812" y="487"/>
                    <a:pt x="810" y="485"/>
                  </a:cubicBezTo>
                  <a:cubicBezTo>
                    <a:pt x="808" y="483"/>
                    <a:pt x="807" y="481"/>
                    <a:pt x="806" y="478"/>
                  </a:cubicBezTo>
                  <a:cubicBezTo>
                    <a:pt x="805" y="475"/>
                    <a:pt x="805" y="472"/>
                    <a:pt x="805" y="467"/>
                  </a:cubicBezTo>
                  <a:cubicBezTo>
                    <a:pt x="805" y="462"/>
                    <a:pt x="806" y="458"/>
                    <a:pt x="807" y="455"/>
                  </a:cubicBezTo>
                  <a:cubicBezTo>
                    <a:pt x="808" y="452"/>
                    <a:pt x="810" y="450"/>
                    <a:pt x="812" y="448"/>
                  </a:cubicBezTo>
                  <a:cubicBezTo>
                    <a:pt x="813" y="447"/>
                    <a:pt x="815" y="446"/>
                    <a:pt x="817" y="445"/>
                  </a:cubicBezTo>
                  <a:cubicBezTo>
                    <a:pt x="820" y="445"/>
                    <a:pt x="825" y="444"/>
                    <a:pt x="831" y="445"/>
                  </a:cubicBezTo>
                  <a:cubicBezTo>
                    <a:pt x="858" y="446"/>
                    <a:pt x="858" y="446"/>
                    <a:pt x="858" y="446"/>
                  </a:cubicBezTo>
                  <a:cubicBezTo>
                    <a:pt x="858" y="457"/>
                    <a:pt x="858" y="457"/>
                    <a:pt x="858" y="457"/>
                  </a:cubicBezTo>
                  <a:cubicBezTo>
                    <a:pt x="830" y="456"/>
                    <a:pt x="830" y="456"/>
                    <a:pt x="830" y="456"/>
                  </a:cubicBezTo>
                  <a:cubicBezTo>
                    <a:pt x="825" y="456"/>
                    <a:pt x="822" y="456"/>
                    <a:pt x="821" y="456"/>
                  </a:cubicBezTo>
                  <a:cubicBezTo>
                    <a:pt x="819" y="457"/>
                    <a:pt x="817" y="458"/>
                    <a:pt x="816" y="459"/>
                  </a:cubicBezTo>
                  <a:cubicBezTo>
                    <a:pt x="814" y="461"/>
                    <a:pt x="814" y="464"/>
                    <a:pt x="813" y="467"/>
                  </a:cubicBezTo>
                  <a:cubicBezTo>
                    <a:pt x="813" y="470"/>
                    <a:pt x="814" y="473"/>
                    <a:pt x="815"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9" name="Freeform 85"/>
            <p:cNvSpPr/>
            <p:nvPr/>
          </p:nvSpPr>
          <p:spPr bwMode="auto">
            <a:xfrm>
              <a:off x="1913" y="749"/>
              <a:ext cx="42" cy="40"/>
            </a:xfrm>
            <a:custGeom>
              <a:avLst/>
              <a:gdLst>
                <a:gd name="T0" fmla="*/ 13 w 22"/>
                <a:gd name="T1" fmla="*/ 20 h 21"/>
                <a:gd name="T2" fmla="*/ 18 w 22"/>
                <a:gd name="T3" fmla="*/ 20 h 21"/>
                <a:gd name="T4" fmla="*/ 21 w 22"/>
                <a:gd name="T5" fmla="*/ 18 h 21"/>
                <a:gd name="T6" fmla="*/ 22 w 22"/>
                <a:gd name="T7" fmla="*/ 13 h 21"/>
                <a:gd name="T8" fmla="*/ 20 w 22"/>
                <a:gd name="T9" fmla="*/ 8 h 21"/>
                <a:gd name="T10" fmla="*/ 13 w 22"/>
                <a:gd name="T11" fmla="*/ 3 h 21"/>
                <a:gd name="T12" fmla="*/ 9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5" y="21"/>
                    <a:pt x="16" y="21"/>
                    <a:pt x="18" y="20"/>
                  </a:cubicBezTo>
                  <a:cubicBezTo>
                    <a:pt x="19" y="20"/>
                    <a:pt x="20" y="19"/>
                    <a:pt x="21" y="18"/>
                  </a:cubicBezTo>
                  <a:cubicBezTo>
                    <a:pt x="22" y="16"/>
                    <a:pt x="22" y="14"/>
                    <a:pt x="22" y="13"/>
                  </a:cubicBezTo>
                  <a:cubicBezTo>
                    <a:pt x="22" y="11"/>
                    <a:pt x="21" y="10"/>
                    <a:pt x="20" y="8"/>
                  </a:cubicBezTo>
                  <a:cubicBezTo>
                    <a:pt x="19" y="7"/>
                    <a:pt x="16" y="6"/>
                    <a:pt x="13" y="3"/>
                  </a:cubicBezTo>
                  <a:cubicBezTo>
                    <a:pt x="9" y="0"/>
                    <a:pt x="9" y="0"/>
                    <a:pt x="9" y="0"/>
                  </a:cubicBezTo>
                  <a:cubicBezTo>
                    <a:pt x="0" y="12"/>
                    <a:pt x="0" y="12"/>
                    <a:pt x="0" y="12"/>
                  </a:cubicBezTo>
                  <a:cubicBezTo>
                    <a:pt x="5" y="16"/>
                    <a:pt x="5" y="16"/>
                    <a:pt x="5" y="16"/>
                  </a:cubicBezTo>
                  <a:cubicBezTo>
                    <a:pt x="9" y="18"/>
                    <a:pt x="12"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0" name="Freeform 86"/>
            <p:cNvSpPr/>
            <p:nvPr/>
          </p:nvSpPr>
          <p:spPr bwMode="auto">
            <a:xfrm>
              <a:off x="1636" y="2110"/>
              <a:ext cx="35" cy="54"/>
            </a:xfrm>
            <a:custGeom>
              <a:avLst/>
              <a:gdLst>
                <a:gd name="T0" fmla="*/ 4 w 18"/>
                <a:gd name="T1" fmla="*/ 3 h 28"/>
                <a:gd name="T2" fmla="*/ 6 w 18"/>
                <a:gd name="T3" fmla="*/ 6 h 28"/>
                <a:gd name="T4" fmla="*/ 7 w 18"/>
                <a:gd name="T5" fmla="*/ 9 h 28"/>
                <a:gd name="T6" fmla="*/ 7 w 18"/>
                <a:gd name="T7" fmla="*/ 12 h 28"/>
                <a:gd name="T8" fmla="*/ 6 w 18"/>
                <a:gd name="T9" fmla="*/ 13 h 28"/>
                <a:gd name="T10" fmla="*/ 3 w 18"/>
                <a:gd name="T11" fmla="*/ 19 h 28"/>
                <a:gd name="T12" fmla="*/ 3 w 18"/>
                <a:gd name="T13" fmla="*/ 25 h 28"/>
                <a:gd name="T14" fmla="*/ 8 w 18"/>
                <a:gd name="T15" fmla="*/ 22 h 28"/>
                <a:gd name="T16" fmla="*/ 10 w 18"/>
                <a:gd name="T17" fmla="*/ 21 h 28"/>
                <a:gd name="T18" fmla="*/ 11 w 18"/>
                <a:gd name="T19" fmla="*/ 19 h 28"/>
                <a:gd name="T20" fmla="*/ 15 w 18"/>
                <a:gd name="T21" fmla="*/ 13 h 28"/>
                <a:gd name="T22" fmla="*/ 18 w 18"/>
                <a:gd name="T23" fmla="*/ 7 h 28"/>
                <a:gd name="T24" fmla="*/ 18 w 18"/>
                <a:gd name="T25" fmla="*/ 4 h 28"/>
                <a:gd name="T26" fmla="*/ 12 w 18"/>
                <a:gd name="T27" fmla="*/ 1 h 28"/>
                <a:gd name="T28" fmla="*/ 8 w 18"/>
                <a:gd name="T29" fmla="*/ 0 h 28"/>
                <a:gd name="T30" fmla="*/ 4 w 18"/>
                <a:gd name="T31" fmla="*/ 0 h 28"/>
                <a:gd name="T32" fmla="*/ 4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4" y="3"/>
                  </a:moveTo>
                  <a:cubicBezTo>
                    <a:pt x="4" y="4"/>
                    <a:pt x="6" y="6"/>
                    <a:pt x="6" y="6"/>
                  </a:cubicBezTo>
                  <a:cubicBezTo>
                    <a:pt x="6" y="8"/>
                    <a:pt x="7" y="9"/>
                    <a:pt x="7" y="9"/>
                  </a:cubicBezTo>
                  <a:cubicBezTo>
                    <a:pt x="8" y="10"/>
                    <a:pt x="7" y="12"/>
                    <a:pt x="7" y="12"/>
                  </a:cubicBezTo>
                  <a:cubicBezTo>
                    <a:pt x="7" y="12"/>
                    <a:pt x="6" y="13"/>
                    <a:pt x="6" y="13"/>
                  </a:cubicBezTo>
                  <a:cubicBezTo>
                    <a:pt x="6" y="16"/>
                    <a:pt x="3" y="19"/>
                    <a:pt x="3" y="19"/>
                  </a:cubicBezTo>
                  <a:cubicBezTo>
                    <a:pt x="0" y="21"/>
                    <a:pt x="3" y="25"/>
                    <a:pt x="3" y="25"/>
                  </a:cubicBezTo>
                  <a:cubicBezTo>
                    <a:pt x="4" y="28"/>
                    <a:pt x="8" y="22"/>
                    <a:pt x="8" y="22"/>
                  </a:cubicBezTo>
                  <a:cubicBezTo>
                    <a:pt x="9" y="21"/>
                    <a:pt x="10" y="21"/>
                    <a:pt x="10" y="21"/>
                  </a:cubicBezTo>
                  <a:cubicBezTo>
                    <a:pt x="10" y="20"/>
                    <a:pt x="10" y="20"/>
                    <a:pt x="11" y="19"/>
                  </a:cubicBezTo>
                  <a:cubicBezTo>
                    <a:pt x="12" y="16"/>
                    <a:pt x="15" y="13"/>
                    <a:pt x="15" y="13"/>
                  </a:cubicBezTo>
                  <a:cubicBezTo>
                    <a:pt x="15" y="12"/>
                    <a:pt x="18" y="7"/>
                    <a:pt x="18" y="7"/>
                  </a:cubicBezTo>
                  <a:cubicBezTo>
                    <a:pt x="18" y="6"/>
                    <a:pt x="18" y="4"/>
                    <a:pt x="18" y="4"/>
                  </a:cubicBezTo>
                  <a:cubicBezTo>
                    <a:pt x="17" y="3"/>
                    <a:pt x="12" y="1"/>
                    <a:pt x="12" y="1"/>
                  </a:cubicBezTo>
                  <a:cubicBezTo>
                    <a:pt x="12" y="1"/>
                    <a:pt x="10" y="1"/>
                    <a:pt x="8" y="0"/>
                  </a:cubicBezTo>
                  <a:cubicBezTo>
                    <a:pt x="6" y="0"/>
                    <a:pt x="4" y="0"/>
                    <a:pt x="4" y="0"/>
                  </a:cubicBezTo>
                  <a:cubicBezTo>
                    <a:pt x="1" y="1"/>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1" name="Freeform 87"/>
            <p:cNvSpPr/>
            <p:nvPr/>
          </p:nvSpPr>
          <p:spPr bwMode="auto">
            <a:xfrm>
              <a:off x="2152" y="1076"/>
              <a:ext cx="68" cy="67"/>
            </a:xfrm>
            <a:custGeom>
              <a:avLst/>
              <a:gdLst>
                <a:gd name="T0" fmla="*/ 24 w 36"/>
                <a:gd name="T1" fmla="*/ 32 h 35"/>
                <a:gd name="T2" fmla="*/ 35 w 36"/>
                <a:gd name="T3" fmla="*/ 23 h 35"/>
                <a:gd name="T4" fmla="*/ 35 w 36"/>
                <a:gd name="T5" fmla="*/ 11 h 35"/>
                <a:gd name="T6" fmla="*/ 26 w 36"/>
                <a:gd name="T7" fmla="*/ 2 h 35"/>
                <a:gd name="T8" fmla="*/ 12 w 36"/>
                <a:gd name="T9" fmla="*/ 3 h 35"/>
                <a:gd name="T10" fmla="*/ 1 w 36"/>
                <a:gd name="T11" fmla="*/ 12 h 35"/>
                <a:gd name="T12" fmla="*/ 1 w 36"/>
                <a:gd name="T13" fmla="*/ 24 h 35"/>
                <a:gd name="T14" fmla="*/ 10 w 36"/>
                <a:gd name="T15" fmla="*/ 33 h 35"/>
                <a:gd name="T16" fmla="*/ 24 w 36"/>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4" y="32"/>
                  </a:moveTo>
                  <a:cubicBezTo>
                    <a:pt x="30" y="30"/>
                    <a:pt x="33" y="27"/>
                    <a:pt x="35" y="23"/>
                  </a:cubicBezTo>
                  <a:cubicBezTo>
                    <a:pt x="36" y="19"/>
                    <a:pt x="36" y="15"/>
                    <a:pt x="35" y="11"/>
                  </a:cubicBezTo>
                  <a:cubicBezTo>
                    <a:pt x="33" y="6"/>
                    <a:pt x="30" y="3"/>
                    <a:pt x="26" y="2"/>
                  </a:cubicBezTo>
                  <a:cubicBezTo>
                    <a:pt x="22" y="0"/>
                    <a:pt x="17" y="1"/>
                    <a:pt x="12" y="3"/>
                  </a:cubicBezTo>
                  <a:cubicBezTo>
                    <a:pt x="7" y="5"/>
                    <a:pt x="3" y="8"/>
                    <a:pt x="1" y="12"/>
                  </a:cubicBezTo>
                  <a:cubicBezTo>
                    <a:pt x="0" y="16"/>
                    <a:pt x="0" y="20"/>
                    <a:pt x="1" y="24"/>
                  </a:cubicBezTo>
                  <a:cubicBezTo>
                    <a:pt x="3" y="29"/>
                    <a:pt x="6" y="31"/>
                    <a:pt x="10" y="33"/>
                  </a:cubicBezTo>
                  <a:cubicBezTo>
                    <a:pt x="14" y="35"/>
                    <a:pt x="18" y="34"/>
                    <a:pt x="2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grpSp>
      <p:sp>
        <p:nvSpPr>
          <p:cNvPr id="18" name="文本占位符 17"/>
          <p:cNvSpPr>
            <a:spLocks noGrp="1"/>
          </p:cNvSpPr>
          <p:nvPr>
            <p:ph type="body" sz="quarter" idx="10"/>
          </p:nvPr>
        </p:nvSpPr>
        <p:spPr/>
        <p:txBody>
          <a:bodyPr/>
          <a:lstStyle/>
          <a:p>
            <a:r>
              <a:rPr lang="zh-CN" altLang="en-US" dirty="0"/>
              <a:t>第二部分</a:t>
            </a:r>
            <a:endParaRPr lang="en-US" altLang="zh-CN" dirty="0"/>
          </a:p>
          <a:p>
            <a:r>
              <a:rPr lang="zh-CN" altLang="en-US" dirty="0"/>
              <a:t>虚拟教学助理</a:t>
            </a:r>
          </a:p>
        </p:txBody>
      </p:sp>
      <p:sp>
        <p:nvSpPr>
          <p:cNvPr id="19" name="文本占位符 18"/>
          <p:cNvSpPr>
            <a:spLocks noGrp="1"/>
          </p:cNvSpPr>
          <p:nvPr>
            <p:ph type="body" sz="quarter" idx="11"/>
          </p:nvPr>
        </p:nvSpPr>
        <p:spPr/>
        <p:txBody>
          <a:bodyPr/>
          <a:lstStyle/>
          <a:p>
            <a:r>
              <a:rPr lang="en-US" altLang="zh-CN" dirty="0"/>
              <a:t>02</a:t>
            </a:r>
            <a:endParaRPr lang="zh-CN" altLang="en-US" dirty="0"/>
          </a:p>
        </p:txBody>
      </p:sp>
      <p:pic>
        <p:nvPicPr>
          <p:cNvPr id="51" name="图片 50"/>
          <p:cNvPicPr>
            <a:picLocks noChangeAspect="1"/>
          </p:cNvPicPr>
          <p:nvPr/>
        </p:nvPicPr>
        <p:blipFill>
          <a:blip r:embed="rId3"/>
          <a:stretch>
            <a:fillRect/>
          </a:stretch>
        </p:blipFill>
        <p:spPr>
          <a:xfrm>
            <a:off x="10857359" y="6497043"/>
            <a:ext cx="1216545" cy="223201"/>
          </a:xfrm>
          <a:prstGeom prst="rect">
            <a:avLst/>
          </a:prstGeom>
        </p:spPr>
      </p:pic>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DE97C6B6-ED59-B8F4-F146-771CE8131169}"/>
              </a:ext>
            </a:extLst>
          </p:cNvPr>
          <p:cNvSpPr/>
          <p:nvPr/>
        </p:nvSpPr>
        <p:spPr>
          <a:xfrm>
            <a:off x="404588" y="1363836"/>
            <a:ext cx="4963199" cy="1444608"/>
          </a:xfrm>
          <a:prstGeom prst="rect">
            <a:avLst/>
          </a:prstGeom>
        </p:spPr>
        <p:txBody>
          <a:bodyPr wrap="square" lIns="121901" tIns="60951" rIns="121901" bIns="60951">
            <a:spAutoFit/>
          </a:bodyPr>
          <a:lstStyle/>
          <a:p>
            <a:pPr algn="l">
              <a:lnSpc>
                <a:spcPct val="125000"/>
              </a:lnSpc>
            </a:pPr>
            <a:r>
              <a:rPr lang="zh-CN" altLang="en-US" sz="2400" b="0" i="0" dirty="0">
                <a:solidFill>
                  <a:schemeClr val="bg1"/>
                </a:solidFill>
                <a:effectLst/>
                <a:latin typeface="Helvetica" panose="020B0604020202020204" pitchFamily="34" charset="0"/>
              </a:rPr>
              <a:t>虚拟人口型实时识别匹配</a:t>
            </a:r>
            <a:endParaRPr lang="en-US" altLang="zh-CN" sz="2400" b="0" i="0" dirty="0">
              <a:solidFill>
                <a:schemeClr val="bg1"/>
              </a:solidFill>
              <a:effectLst/>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通过</a:t>
            </a:r>
            <a:r>
              <a:rPr lang="en-US" altLang="zh-CN" dirty="0" err="1">
                <a:solidFill>
                  <a:srgbClr val="FFFF66"/>
                </a:solidFill>
                <a:latin typeface="Helvetica" panose="020B0604020202020204" pitchFamily="34" charset="0"/>
              </a:rPr>
              <a:t>uLipSync</a:t>
            </a:r>
            <a:r>
              <a:rPr lang="zh-CN" altLang="en-US" sz="1400" dirty="0">
                <a:solidFill>
                  <a:schemeClr val="bg1"/>
                </a:solidFill>
                <a:latin typeface="Helvetica" panose="020B0604020202020204" pitchFamily="34" charset="0"/>
              </a:rPr>
              <a:t>，将虚拟人的语音数据分解成五个基本元音音素，为每个元音音素分配不同的模型口型，通过五个音素相似值的动态变化，实现虚拟人口型的实时动态匹配</a:t>
            </a:r>
            <a:endParaRPr lang="en-US" altLang="zh-CN" sz="1400" dirty="0">
              <a:solidFill>
                <a:schemeClr val="bg1"/>
              </a:solidFill>
              <a:latin typeface="Helvetica" panose="020B0604020202020204" pitchFamily="34" charset="0"/>
            </a:endParaRPr>
          </a:p>
        </p:txBody>
      </p:sp>
      <p:cxnSp>
        <p:nvCxnSpPr>
          <p:cNvPr id="11" name="直接连接符 10">
            <a:extLst>
              <a:ext uri="{FF2B5EF4-FFF2-40B4-BE49-F238E27FC236}">
                <a16:creationId xmlns:a16="http://schemas.microsoft.com/office/drawing/2014/main" id="{8FA2C219-3269-5599-E98A-5EB5DB568FF5}"/>
              </a:ext>
            </a:extLst>
          </p:cNvPr>
          <p:cNvCxnSpPr>
            <a:cxnSpLocks/>
          </p:cNvCxnSpPr>
          <p:nvPr/>
        </p:nvCxnSpPr>
        <p:spPr>
          <a:xfrm>
            <a:off x="5695153" y="1294646"/>
            <a:ext cx="0" cy="17420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8" name="图片 7">
            <a:extLst>
              <a:ext uri="{FF2B5EF4-FFF2-40B4-BE49-F238E27FC236}">
                <a16:creationId xmlns:a16="http://schemas.microsoft.com/office/drawing/2014/main" id="{B3C46B1C-111B-57FB-D3E9-E4BA6EAB2C77}"/>
              </a:ext>
            </a:extLst>
          </p:cNvPr>
          <p:cNvPicPr>
            <a:picLocks noChangeAspect="1"/>
          </p:cNvPicPr>
          <p:nvPr/>
        </p:nvPicPr>
        <p:blipFill>
          <a:blip r:embed="rId4"/>
          <a:stretch>
            <a:fillRect/>
          </a:stretch>
        </p:blipFill>
        <p:spPr>
          <a:xfrm>
            <a:off x="410042" y="3062213"/>
            <a:ext cx="4810926" cy="2875280"/>
          </a:xfrm>
          <a:prstGeom prst="rect">
            <a:avLst/>
          </a:prstGeom>
          <a:ln w="63500">
            <a:solidFill>
              <a:schemeClr val="accent1"/>
            </a:solidFill>
          </a:ln>
        </p:spPr>
      </p:pic>
      <p:pic>
        <p:nvPicPr>
          <p:cNvPr id="45" name="图片 44">
            <a:extLst>
              <a:ext uri="{FF2B5EF4-FFF2-40B4-BE49-F238E27FC236}">
                <a16:creationId xmlns:a16="http://schemas.microsoft.com/office/drawing/2014/main" id="{49C85F80-6C32-5F70-F94B-516E6B31636C}"/>
              </a:ext>
            </a:extLst>
          </p:cNvPr>
          <p:cNvPicPr>
            <a:picLocks noChangeAspect="1"/>
          </p:cNvPicPr>
          <p:nvPr/>
        </p:nvPicPr>
        <p:blipFill>
          <a:blip r:embed="rId5"/>
          <a:stretch>
            <a:fillRect/>
          </a:stretch>
        </p:blipFill>
        <p:spPr>
          <a:xfrm>
            <a:off x="3319509" y="3634916"/>
            <a:ext cx="4725311" cy="2824112"/>
          </a:xfrm>
          <a:prstGeom prst="rect">
            <a:avLst/>
          </a:prstGeom>
          <a:ln w="63500">
            <a:solidFill>
              <a:schemeClr val="accent1"/>
            </a:solidFill>
          </a:ln>
        </p:spPr>
      </p:pic>
      <p:pic>
        <p:nvPicPr>
          <p:cNvPr id="3" name="图片 2">
            <a:extLst>
              <a:ext uri="{FF2B5EF4-FFF2-40B4-BE49-F238E27FC236}">
                <a16:creationId xmlns:a16="http://schemas.microsoft.com/office/drawing/2014/main" id="{B620C66D-5B50-BD37-6D2C-57288B20B158}"/>
              </a:ext>
            </a:extLst>
          </p:cNvPr>
          <p:cNvPicPr>
            <a:picLocks noChangeAspect="1"/>
          </p:cNvPicPr>
          <p:nvPr/>
        </p:nvPicPr>
        <p:blipFill>
          <a:blip r:embed="rId6"/>
          <a:stretch>
            <a:fillRect/>
          </a:stretch>
        </p:blipFill>
        <p:spPr>
          <a:xfrm>
            <a:off x="6092882" y="389281"/>
            <a:ext cx="5597859" cy="6010234"/>
          </a:xfrm>
          <a:prstGeom prst="rect">
            <a:avLst/>
          </a:prstGeom>
          <a:ln w="63500">
            <a:solidFill>
              <a:schemeClr val="accent1"/>
            </a:solidFill>
          </a:ln>
        </p:spPr>
      </p:pic>
    </p:spTree>
    <p:extLst>
      <p:ext uri="{BB962C8B-B14F-4D97-AF65-F5344CB8AC3E}">
        <p14:creationId xmlns:p14="http://schemas.microsoft.com/office/powerpoint/2010/main" val="12729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4FB0492-A627-A208-D890-BAA1681ACE07}"/>
              </a:ext>
            </a:extLst>
          </p:cNvPr>
          <p:cNvPicPr>
            <a:picLocks noChangeAspect="1"/>
          </p:cNvPicPr>
          <p:nvPr/>
        </p:nvPicPr>
        <p:blipFill>
          <a:blip r:embed="rId3">
            <a:alphaModFix amt="10000"/>
          </a:blip>
          <a:stretch>
            <a:fillRect/>
          </a:stretch>
        </p:blipFill>
        <p:spPr>
          <a:xfrm>
            <a:off x="6147763" y="356750"/>
            <a:ext cx="5967014" cy="5967014"/>
          </a:xfrm>
          <a:prstGeom prst="rect">
            <a:avLst/>
          </a:prstGeom>
        </p:spPr>
      </p:pic>
      <p:sp>
        <p:nvSpPr>
          <p:cNvPr id="18" name="文本占位符 17"/>
          <p:cNvSpPr>
            <a:spLocks noGrp="1"/>
          </p:cNvSpPr>
          <p:nvPr>
            <p:ph type="body" sz="quarter" idx="10"/>
          </p:nvPr>
        </p:nvSpPr>
        <p:spPr/>
        <p:txBody>
          <a:bodyPr/>
          <a:lstStyle/>
          <a:p>
            <a:r>
              <a:rPr lang="zh-CN" altLang="en-US" dirty="0"/>
              <a:t>第二部分</a:t>
            </a:r>
            <a:endParaRPr lang="en-US" altLang="zh-CN" dirty="0"/>
          </a:p>
          <a:p>
            <a:r>
              <a:rPr lang="zh-CN" altLang="en-US" dirty="0"/>
              <a:t>虚拟教学助理</a:t>
            </a:r>
          </a:p>
        </p:txBody>
      </p:sp>
      <p:sp>
        <p:nvSpPr>
          <p:cNvPr id="19" name="文本占位符 18"/>
          <p:cNvSpPr>
            <a:spLocks noGrp="1"/>
          </p:cNvSpPr>
          <p:nvPr>
            <p:ph type="body" sz="quarter" idx="11"/>
          </p:nvPr>
        </p:nvSpPr>
        <p:spPr/>
        <p:txBody>
          <a:bodyPr/>
          <a:lstStyle/>
          <a:p>
            <a:r>
              <a:rPr lang="en-US" altLang="zh-CN" dirty="0"/>
              <a:t>02</a:t>
            </a:r>
            <a:endParaRPr lang="zh-CN" altLang="en-US" dirty="0"/>
          </a:p>
        </p:txBody>
      </p: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DE97C6B6-ED59-B8F4-F146-771CE8131169}"/>
              </a:ext>
            </a:extLst>
          </p:cNvPr>
          <p:cNvSpPr/>
          <p:nvPr/>
        </p:nvSpPr>
        <p:spPr>
          <a:xfrm>
            <a:off x="272574" y="1172655"/>
            <a:ext cx="4737818" cy="1983217"/>
          </a:xfrm>
          <a:prstGeom prst="rect">
            <a:avLst/>
          </a:prstGeom>
        </p:spPr>
        <p:txBody>
          <a:bodyPr wrap="square" lIns="121901" tIns="60951" rIns="121901" bIns="60951">
            <a:spAutoFit/>
          </a:bodyPr>
          <a:lstStyle/>
          <a:p>
            <a:pPr algn="l">
              <a:lnSpc>
                <a:spcPct val="125000"/>
              </a:lnSpc>
            </a:pPr>
            <a:r>
              <a:rPr lang="zh-CN" altLang="en-US" sz="2400" b="0" i="0" dirty="0">
                <a:solidFill>
                  <a:schemeClr val="bg1"/>
                </a:solidFill>
                <a:effectLst/>
                <a:latin typeface="Helvetica" panose="020B0604020202020204" pitchFamily="34" charset="0"/>
              </a:rPr>
              <a:t>虚拟人后端实现</a:t>
            </a:r>
            <a:endParaRPr lang="en-US" altLang="zh-CN" sz="2400" b="0" i="0" dirty="0">
              <a:solidFill>
                <a:schemeClr val="bg1"/>
              </a:solidFill>
              <a:effectLst/>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通过</a:t>
            </a:r>
            <a:r>
              <a:rPr lang="en-US" altLang="zh-CN" dirty="0">
                <a:solidFill>
                  <a:srgbClr val="FFFF66"/>
                </a:solidFill>
                <a:latin typeface="Helvetica" panose="020B0604020202020204" pitchFamily="34" charset="0"/>
              </a:rPr>
              <a:t>Django</a:t>
            </a:r>
            <a:r>
              <a:rPr lang="zh-CN" altLang="en-US" dirty="0">
                <a:solidFill>
                  <a:srgbClr val="FFFF66"/>
                </a:solidFill>
                <a:latin typeface="Helvetica" panose="020B0604020202020204" pitchFamily="34" charset="0"/>
              </a:rPr>
              <a:t>，</a:t>
            </a:r>
            <a:r>
              <a:rPr lang="zh-CN" altLang="en-US" sz="1400" dirty="0">
                <a:solidFill>
                  <a:schemeClr val="bg1"/>
                </a:solidFill>
                <a:latin typeface="Helvetica" panose="020B0604020202020204" pitchFamily="34" charset="0"/>
              </a:rPr>
              <a:t>我们搭建并实现了虚拟人的后端，其负责生成虚拟人的语音回复，主要任务包括语音识别、调用大语言模型、语音生成等。</a:t>
            </a:r>
            <a:endParaRPr lang="en-US" altLang="zh-CN" sz="1400" dirty="0">
              <a:solidFill>
                <a:schemeClr val="bg1"/>
              </a:solidFill>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我们给虚拟人后端编写了</a:t>
            </a:r>
            <a:r>
              <a:rPr lang="en-US" altLang="zh-CN" sz="1400" dirty="0" err="1">
                <a:solidFill>
                  <a:srgbClr val="99FF66"/>
                </a:solidFill>
                <a:latin typeface="Helvetica" panose="020B0604020202020204" pitchFamily="34" charset="0"/>
              </a:rPr>
              <a:t>RestFul</a:t>
            </a:r>
            <a:r>
              <a:rPr lang="zh-CN" altLang="en-US" sz="1400" dirty="0">
                <a:solidFill>
                  <a:schemeClr val="bg1"/>
                </a:solidFill>
                <a:latin typeface="Helvetica" panose="020B0604020202020204" pitchFamily="34" charset="0"/>
              </a:rPr>
              <a:t>风格的</a:t>
            </a:r>
            <a:r>
              <a:rPr lang="en-US" altLang="zh-CN" sz="1400" dirty="0">
                <a:solidFill>
                  <a:schemeClr val="bg1"/>
                </a:solidFill>
                <a:latin typeface="Helvetica" panose="020B0604020202020204" pitchFamily="34" charset="0"/>
              </a:rPr>
              <a:t>API</a:t>
            </a:r>
            <a:r>
              <a:rPr lang="zh-CN" altLang="en-US" sz="1400" dirty="0">
                <a:solidFill>
                  <a:schemeClr val="bg1"/>
                </a:solidFill>
                <a:latin typeface="Helvetica" panose="020B0604020202020204" pitchFamily="34" charset="0"/>
              </a:rPr>
              <a:t>以与</a:t>
            </a:r>
            <a:r>
              <a:rPr lang="en-US" altLang="zh-CN" sz="1400" dirty="0">
                <a:solidFill>
                  <a:schemeClr val="bg1"/>
                </a:solidFill>
                <a:latin typeface="Helvetica" panose="020B0604020202020204" pitchFamily="34" charset="0"/>
              </a:rPr>
              <a:t>Unity WebGL</a:t>
            </a:r>
            <a:r>
              <a:rPr lang="zh-CN" altLang="en-US" sz="1400" dirty="0">
                <a:solidFill>
                  <a:schemeClr val="bg1"/>
                </a:solidFill>
                <a:latin typeface="Helvetica" panose="020B0604020202020204" pitchFamily="34" charset="0"/>
              </a:rPr>
              <a:t>前端进行数据通信。</a:t>
            </a:r>
            <a:endParaRPr lang="en-US" altLang="zh-CN" sz="1400" dirty="0">
              <a:solidFill>
                <a:schemeClr val="bg1"/>
              </a:solidFill>
              <a:latin typeface="Helvetica" panose="020B0604020202020204" pitchFamily="34" charset="0"/>
            </a:endParaRPr>
          </a:p>
        </p:txBody>
      </p:sp>
      <p:cxnSp>
        <p:nvCxnSpPr>
          <p:cNvPr id="11" name="直接连接符 10">
            <a:extLst>
              <a:ext uri="{FF2B5EF4-FFF2-40B4-BE49-F238E27FC236}">
                <a16:creationId xmlns:a16="http://schemas.microsoft.com/office/drawing/2014/main" id="{8FA2C219-3269-5599-E98A-5EB5DB568FF5}"/>
              </a:ext>
            </a:extLst>
          </p:cNvPr>
          <p:cNvCxnSpPr>
            <a:cxnSpLocks/>
          </p:cNvCxnSpPr>
          <p:nvPr/>
        </p:nvCxnSpPr>
        <p:spPr>
          <a:xfrm>
            <a:off x="4935740" y="1347634"/>
            <a:ext cx="0" cy="17420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图片 6">
            <a:extLst>
              <a:ext uri="{FF2B5EF4-FFF2-40B4-BE49-F238E27FC236}">
                <a16:creationId xmlns:a16="http://schemas.microsoft.com/office/drawing/2014/main" id="{2DC40F55-8F22-2968-8BB4-BB51E70A1086}"/>
              </a:ext>
            </a:extLst>
          </p:cNvPr>
          <p:cNvPicPr>
            <a:picLocks noChangeAspect="1"/>
          </p:cNvPicPr>
          <p:nvPr/>
        </p:nvPicPr>
        <p:blipFill>
          <a:blip r:embed="rId4"/>
          <a:stretch>
            <a:fillRect/>
          </a:stretch>
        </p:blipFill>
        <p:spPr>
          <a:xfrm>
            <a:off x="5085042" y="1172655"/>
            <a:ext cx="6876505" cy="4161149"/>
          </a:xfrm>
          <a:prstGeom prst="rect">
            <a:avLst/>
          </a:prstGeom>
          <a:ln w="63500">
            <a:solidFill>
              <a:schemeClr val="accent1"/>
            </a:solidFill>
          </a:ln>
        </p:spPr>
      </p:pic>
      <p:pic>
        <p:nvPicPr>
          <p:cNvPr id="1032" name="Picture 8" descr="Django logo and symbol, meaning, history, PNG">
            <a:extLst>
              <a:ext uri="{FF2B5EF4-FFF2-40B4-BE49-F238E27FC236}">
                <a16:creationId xmlns:a16="http://schemas.microsoft.com/office/drawing/2014/main" id="{F1A74A3D-9E22-F46F-F2FA-812465DB6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98" y="3036585"/>
            <a:ext cx="4319358" cy="2699600"/>
          </a:xfrm>
          <a:prstGeom prst="rect">
            <a:avLst/>
          </a:prstGeom>
          <a:noFill/>
          <a:ln w="635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03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0"/>
          </p:nvPr>
        </p:nvSpPr>
        <p:spPr/>
        <p:txBody>
          <a:bodyPr/>
          <a:lstStyle/>
          <a:p>
            <a:r>
              <a:rPr lang="zh-CN" altLang="en-US" dirty="0"/>
              <a:t>第二部分</a:t>
            </a:r>
            <a:endParaRPr lang="en-US" altLang="zh-CN" dirty="0"/>
          </a:p>
          <a:p>
            <a:r>
              <a:rPr lang="zh-CN" altLang="en-US" dirty="0"/>
              <a:t>虚拟教学助理</a:t>
            </a:r>
          </a:p>
        </p:txBody>
      </p:sp>
      <p:sp>
        <p:nvSpPr>
          <p:cNvPr id="19" name="文本占位符 18"/>
          <p:cNvSpPr>
            <a:spLocks noGrp="1"/>
          </p:cNvSpPr>
          <p:nvPr>
            <p:ph type="body" sz="quarter" idx="11"/>
          </p:nvPr>
        </p:nvSpPr>
        <p:spPr/>
        <p:txBody>
          <a:bodyPr/>
          <a:lstStyle/>
          <a:p>
            <a:r>
              <a:rPr lang="en-US" altLang="zh-CN" dirty="0"/>
              <a:t>02</a:t>
            </a:r>
            <a:endParaRPr lang="zh-CN" altLang="en-US" dirty="0"/>
          </a:p>
        </p:txBody>
      </p: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DE97C6B6-ED59-B8F4-F146-771CE8131169}"/>
              </a:ext>
            </a:extLst>
          </p:cNvPr>
          <p:cNvSpPr/>
          <p:nvPr/>
        </p:nvSpPr>
        <p:spPr>
          <a:xfrm>
            <a:off x="636655" y="1162962"/>
            <a:ext cx="4233575" cy="1981743"/>
          </a:xfrm>
          <a:prstGeom prst="rect">
            <a:avLst/>
          </a:prstGeom>
        </p:spPr>
        <p:txBody>
          <a:bodyPr wrap="square" lIns="121901" tIns="60951" rIns="121901" bIns="60951">
            <a:spAutoFit/>
          </a:bodyPr>
          <a:lstStyle/>
          <a:p>
            <a:pPr algn="l">
              <a:lnSpc>
                <a:spcPct val="125000"/>
              </a:lnSpc>
            </a:pPr>
            <a:r>
              <a:rPr lang="zh-CN" altLang="en-US" sz="2400" b="0" i="0" dirty="0">
                <a:solidFill>
                  <a:schemeClr val="bg1"/>
                </a:solidFill>
                <a:effectLst/>
                <a:latin typeface="Helvetica" panose="020B0604020202020204" pitchFamily="34" charset="0"/>
              </a:rPr>
              <a:t>虚拟人后端实现</a:t>
            </a:r>
            <a:endParaRPr lang="en-US" altLang="zh-CN" sz="2400" b="0" i="0" dirty="0">
              <a:solidFill>
                <a:schemeClr val="bg1"/>
              </a:solidFill>
              <a:effectLst/>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通过</a:t>
            </a:r>
            <a:r>
              <a:rPr lang="en-US" altLang="zh-CN" dirty="0">
                <a:solidFill>
                  <a:srgbClr val="FFFF66"/>
                </a:solidFill>
                <a:latin typeface="Helvetica" panose="020B0604020202020204" pitchFamily="34" charset="0"/>
              </a:rPr>
              <a:t>Django</a:t>
            </a:r>
            <a:r>
              <a:rPr lang="zh-CN" altLang="en-US" dirty="0">
                <a:solidFill>
                  <a:srgbClr val="FFFF66"/>
                </a:solidFill>
                <a:latin typeface="Helvetica" panose="020B0604020202020204" pitchFamily="34" charset="0"/>
              </a:rPr>
              <a:t>，</a:t>
            </a:r>
            <a:r>
              <a:rPr lang="zh-CN" altLang="en-US" sz="1400" dirty="0">
                <a:solidFill>
                  <a:schemeClr val="bg1"/>
                </a:solidFill>
                <a:latin typeface="Helvetica" panose="020B0604020202020204" pitchFamily="34" charset="0"/>
              </a:rPr>
              <a:t>我们搭建并实现了虚拟人的后端，负责虚拟人的思考，包括语音识别、调用大语言模型获得回复、语音生成等。</a:t>
            </a:r>
            <a:endParaRPr lang="en-US" altLang="zh-CN" sz="1400" dirty="0">
              <a:solidFill>
                <a:schemeClr val="bg1"/>
              </a:solidFill>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对于虚拟人对话实时交互来说，虚拟人响应时间是用户体验的关键因素。</a:t>
            </a:r>
            <a:endParaRPr lang="en-US" altLang="zh-CN" sz="1400" dirty="0">
              <a:solidFill>
                <a:schemeClr val="bg1"/>
              </a:solidFill>
              <a:latin typeface="Helvetica" panose="020B0604020202020204" pitchFamily="34" charset="0"/>
            </a:endParaRPr>
          </a:p>
        </p:txBody>
      </p:sp>
      <p:cxnSp>
        <p:nvCxnSpPr>
          <p:cNvPr id="11" name="直接连接符 10">
            <a:extLst>
              <a:ext uri="{FF2B5EF4-FFF2-40B4-BE49-F238E27FC236}">
                <a16:creationId xmlns:a16="http://schemas.microsoft.com/office/drawing/2014/main" id="{8FA2C219-3269-5599-E98A-5EB5DB568FF5}"/>
              </a:ext>
            </a:extLst>
          </p:cNvPr>
          <p:cNvCxnSpPr>
            <a:cxnSpLocks/>
          </p:cNvCxnSpPr>
          <p:nvPr/>
        </p:nvCxnSpPr>
        <p:spPr>
          <a:xfrm>
            <a:off x="5013498" y="1294562"/>
            <a:ext cx="0" cy="17420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3" name="图片 12">
            <a:extLst>
              <a:ext uri="{FF2B5EF4-FFF2-40B4-BE49-F238E27FC236}">
                <a16:creationId xmlns:a16="http://schemas.microsoft.com/office/drawing/2014/main" id="{EC1EEE7E-8CA5-12C2-9D4B-578018A117A9}"/>
              </a:ext>
            </a:extLst>
          </p:cNvPr>
          <p:cNvPicPr>
            <a:picLocks noChangeAspect="1"/>
          </p:cNvPicPr>
          <p:nvPr/>
        </p:nvPicPr>
        <p:blipFill>
          <a:blip r:embed="rId3"/>
          <a:stretch>
            <a:fillRect/>
          </a:stretch>
        </p:blipFill>
        <p:spPr>
          <a:xfrm>
            <a:off x="246360" y="3331037"/>
            <a:ext cx="3281262" cy="1626844"/>
          </a:xfrm>
          <a:prstGeom prst="rect">
            <a:avLst/>
          </a:prstGeom>
          <a:ln w="63500">
            <a:solidFill>
              <a:schemeClr val="accent1"/>
            </a:solidFill>
          </a:ln>
        </p:spPr>
      </p:pic>
      <p:pic>
        <p:nvPicPr>
          <p:cNvPr id="15" name="图片 14">
            <a:extLst>
              <a:ext uri="{FF2B5EF4-FFF2-40B4-BE49-F238E27FC236}">
                <a16:creationId xmlns:a16="http://schemas.microsoft.com/office/drawing/2014/main" id="{CC1ADB3E-164E-C871-60BF-34A44C64072E}"/>
              </a:ext>
            </a:extLst>
          </p:cNvPr>
          <p:cNvPicPr>
            <a:picLocks noChangeAspect="1"/>
          </p:cNvPicPr>
          <p:nvPr/>
        </p:nvPicPr>
        <p:blipFill>
          <a:blip r:embed="rId4"/>
          <a:stretch>
            <a:fillRect/>
          </a:stretch>
        </p:blipFill>
        <p:spPr>
          <a:xfrm>
            <a:off x="2456463" y="4043591"/>
            <a:ext cx="2946134" cy="1845054"/>
          </a:xfrm>
          <a:prstGeom prst="rect">
            <a:avLst/>
          </a:prstGeom>
          <a:ln w="63500">
            <a:solidFill>
              <a:schemeClr val="accent1"/>
            </a:solidFill>
          </a:ln>
        </p:spPr>
      </p:pic>
      <p:pic>
        <p:nvPicPr>
          <p:cNvPr id="17" name="图片 16">
            <a:extLst>
              <a:ext uri="{FF2B5EF4-FFF2-40B4-BE49-F238E27FC236}">
                <a16:creationId xmlns:a16="http://schemas.microsoft.com/office/drawing/2014/main" id="{47393189-E1DA-6FE5-FD59-A36E2BD7480E}"/>
              </a:ext>
            </a:extLst>
          </p:cNvPr>
          <p:cNvPicPr>
            <a:picLocks noChangeAspect="1"/>
          </p:cNvPicPr>
          <p:nvPr/>
        </p:nvPicPr>
        <p:blipFill rotWithShape="1">
          <a:blip r:embed="rId5"/>
          <a:srcRect r="24324"/>
          <a:stretch/>
        </p:blipFill>
        <p:spPr>
          <a:xfrm>
            <a:off x="4970123" y="4750159"/>
            <a:ext cx="2964572" cy="1708133"/>
          </a:xfrm>
          <a:prstGeom prst="rect">
            <a:avLst/>
          </a:prstGeom>
          <a:ln w="63500">
            <a:solidFill>
              <a:schemeClr val="accent1"/>
            </a:solidFill>
          </a:ln>
        </p:spPr>
      </p:pic>
      <p:cxnSp>
        <p:nvCxnSpPr>
          <p:cNvPr id="20" name="直接连接符 19">
            <a:extLst>
              <a:ext uri="{FF2B5EF4-FFF2-40B4-BE49-F238E27FC236}">
                <a16:creationId xmlns:a16="http://schemas.microsoft.com/office/drawing/2014/main" id="{3517982B-D47B-C82B-61B2-2E1E197AF0CC}"/>
              </a:ext>
            </a:extLst>
          </p:cNvPr>
          <p:cNvCxnSpPr>
            <a:cxnSpLocks/>
          </p:cNvCxnSpPr>
          <p:nvPr/>
        </p:nvCxnSpPr>
        <p:spPr>
          <a:xfrm>
            <a:off x="8392247" y="4676044"/>
            <a:ext cx="0" cy="189188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22" name="文本框 21">
            <a:extLst>
              <a:ext uri="{FF2B5EF4-FFF2-40B4-BE49-F238E27FC236}">
                <a16:creationId xmlns:a16="http://schemas.microsoft.com/office/drawing/2014/main" id="{72AB6A17-B8BA-AC2F-60F5-380BC938261E}"/>
              </a:ext>
            </a:extLst>
          </p:cNvPr>
          <p:cNvSpPr txBox="1"/>
          <p:nvPr/>
        </p:nvSpPr>
        <p:spPr>
          <a:xfrm>
            <a:off x="8420523" y="4591926"/>
            <a:ext cx="6146346" cy="2014508"/>
          </a:xfrm>
          <a:prstGeom prst="rect">
            <a:avLst/>
          </a:prstGeom>
          <a:noFill/>
        </p:spPr>
        <p:txBody>
          <a:bodyPr wrap="square" lIns="121901" tIns="60951" rIns="121901" bIns="60951" rtlCol="0">
            <a:spAutoFit/>
          </a:bodyPr>
          <a:lstStyle/>
          <a:p>
            <a:pPr defTabSz="1219200">
              <a:lnSpc>
                <a:spcPct val="125000"/>
              </a:lnSpc>
              <a:defRPr/>
            </a:pPr>
            <a:r>
              <a:rPr lang="zh-CN" altLang="en-US" sz="2000" b="1" kern="0" dirty="0">
                <a:solidFill>
                  <a:schemeClr val="bg2"/>
                </a:solidFill>
              </a:rPr>
              <a:t>对程序耗时定量分析得出：</a:t>
            </a:r>
            <a:endParaRPr lang="en-US" altLang="zh-CN" sz="2000" b="1" kern="0" dirty="0">
              <a:solidFill>
                <a:schemeClr val="bg2"/>
              </a:solidFill>
            </a:endParaRPr>
          </a:p>
          <a:p>
            <a:pPr defTabSz="1219200">
              <a:lnSpc>
                <a:spcPct val="125000"/>
              </a:lnSpc>
              <a:defRPr/>
            </a:pPr>
            <a:r>
              <a:rPr lang="zh-CN" altLang="en-US" sz="1600" b="1" kern="0" dirty="0">
                <a:solidFill>
                  <a:schemeClr val="bg2"/>
                </a:solidFill>
              </a:rPr>
              <a:t>短语音识别耗时约</a:t>
            </a:r>
            <a:r>
              <a:rPr lang="en-US" altLang="zh-CN" sz="1600" b="1" kern="0" dirty="0">
                <a:solidFill>
                  <a:schemeClr val="bg2"/>
                </a:solidFill>
              </a:rPr>
              <a:t>1s</a:t>
            </a:r>
          </a:p>
          <a:p>
            <a:pPr defTabSz="1219200">
              <a:lnSpc>
                <a:spcPct val="125000"/>
              </a:lnSpc>
              <a:defRPr/>
            </a:pPr>
            <a:r>
              <a:rPr lang="zh-CN" altLang="en-US" sz="1600" b="1" kern="0" dirty="0">
                <a:solidFill>
                  <a:schemeClr val="bg2"/>
                </a:solidFill>
              </a:rPr>
              <a:t>大语言模型耗时约</a:t>
            </a:r>
            <a:r>
              <a:rPr lang="en-US" altLang="zh-CN" sz="1600" b="1" kern="0" dirty="0">
                <a:solidFill>
                  <a:schemeClr val="bg2"/>
                </a:solidFill>
              </a:rPr>
              <a:t>2~3s</a:t>
            </a:r>
          </a:p>
          <a:p>
            <a:pPr defTabSz="1219200">
              <a:lnSpc>
                <a:spcPct val="125000"/>
              </a:lnSpc>
              <a:defRPr/>
            </a:pPr>
            <a:r>
              <a:rPr lang="zh-CN" altLang="en-US" sz="1600" b="1" kern="0" dirty="0">
                <a:solidFill>
                  <a:schemeClr val="bg2"/>
                </a:solidFill>
              </a:rPr>
              <a:t>语言合成耗时约</a:t>
            </a:r>
            <a:r>
              <a:rPr lang="en-US" altLang="zh-CN" sz="1600" b="1" kern="0" dirty="0">
                <a:solidFill>
                  <a:schemeClr val="bg2"/>
                </a:solidFill>
              </a:rPr>
              <a:t>1s</a:t>
            </a:r>
          </a:p>
          <a:p>
            <a:pPr defTabSz="1219200">
              <a:lnSpc>
                <a:spcPct val="125000"/>
              </a:lnSpc>
              <a:defRPr/>
            </a:pPr>
            <a:r>
              <a:rPr lang="zh-CN" altLang="en-US" sz="1600" b="1" kern="0" dirty="0">
                <a:solidFill>
                  <a:schemeClr val="bg2"/>
                </a:solidFill>
              </a:rPr>
              <a:t>虚拟人响应时长约</a:t>
            </a:r>
            <a:r>
              <a:rPr lang="en-US" altLang="zh-CN" sz="1600" b="1" kern="0" dirty="0">
                <a:solidFill>
                  <a:schemeClr val="bg2"/>
                </a:solidFill>
              </a:rPr>
              <a:t>4~5s</a:t>
            </a:r>
          </a:p>
          <a:p>
            <a:pPr defTabSz="1219200">
              <a:lnSpc>
                <a:spcPct val="125000"/>
              </a:lnSpc>
              <a:defRPr/>
            </a:pPr>
            <a:r>
              <a:rPr lang="zh-CN" altLang="en-US" sz="1600" b="1" kern="0" dirty="0">
                <a:solidFill>
                  <a:schemeClr val="bg2"/>
                </a:solidFill>
              </a:rPr>
              <a:t>实际交互体验感觉</a:t>
            </a:r>
            <a:endParaRPr lang="en-US" altLang="zh-CN" sz="1600" b="1" kern="0" dirty="0">
              <a:solidFill>
                <a:schemeClr val="bg2"/>
              </a:solidFill>
            </a:endParaRPr>
          </a:p>
        </p:txBody>
      </p:sp>
      <p:sp>
        <p:nvSpPr>
          <p:cNvPr id="23" name="文本框 22">
            <a:extLst>
              <a:ext uri="{FF2B5EF4-FFF2-40B4-BE49-F238E27FC236}">
                <a16:creationId xmlns:a16="http://schemas.microsoft.com/office/drawing/2014/main" id="{E62FDDE9-018E-06CB-1E90-8DA0C53F7D2A}"/>
              </a:ext>
            </a:extLst>
          </p:cNvPr>
          <p:cNvSpPr txBox="1"/>
          <p:nvPr/>
        </p:nvSpPr>
        <p:spPr>
          <a:xfrm>
            <a:off x="172885" y="6038422"/>
            <a:ext cx="4232472" cy="615535"/>
          </a:xfrm>
          <a:prstGeom prst="rect">
            <a:avLst/>
          </a:prstGeom>
          <a:noFill/>
        </p:spPr>
        <p:txBody>
          <a:bodyPr wrap="square" lIns="121901" tIns="60951" rIns="121901" bIns="60951" rtlCol="0">
            <a:spAutoFit/>
          </a:bodyPr>
          <a:lstStyle/>
          <a:p>
            <a:pPr defTabSz="1219200">
              <a:defRPr/>
            </a:pPr>
            <a:r>
              <a:rPr lang="zh-CN" altLang="en-US" sz="1600" b="1" kern="0" dirty="0">
                <a:solidFill>
                  <a:schemeClr val="bg2"/>
                </a:solidFill>
              </a:rPr>
              <a:t>输入语音为“大家好，我是知性可爱的</a:t>
            </a:r>
            <a:r>
              <a:rPr lang="en-US" altLang="zh-CN" sz="1600" b="1" kern="0" dirty="0">
                <a:solidFill>
                  <a:schemeClr val="bg2"/>
                </a:solidFill>
              </a:rPr>
              <a:t>GPT</a:t>
            </a:r>
            <a:r>
              <a:rPr lang="zh-CN" altLang="en-US" sz="1600" b="1" kern="0" dirty="0">
                <a:solidFill>
                  <a:schemeClr val="bg2"/>
                </a:solidFill>
              </a:rPr>
              <a:t>助手，我可以为你解答疑惑，解决问题。”</a:t>
            </a:r>
            <a:endParaRPr lang="zh-CN" altLang="en-US" sz="2400" b="1" kern="0" dirty="0">
              <a:solidFill>
                <a:schemeClr val="bg2"/>
              </a:solidFill>
            </a:endParaRPr>
          </a:p>
        </p:txBody>
      </p:sp>
      <p:pic>
        <p:nvPicPr>
          <p:cNvPr id="25" name="图片 24">
            <a:extLst>
              <a:ext uri="{FF2B5EF4-FFF2-40B4-BE49-F238E27FC236}">
                <a16:creationId xmlns:a16="http://schemas.microsoft.com/office/drawing/2014/main" id="{CB63BBC2-F46E-6075-E17D-B50F468F6ADC}"/>
              </a:ext>
            </a:extLst>
          </p:cNvPr>
          <p:cNvPicPr>
            <a:picLocks noChangeAspect="1"/>
          </p:cNvPicPr>
          <p:nvPr/>
        </p:nvPicPr>
        <p:blipFill>
          <a:blip r:embed="rId6"/>
          <a:stretch>
            <a:fillRect/>
          </a:stretch>
        </p:blipFill>
        <p:spPr>
          <a:xfrm>
            <a:off x="5512526" y="823904"/>
            <a:ext cx="6406940" cy="3572971"/>
          </a:xfrm>
          <a:prstGeom prst="rect">
            <a:avLst/>
          </a:prstGeom>
          <a:ln w="63500">
            <a:solidFill>
              <a:schemeClr val="accent1"/>
            </a:solidFill>
          </a:ln>
        </p:spPr>
      </p:pic>
      <p:sp>
        <p:nvSpPr>
          <p:cNvPr id="28" name="矩形 27">
            <a:extLst>
              <a:ext uri="{FF2B5EF4-FFF2-40B4-BE49-F238E27FC236}">
                <a16:creationId xmlns:a16="http://schemas.microsoft.com/office/drawing/2014/main" id="{67BF4EE9-D7C7-5F0D-555F-5F00CA9E3E21}"/>
              </a:ext>
            </a:extLst>
          </p:cNvPr>
          <p:cNvSpPr/>
          <p:nvPr/>
        </p:nvSpPr>
        <p:spPr>
          <a:xfrm>
            <a:off x="9386919" y="503157"/>
            <a:ext cx="1990142" cy="431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F9848B72-BF2F-94B8-8164-3455F4A66B99}"/>
              </a:ext>
            </a:extLst>
          </p:cNvPr>
          <p:cNvSpPr txBox="1"/>
          <p:nvPr/>
        </p:nvSpPr>
        <p:spPr>
          <a:xfrm>
            <a:off x="9386919" y="447567"/>
            <a:ext cx="2548751" cy="523220"/>
          </a:xfrm>
          <a:prstGeom prst="rect">
            <a:avLst/>
          </a:prstGeom>
          <a:noFill/>
        </p:spPr>
        <p:txBody>
          <a:bodyPr wrap="square">
            <a:spAutoFit/>
          </a:bodyPr>
          <a:lstStyle/>
          <a:p>
            <a:r>
              <a:rPr lang="zh-CN" altLang="en-US" sz="1400" b="1" kern="0" dirty="0">
                <a:solidFill>
                  <a:schemeClr val="bg2"/>
                </a:solidFill>
              </a:rPr>
              <a:t>通过千帆大模型平台</a:t>
            </a:r>
            <a:endParaRPr lang="en-US" altLang="zh-CN" sz="1400" b="1" kern="0" dirty="0">
              <a:solidFill>
                <a:schemeClr val="bg2"/>
              </a:solidFill>
            </a:endParaRPr>
          </a:p>
          <a:p>
            <a:r>
              <a:rPr lang="zh-CN" altLang="en-US" sz="1400" b="1" kern="0" dirty="0">
                <a:solidFill>
                  <a:schemeClr val="bg2"/>
                </a:solidFill>
              </a:rPr>
              <a:t>通过课程数据进行微调。</a:t>
            </a:r>
            <a:endParaRPr lang="zh-CN" altLang="en-US" sz="1400" dirty="0"/>
          </a:p>
        </p:txBody>
      </p:sp>
    </p:spTree>
    <p:extLst>
      <p:ext uri="{BB962C8B-B14F-4D97-AF65-F5344CB8AC3E}">
        <p14:creationId xmlns:p14="http://schemas.microsoft.com/office/powerpoint/2010/main" val="382725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6EC63DC-0CE9-8810-DC9B-906EE288D9E1}"/>
              </a:ext>
            </a:extLst>
          </p:cNvPr>
          <p:cNvPicPr>
            <a:picLocks noChangeAspect="1"/>
          </p:cNvPicPr>
          <p:nvPr/>
        </p:nvPicPr>
        <p:blipFill>
          <a:blip r:embed="rId3">
            <a:alphaModFix amt="10000"/>
          </a:blip>
          <a:stretch>
            <a:fillRect/>
          </a:stretch>
        </p:blipFill>
        <p:spPr>
          <a:xfrm>
            <a:off x="6147763" y="356750"/>
            <a:ext cx="5967014" cy="5967014"/>
          </a:xfrm>
          <a:prstGeom prst="rect">
            <a:avLst/>
          </a:prstGeom>
        </p:spPr>
      </p:pic>
      <p:sp>
        <p:nvSpPr>
          <p:cNvPr id="18" name="文本占位符 17"/>
          <p:cNvSpPr>
            <a:spLocks noGrp="1"/>
          </p:cNvSpPr>
          <p:nvPr>
            <p:ph type="body" sz="quarter" idx="10"/>
          </p:nvPr>
        </p:nvSpPr>
        <p:spPr/>
        <p:txBody>
          <a:bodyPr/>
          <a:lstStyle/>
          <a:p>
            <a:r>
              <a:rPr lang="zh-CN" altLang="en-US" dirty="0"/>
              <a:t>第二部分</a:t>
            </a:r>
            <a:endParaRPr lang="en-US" altLang="zh-CN" dirty="0"/>
          </a:p>
          <a:p>
            <a:r>
              <a:rPr lang="zh-CN" altLang="en-US" dirty="0"/>
              <a:t>虚拟教学助理</a:t>
            </a:r>
          </a:p>
        </p:txBody>
      </p:sp>
      <p:sp>
        <p:nvSpPr>
          <p:cNvPr id="19" name="文本占位符 18"/>
          <p:cNvSpPr>
            <a:spLocks noGrp="1"/>
          </p:cNvSpPr>
          <p:nvPr>
            <p:ph type="body" sz="quarter" idx="11"/>
          </p:nvPr>
        </p:nvSpPr>
        <p:spPr/>
        <p:txBody>
          <a:bodyPr/>
          <a:lstStyle/>
          <a:p>
            <a:r>
              <a:rPr lang="en-US" altLang="zh-CN" dirty="0"/>
              <a:t>02</a:t>
            </a:r>
            <a:endParaRPr lang="zh-CN" altLang="en-US" dirty="0"/>
          </a:p>
        </p:txBody>
      </p:sp>
      <p:pic>
        <p:nvPicPr>
          <p:cNvPr id="51" name="图片 50"/>
          <p:cNvPicPr>
            <a:picLocks noChangeAspect="1"/>
          </p:cNvPicPr>
          <p:nvPr/>
        </p:nvPicPr>
        <p:blipFill>
          <a:blip r:embed="rId4"/>
          <a:stretch>
            <a:fillRect/>
          </a:stretch>
        </p:blipFill>
        <p:spPr>
          <a:xfrm>
            <a:off x="10857359" y="6497043"/>
            <a:ext cx="1216545" cy="223201"/>
          </a:xfrm>
          <a:prstGeom prst="rect">
            <a:avLst/>
          </a:prstGeom>
        </p:spPr>
      </p:pic>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DE97C6B6-ED59-B8F4-F146-771CE8131169}"/>
              </a:ext>
            </a:extLst>
          </p:cNvPr>
          <p:cNvSpPr/>
          <p:nvPr/>
        </p:nvSpPr>
        <p:spPr>
          <a:xfrm>
            <a:off x="519347" y="1118946"/>
            <a:ext cx="4683187" cy="1983217"/>
          </a:xfrm>
          <a:prstGeom prst="rect">
            <a:avLst/>
          </a:prstGeom>
        </p:spPr>
        <p:txBody>
          <a:bodyPr wrap="square" lIns="121901" tIns="60951" rIns="121901" bIns="60951">
            <a:spAutoFit/>
          </a:bodyPr>
          <a:lstStyle/>
          <a:p>
            <a:pPr algn="l">
              <a:lnSpc>
                <a:spcPct val="125000"/>
              </a:lnSpc>
            </a:pPr>
            <a:r>
              <a:rPr lang="en-US" altLang="zh-CN" sz="2400" b="0" i="0" dirty="0">
                <a:solidFill>
                  <a:schemeClr val="bg1"/>
                </a:solidFill>
                <a:effectLst/>
                <a:latin typeface="Helvetica" panose="020B0604020202020204" pitchFamily="34" charset="0"/>
              </a:rPr>
              <a:t>GPT-</a:t>
            </a:r>
            <a:r>
              <a:rPr lang="en-US" altLang="zh-CN" sz="2400" b="0" i="0" dirty="0" err="1">
                <a:solidFill>
                  <a:schemeClr val="bg1"/>
                </a:solidFill>
                <a:effectLst/>
                <a:latin typeface="Helvetica" panose="020B0604020202020204" pitchFamily="34" charset="0"/>
              </a:rPr>
              <a:t>SoVITS</a:t>
            </a:r>
            <a:r>
              <a:rPr lang="zh-CN" altLang="en-US" sz="2400" b="0" i="0" dirty="0">
                <a:solidFill>
                  <a:schemeClr val="bg1"/>
                </a:solidFill>
                <a:effectLst/>
                <a:latin typeface="Helvetica" panose="020B0604020202020204" pitchFamily="34" charset="0"/>
              </a:rPr>
              <a:t>语音合成</a:t>
            </a:r>
            <a:endParaRPr lang="en-US" altLang="zh-CN" sz="2400" b="0" i="0" dirty="0">
              <a:solidFill>
                <a:schemeClr val="bg1"/>
              </a:solidFill>
              <a:effectLst/>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通过强大的开源预训练模型</a:t>
            </a:r>
            <a:r>
              <a:rPr lang="en-US" altLang="zh-CN" dirty="0">
                <a:solidFill>
                  <a:srgbClr val="FFFF66"/>
                </a:solidFill>
                <a:latin typeface="Helvetica" panose="020B0604020202020204" pitchFamily="34" charset="0"/>
              </a:rPr>
              <a:t>GPT-</a:t>
            </a:r>
            <a:r>
              <a:rPr lang="en-US" altLang="zh-CN" dirty="0" err="1">
                <a:solidFill>
                  <a:srgbClr val="FFFF66"/>
                </a:solidFill>
                <a:latin typeface="Helvetica" panose="020B0604020202020204" pitchFamily="34" charset="0"/>
              </a:rPr>
              <a:t>SoVITS</a:t>
            </a:r>
            <a:r>
              <a:rPr lang="zh-CN" altLang="en-US" sz="1400" dirty="0">
                <a:solidFill>
                  <a:schemeClr val="bg1"/>
                </a:solidFill>
                <a:latin typeface="Helvetica" panose="020B0604020202020204" pitchFamily="34" charset="0"/>
              </a:rPr>
              <a:t>，我们使用其</a:t>
            </a:r>
            <a:r>
              <a:rPr lang="en-US" altLang="zh-CN" sz="1400" dirty="0">
                <a:solidFill>
                  <a:schemeClr val="bg1"/>
                </a:solidFill>
                <a:latin typeface="Helvetica" panose="020B0604020202020204" pitchFamily="34" charset="0"/>
              </a:rPr>
              <a:t>beta0217</a:t>
            </a:r>
            <a:r>
              <a:rPr lang="zh-CN" altLang="en-US" sz="1400" dirty="0">
                <a:solidFill>
                  <a:schemeClr val="bg1"/>
                </a:solidFill>
                <a:latin typeface="Helvetica" panose="020B0604020202020204" pitchFamily="34" charset="0"/>
              </a:rPr>
              <a:t>版本实现了极具有表现力、且富有情感的虚拟人合成声音。</a:t>
            </a:r>
            <a:endParaRPr lang="en-US" altLang="zh-CN" sz="1400" dirty="0">
              <a:solidFill>
                <a:schemeClr val="bg1"/>
              </a:solidFill>
              <a:latin typeface="Helvetica" panose="020B0604020202020204" pitchFamily="34" charset="0"/>
            </a:endParaRPr>
          </a:p>
          <a:p>
            <a:pPr algn="l">
              <a:lnSpc>
                <a:spcPct val="125000"/>
              </a:lnSpc>
            </a:pPr>
            <a:r>
              <a:rPr lang="en-US" altLang="zh-CN" sz="1400" dirty="0">
                <a:solidFill>
                  <a:schemeClr val="bg1"/>
                </a:solidFill>
                <a:latin typeface="Helvetica" panose="020B0604020202020204" pitchFamily="34" charset="0"/>
              </a:rPr>
              <a:t>GPT-</a:t>
            </a:r>
            <a:r>
              <a:rPr lang="en-US" altLang="zh-CN" sz="1400" dirty="0" err="1">
                <a:solidFill>
                  <a:schemeClr val="bg1"/>
                </a:solidFill>
                <a:latin typeface="Helvetica" panose="020B0604020202020204" pitchFamily="34" charset="0"/>
              </a:rPr>
              <a:t>SoVITS</a:t>
            </a:r>
            <a:r>
              <a:rPr lang="zh-CN" altLang="en-US" sz="1400" dirty="0">
                <a:solidFill>
                  <a:schemeClr val="bg1"/>
                </a:solidFill>
                <a:latin typeface="Helvetica" panose="020B0604020202020204" pitchFamily="34" charset="0"/>
              </a:rPr>
              <a:t>生成的语音所具有的</a:t>
            </a:r>
            <a:r>
              <a:rPr lang="zh-CN" altLang="en-US" sz="1400" dirty="0">
                <a:solidFill>
                  <a:srgbClr val="99FF66"/>
                </a:solidFill>
                <a:latin typeface="Helvetica" panose="020B0604020202020204" pitchFamily="34" charset="0"/>
              </a:rPr>
              <a:t>丰富度和表现力</a:t>
            </a:r>
            <a:r>
              <a:rPr lang="zh-CN" altLang="en-US" sz="1400" dirty="0">
                <a:solidFill>
                  <a:schemeClr val="bg1"/>
                </a:solidFill>
                <a:latin typeface="Helvetica" panose="020B0604020202020204" pitchFamily="34" charset="0"/>
              </a:rPr>
              <a:t>，比百度提供的短文本语音合成相比，呈现出了压倒性的优势。</a:t>
            </a:r>
            <a:endParaRPr lang="en-US" altLang="zh-CN" sz="1400" dirty="0">
              <a:solidFill>
                <a:schemeClr val="bg1"/>
              </a:solidFill>
              <a:latin typeface="Helvetica" panose="020B0604020202020204" pitchFamily="34" charset="0"/>
            </a:endParaRPr>
          </a:p>
        </p:txBody>
      </p:sp>
      <p:cxnSp>
        <p:nvCxnSpPr>
          <p:cNvPr id="11" name="直接连接符 10">
            <a:extLst>
              <a:ext uri="{FF2B5EF4-FFF2-40B4-BE49-F238E27FC236}">
                <a16:creationId xmlns:a16="http://schemas.microsoft.com/office/drawing/2014/main" id="{8FA2C219-3269-5599-E98A-5EB5DB568FF5}"/>
              </a:ext>
            </a:extLst>
          </p:cNvPr>
          <p:cNvCxnSpPr>
            <a:cxnSpLocks/>
          </p:cNvCxnSpPr>
          <p:nvPr/>
        </p:nvCxnSpPr>
        <p:spPr>
          <a:xfrm>
            <a:off x="5225991" y="1360140"/>
            <a:ext cx="0" cy="17420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517982B-D47B-C82B-61B2-2E1E197AF0CC}"/>
              </a:ext>
            </a:extLst>
          </p:cNvPr>
          <p:cNvCxnSpPr>
            <a:cxnSpLocks/>
          </p:cNvCxnSpPr>
          <p:nvPr/>
        </p:nvCxnSpPr>
        <p:spPr>
          <a:xfrm>
            <a:off x="536913" y="3686254"/>
            <a:ext cx="0" cy="189188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22" name="文本框 21">
            <a:extLst>
              <a:ext uri="{FF2B5EF4-FFF2-40B4-BE49-F238E27FC236}">
                <a16:creationId xmlns:a16="http://schemas.microsoft.com/office/drawing/2014/main" id="{72AB6A17-B8BA-AC2F-60F5-380BC938261E}"/>
              </a:ext>
            </a:extLst>
          </p:cNvPr>
          <p:cNvSpPr txBox="1"/>
          <p:nvPr/>
        </p:nvSpPr>
        <p:spPr>
          <a:xfrm>
            <a:off x="641390" y="3563635"/>
            <a:ext cx="4439102" cy="2014508"/>
          </a:xfrm>
          <a:prstGeom prst="rect">
            <a:avLst/>
          </a:prstGeom>
          <a:noFill/>
        </p:spPr>
        <p:txBody>
          <a:bodyPr wrap="square" lIns="121901" tIns="60951" rIns="121901" bIns="60951" rtlCol="0">
            <a:spAutoFit/>
          </a:bodyPr>
          <a:lstStyle/>
          <a:p>
            <a:pPr defTabSz="1219200">
              <a:lnSpc>
                <a:spcPct val="125000"/>
              </a:lnSpc>
              <a:defRPr/>
            </a:pPr>
            <a:r>
              <a:rPr lang="zh-CN" altLang="en-US" sz="2000" b="1" kern="0" dirty="0">
                <a:solidFill>
                  <a:schemeClr val="bg2"/>
                </a:solidFill>
              </a:rPr>
              <a:t>十分强大的少样本语音合成模型</a:t>
            </a:r>
            <a:endParaRPr lang="en-US" altLang="zh-CN" sz="2000" b="1" kern="0" dirty="0">
              <a:solidFill>
                <a:schemeClr val="bg2"/>
              </a:solidFill>
            </a:endParaRPr>
          </a:p>
          <a:p>
            <a:pPr defTabSz="1219200">
              <a:lnSpc>
                <a:spcPct val="125000"/>
              </a:lnSpc>
              <a:defRPr/>
            </a:pPr>
            <a:r>
              <a:rPr lang="zh-CN" altLang="en-US" sz="1600" b="1" kern="0" dirty="0">
                <a:solidFill>
                  <a:schemeClr val="bg2"/>
                </a:solidFill>
              </a:rPr>
              <a:t>输入</a:t>
            </a:r>
            <a:r>
              <a:rPr lang="en-US" altLang="zh-CN" sz="1600" b="1" kern="0" dirty="0">
                <a:solidFill>
                  <a:schemeClr val="bg2"/>
                </a:solidFill>
              </a:rPr>
              <a:t>5s</a:t>
            </a:r>
            <a:r>
              <a:rPr lang="zh-CN" altLang="en-US" sz="1600" b="1" kern="0" dirty="0">
                <a:solidFill>
                  <a:schemeClr val="bg2"/>
                </a:solidFill>
              </a:rPr>
              <a:t>的声音样本，就可以仿照声音样本的音色和语气，生成极具表现力的合成语音。</a:t>
            </a:r>
            <a:endParaRPr lang="en-US" altLang="zh-CN" sz="1600" b="1" kern="0" dirty="0">
              <a:solidFill>
                <a:schemeClr val="bg2"/>
              </a:solidFill>
            </a:endParaRPr>
          </a:p>
          <a:p>
            <a:pPr defTabSz="1219200">
              <a:lnSpc>
                <a:spcPct val="125000"/>
              </a:lnSpc>
              <a:defRPr/>
            </a:pP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提供</a:t>
            </a:r>
            <a:r>
              <a:rPr lang="en-US" altLang="zh-CN" sz="1600" b="1" kern="0" dirty="0">
                <a:solidFill>
                  <a:schemeClr val="bg2"/>
                </a:solidFill>
              </a:rPr>
              <a:t>1</a:t>
            </a:r>
            <a:r>
              <a:rPr lang="zh-CN" altLang="en-US" sz="1600" b="1" kern="0" dirty="0">
                <a:solidFill>
                  <a:schemeClr val="bg2"/>
                </a:solidFill>
              </a:rPr>
              <a:t>分钟的训练数据，便可提升语音合成的真实感和表现力。</a:t>
            </a:r>
            <a:endParaRPr lang="en-US" altLang="zh-CN" sz="1600" b="1" kern="0" dirty="0">
              <a:solidFill>
                <a:schemeClr val="bg2"/>
              </a:solidFill>
            </a:endParaRPr>
          </a:p>
        </p:txBody>
      </p:sp>
      <p:sp>
        <p:nvSpPr>
          <p:cNvPr id="28" name="矩形 27">
            <a:extLst>
              <a:ext uri="{FF2B5EF4-FFF2-40B4-BE49-F238E27FC236}">
                <a16:creationId xmlns:a16="http://schemas.microsoft.com/office/drawing/2014/main" id="{67BF4EE9-D7C7-5F0D-555F-5F00CA9E3E21}"/>
              </a:ext>
            </a:extLst>
          </p:cNvPr>
          <p:cNvSpPr/>
          <p:nvPr/>
        </p:nvSpPr>
        <p:spPr>
          <a:xfrm>
            <a:off x="9386919" y="503157"/>
            <a:ext cx="1990142" cy="431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B600D74-551C-EDB0-2ECA-A60F110FA795}"/>
              </a:ext>
            </a:extLst>
          </p:cNvPr>
          <p:cNvPicPr>
            <a:picLocks noChangeAspect="1"/>
          </p:cNvPicPr>
          <p:nvPr/>
        </p:nvPicPr>
        <p:blipFill>
          <a:blip r:embed="rId5"/>
          <a:stretch>
            <a:fillRect/>
          </a:stretch>
        </p:blipFill>
        <p:spPr>
          <a:xfrm>
            <a:off x="5431303" y="805349"/>
            <a:ext cx="6504367" cy="3887375"/>
          </a:xfrm>
          <a:prstGeom prst="rect">
            <a:avLst/>
          </a:prstGeom>
          <a:ln w="63500">
            <a:solidFill>
              <a:schemeClr val="bg2"/>
            </a:solidFill>
          </a:ln>
        </p:spPr>
      </p:pic>
      <p:sp>
        <p:nvSpPr>
          <p:cNvPr id="8" name="文本框 7">
            <a:extLst>
              <a:ext uri="{FF2B5EF4-FFF2-40B4-BE49-F238E27FC236}">
                <a16:creationId xmlns:a16="http://schemas.microsoft.com/office/drawing/2014/main" id="{E014DC35-F226-E538-CD87-76B5B1BA3C55}"/>
              </a:ext>
            </a:extLst>
          </p:cNvPr>
          <p:cNvSpPr txBox="1"/>
          <p:nvPr/>
        </p:nvSpPr>
        <p:spPr>
          <a:xfrm>
            <a:off x="5657879" y="4856845"/>
            <a:ext cx="6277791" cy="783081"/>
          </a:xfrm>
          <a:prstGeom prst="rect">
            <a:avLst/>
          </a:prstGeom>
          <a:noFill/>
        </p:spPr>
        <p:txBody>
          <a:bodyPr wrap="square" lIns="121901" tIns="60951" rIns="121901" bIns="60951" rtlCol="0">
            <a:spAutoFit/>
          </a:bodyPr>
          <a:lstStyle/>
          <a:p>
            <a:pPr defTabSz="1219200">
              <a:lnSpc>
                <a:spcPct val="125000"/>
              </a:lnSpc>
              <a:defRPr/>
            </a:pPr>
            <a:r>
              <a:rPr lang="zh-CN" altLang="en-US" b="1" kern="0" dirty="0">
                <a:solidFill>
                  <a:schemeClr val="bg2"/>
                </a:solidFill>
              </a:rPr>
              <a:t>通过搜集训练数据，我们对部署在本地的</a:t>
            </a:r>
            <a:r>
              <a:rPr lang="en-US" altLang="zh-CN" b="1" kern="0" dirty="0">
                <a:solidFill>
                  <a:schemeClr val="bg2"/>
                </a:solidFill>
              </a:rPr>
              <a:t>GPT-</a:t>
            </a:r>
            <a:r>
              <a:rPr lang="en-US" altLang="zh-CN" b="1" kern="0" dirty="0" err="1">
                <a:solidFill>
                  <a:schemeClr val="bg2"/>
                </a:solidFill>
              </a:rPr>
              <a:t>SoVITS</a:t>
            </a:r>
            <a:r>
              <a:rPr lang="zh-CN" altLang="en-US" b="1" kern="0" dirty="0">
                <a:solidFill>
                  <a:schemeClr val="bg2"/>
                </a:solidFill>
              </a:rPr>
              <a:t>进行了进一步的微调训练，以期达到更好的声音真实感。</a:t>
            </a:r>
            <a:endParaRPr lang="en-US" altLang="zh-CN" sz="1400" b="1" kern="0" dirty="0">
              <a:solidFill>
                <a:schemeClr val="bg2"/>
              </a:solidFill>
            </a:endParaRPr>
          </a:p>
        </p:txBody>
      </p:sp>
    </p:spTree>
    <p:extLst>
      <p:ext uri="{BB962C8B-B14F-4D97-AF65-F5344CB8AC3E}">
        <p14:creationId xmlns:p14="http://schemas.microsoft.com/office/powerpoint/2010/main" val="399337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0"/>
          </p:nvPr>
        </p:nvSpPr>
        <p:spPr/>
        <p:txBody>
          <a:bodyPr/>
          <a:lstStyle/>
          <a:p>
            <a:r>
              <a:rPr lang="zh-CN" altLang="en-US" dirty="0"/>
              <a:t>第二部分</a:t>
            </a:r>
            <a:endParaRPr lang="en-US" altLang="zh-CN" dirty="0"/>
          </a:p>
          <a:p>
            <a:r>
              <a:rPr lang="zh-CN" altLang="en-US" dirty="0"/>
              <a:t>虚拟教学助理</a:t>
            </a:r>
          </a:p>
        </p:txBody>
      </p:sp>
      <p:sp>
        <p:nvSpPr>
          <p:cNvPr id="19" name="文本占位符 18"/>
          <p:cNvSpPr>
            <a:spLocks noGrp="1"/>
          </p:cNvSpPr>
          <p:nvPr>
            <p:ph type="body" sz="quarter" idx="11"/>
          </p:nvPr>
        </p:nvSpPr>
        <p:spPr/>
        <p:txBody>
          <a:bodyPr/>
          <a:lstStyle/>
          <a:p>
            <a:r>
              <a:rPr lang="en-US" altLang="zh-CN" dirty="0"/>
              <a:t>02</a:t>
            </a:r>
            <a:endParaRPr lang="zh-CN" altLang="en-US" dirty="0"/>
          </a:p>
        </p:txBody>
      </p: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DE97C6B6-ED59-B8F4-F146-771CE8131169}"/>
              </a:ext>
            </a:extLst>
          </p:cNvPr>
          <p:cNvSpPr/>
          <p:nvPr/>
        </p:nvSpPr>
        <p:spPr>
          <a:xfrm>
            <a:off x="734296" y="1208610"/>
            <a:ext cx="4120386" cy="1366190"/>
          </a:xfrm>
          <a:prstGeom prst="rect">
            <a:avLst/>
          </a:prstGeom>
        </p:spPr>
        <p:txBody>
          <a:bodyPr wrap="square" lIns="121901" tIns="60951" rIns="121901" bIns="60951">
            <a:spAutoFit/>
          </a:bodyPr>
          <a:lstStyle/>
          <a:p>
            <a:pPr algn="l">
              <a:lnSpc>
                <a:spcPct val="125000"/>
              </a:lnSpc>
            </a:pPr>
            <a:r>
              <a:rPr lang="zh-CN" altLang="en-US" sz="2400" b="0" i="0" dirty="0">
                <a:solidFill>
                  <a:schemeClr val="bg1"/>
                </a:solidFill>
                <a:effectLst/>
                <a:latin typeface="Helvetica" panose="020B0604020202020204" pitchFamily="34" charset="0"/>
              </a:rPr>
              <a:t>将</a:t>
            </a:r>
            <a:r>
              <a:rPr lang="en-US" altLang="zh-CN" sz="2400" b="0" i="0" dirty="0">
                <a:solidFill>
                  <a:schemeClr val="bg1"/>
                </a:solidFill>
                <a:effectLst/>
                <a:latin typeface="Helvetica" panose="020B0604020202020204" pitchFamily="34" charset="0"/>
              </a:rPr>
              <a:t>WebGL</a:t>
            </a:r>
            <a:r>
              <a:rPr lang="zh-CN" altLang="en-US" sz="2400" b="0" i="0" dirty="0">
                <a:solidFill>
                  <a:schemeClr val="bg1"/>
                </a:solidFill>
                <a:effectLst/>
                <a:latin typeface="Helvetica" panose="020B0604020202020204" pitchFamily="34" charset="0"/>
              </a:rPr>
              <a:t>嵌入至</a:t>
            </a:r>
            <a:r>
              <a:rPr lang="en-US" altLang="zh-CN" sz="2400" b="0" i="0" dirty="0">
                <a:solidFill>
                  <a:schemeClr val="bg1"/>
                </a:solidFill>
                <a:effectLst/>
                <a:latin typeface="Helvetica" panose="020B0604020202020204" pitchFamily="34" charset="0"/>
              </a:rPr>
              <a:t>Vue</a:t>
            </a:r>
            <a:r>
              <a:rPr lang="zh-CN" altLang="en-US" sz="2400" b="0" i="0" dirty="0">
                <a:solidFill>
                  <a:schemeClr val="bg1"/>
                </a:solidFill>
                <a:effectLst/>
                <a:latin typeface="Helvetica" panose="020B0604020202020204" pitchFamily="34" charset="0"/>
              </a:rPr>
              <a:t>框架中</a:t>
            </a:r>
          </a:p>
          <a:p>
            <a:pPr algn="l">
              <a:lnSpc>
                <a:spcPct val="125000"/>
              </a:lnSpc>
            </a:pPr>
            <a:r>
              <a:rPr lang="zh-CN" altLang="en-US" sz="1400" dirty="0">
                <a:solidFill>
                  <a:schemeClr val="bg1"/>
                </a:solidFill>
                <a:latin typeface="Helvetica" panose="020B0604020202020204" pitchFamily="34" charset="0"/>
              </a:rPr>
              <a:t>万事齐备，接下来我们将</a:t>
            </a:r>
            <a:r>
              <a:rPr lang="en-US" altLang="zh-CN" sz="1400" dirty="0">
                <a:solidFill>
                  <a:schemeClr val="bg1"/>
                </a:solidFill>
                <a:latin typeface="Helvetica" panose="020B0604020202020204" pitchFamily="34" charset="0"/>
              </a:rPr>
              <a:t>Unity</a:t>
            </a:r>
            <a:r>
              <a:rPr lang="zh-CN" altLang="en-US" sz="1400" dirty="0">
                <a:solidFill>
                  <a:schemeClr val="bg1"/>
                </a:solidFill>
                <a:latin typeface="Helvetica" panose="020B0604020202020204" pitchFamily="34" charset="0"/>
              </a:rPr>
              <a:t>程序构建到</a:t>
            </a:r>
            <a:r>
              <a:rPr lang="en-US" altLang="zh-CN" sz="1400" dirty="0">
                <a:solidFill>
                  <a:schemeClr val="bg1"/>
                </a:solidFill>
                <a:latin typeface="Helvetica" panose="020B0604020202020204" pitchFamily="34" charset="0"/>
              </a:rPr>
              <a:t>WebGL</a:t>
            </a:r>
            <a:r>
              <a:rPr lang="zh-CN" altLang="en-US" sz="1400" dirty="0">
                <a:solidFill>
                  <a:schemeClr val="bg1"/>
                </a:solidFill>
                <a:latin typeface="Helvetica" panose="020B0604020202020204" pitchFamily="34" charset="0"/>
              </a:rPr>
              <a:t>平台，并将其代码重新组织为</a:t>
            </a:r>
            <a:r>
              <a:rPr lang="en-US" altLang="zh-CN" sz="1400" dirty="0">
                <a:solidFill>
                  <a:schemeClr val="bg1"/>
                </a:solidFill>
                <a:latin typeface="Helvetica" panose="020B0604020202020204" pitchFamily="34" charset="0"/>
              </a:rPr>
              <a:t>Vue</a:t>
            </a:r>
            <a:r>
              <a:rPr lang="zh-CN" altLang="en-US" sz="1400" dirty="0">
                <a:solidFill>
                  <a:schemeClr val="bg1"/>
                </a:solidFill>
                <a:latin typeface="Helvetica" panose="020B0604020202020204" pitchFamily="34" charset="0"/>
              </a:rPr>
              <a:t>组件，将其嵌入至了</a:t>
            </a:r>
            <a:r>
              <a:rPr lang="en-US" altLang="zh-CN" sz="1400" dirty="0">
                <a:solidFill>
                  <a:schemeClr val="bg1"/>
                </a:solidFill>
                <a:latin typeface="Helvetica" panose="020B0604020202020204" pitchFamily="34" charset="0"/>
              </a:rPr>
              <a:t>Vue</a:t>
            </a:r>
            <a:r>
              <a:rPr lang="zh-CN" altLang="en-US" sz="1400" dirty="0">
                <a:solidFill>
                  <a:schemeClr val="bg1"/>
                </a:solidFill>
                <a:latin typeface="Helvetica" panose="020B0604020202020204" pitchFamily="34" charset="0"/>
              </a:rPr>
              <a:t>前端框架中。</a:t>
            </a:r>
            <a:endParaRPr lang="en-US" altLang="zh-CN" sz="1400" dirty="0">
              <a:solidFill>
                <a:schemeClr val="bg1"/>
              </a:solidFill>
              <a:latin typeface="Helvetica" panose="020B0604020202020204" pitchFamily="34" charset="0"/>
            </a:endParaRPr>
          </a:p>
        </p:txBody>
      </p:sp>
      <p:cxnSp>
        <p:nvCxnSpPr>
          <p:cNvPr id="11" name="直接连接符 10">
            <a:extLst>
              <a:ext uri="{FF2B5EF4-FFF2-40B4-BE49-F238E27FC236}">
                <a16:creationId xmlns:a16="http://schemas.microsoft.com/office/drawing/2014/main" id="{8FA2C219-3269-5599-E98A-5EB5DB568FF5}"/>
              </a:ext>
            </a:extLst>
          </p:cNvPr>
          <p:cNvCxnSpPr>
            <a:cxnSpLocks/>
          </p:cNvCxnSpPr>
          <p:nvPr/>
        </p:nvCxnSpPr>
        <p:spPr>
          <a:xfrm>
            <a:off x="5280178" y="1298443"/>
            <a:ext cx="0" cy="17420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517982B-D47B-C82B-61B2-2E1E197AF0CC}"/>
              </a:ext>
            </a:extLst>
          </p:cNvPr>
          <p:cNvCxnSpPr>
            <a:cxnSpLocks/>
          </p:cNvCxnSpPr>
          <p:nvPr/>
        </p:nvCxnSpPr>
        <p:spPr>
          <a:xfrm>
            <a:off x="591382" y="3908634"/>
            <a:ext cx="0" cy="189188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22" name="文本框 21">
            <a:extLst>
              <a:ext uri="{FF2B5EF4-FFF2-40B4-BE49-F238E27FC236}">
                <a16:creationId xmlns:a16="http://schemas.microsoft.com/office/drawing/2014/main" id="{72AB6A17-B8BA-AC2F-60F5-380BC938261E}"/>
              </a:ext>
            </a:extLst>
          </p:cNvPr>
          <p:cNvSpPr txBox="1"/>
          <p:nvPr/>
        </p:nvSpPr>
        <p:spPr>
          <a:xfrm>
            <a:off x="609335" y="3861078"/>
            <a:ext cx="4837382" cy="1940898"/>
          </a:xfrm>
          <a:prstGeom prst="rect">
            <a:avLst/>
          </a:prstGeom>
          <a:noFill/>
        </p:spPr>
        <p:txBody>
          <a:bodyPr wrap="square" lIns="121901" tIns="60951" rIns="121901" bIns="60951" rtlCol="0">
            <a:spAutoFit/>
          </a:bodyPr>
          <a:lstStyle/>
          <a:p>
            <a:pPr defTabSz="1219200">
              <a:lnSpc>
                <a:spcPct val="125000"/>
              </a:lnSpc>
              <a:defRPr/>
            </a:pPr>
            <a:r>
              <a:rPr lang="zh-CN" altLang="en-US" sz="1600" b="1" kern="0" dirty="0">
                <a:solidFill>
                  <a:schemeClr val="bg2"/>
                </a:solidFill>
              </a:rPr>
              <a:t>通过这种方式</a:t>
            </a:r>
            <a:r>
              <a:rPr lang="en-US" altLang="zh-CN" sz="1600" b="1" kern="0" dirty="0">
                <a:solidFill>
                  <a:schemeClr val="bg2"/>
                </a:solidFill>
              </a:rPr>
              <a:t>…</a:t>
            </a:r>
          </a:p>
          <a:p>
            <a:pPr defTabSz="1219200">
              <a:lnSpc>
                <a:spcPct val="125000"/>
              </a:lnSpc>
              <a:defRPr/>
            </a:pPr>
            <a:r>
              <a:rPr lang="zh-CN" altLang="en-US" sz="1600" b="1" kern="0" dirty="0">
                <a:solidFill>
                  <a:schemeClr val="bg2"/>
                </a:solidFill>
              </a:rPr>
              <a:t>我们最小化的减少了</a:t>
            </a:r>
            <a:r>
              <a:rPr lang="en-US" altLang="zh-CN" sz="1600" b="1" kern="0" dirty="0">
                <a:solidFill>
                  <a:schemeClr val="bg2"/>
                </a:solidFill>
              </a:rPr>
              <a:t>Unity WebGL</a:t>
            </a:r>
            <a:r>
              <a:rPr lang="zh-CN" altLang="en-US" sz="1600" b="1" kern="0" dirty="0">
                <a:solidFill>
                  <a:schemeClr val="bg2"/>
                </a:solidFill>
              </a:rPr>
              <a:t>程序对</a:t>
            </a:r>
            <a:r>
              <a:rPr lang="en-US" altLang="zh-CN" sz="1600" b="1" kern="0" dirty="0">
                <a:solidFill>
                  <a:schemeClr val="bg2"/>
                </a:solidFill>
              </a:rPr>
              <a:t>Vue</a:t>
            </a:r>
            <a:r>
              <a:rPr lang="zh-CN" altLang="en-US" sz="1600" b="1" kern="0" dirty="0">
                <a:solidFill>
                  <a:schemeClr val="bg2"/>
                </a:solidFill>
              </a:rPr>
              <a:t>前端框架的影响，</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使得前端可像正常的</a:t>
            </a:r>
            <a:r>
              <a:rPr lang="en-US" altLang="zh-CN" sz="1600" b="1" kern="0" dirty="0">
                <a:solidFill>
                  <a:schemeClr val="bg2"/>
                </a:solidFill>
              </a:rPr>
              <a:t>Vue Web</a:t>
            </a:r>
            <a:r>
              <a:rPr lang="zh-CN" altLang="en-US" sz="1600" b="1" kern="0" dirty="0">
                <a:solidFill>
                  <a:schemeClr val="bg2"/>
                </a:solidFill>
              </a:rPr>
              <a:t>应用一样进行开发</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这种将其实例化为</a:t>
            </a:r>
            <a:r>
              <a:rPr lang="en-US" altLang="zh-CN" sz="1600" b="1" kern="0" dirty="0">
                <a:solidFill>
                  <a:schemeClr val="bg2"/>
                </a:solidFill>
              </a:rPr>
              <a:t>Vue</a:t>
            </a:r>
            <a:r>
              <a:rPr lang="zh-CN" altLang="en-US" sz="1600" b="1" kern="0" dirty="0">
                <a:solidFill>
                  <a:schemeClr val="bg2"/>
                </a:solidFill>
              </a:rPr>
              <a:t>组件的编程方式，</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充分体现了高内聚，低耦合的设计思想。</a:t>
            </a:r>
            <a:endParaRPr lang="en-US" altLang="zh-CN" sz="1200" b="1" kern="0" dirty="0">
              <a:solidFill>
                <a:schemeClr val="bg2"/>
              </a:solidFill>
            </a:endParaRPr>
          </a:p>
        </p:txBody>
      </p:sp>
      <p:sp>
        <p:nvSpPr>
          <p:cNvPr id="28" name="矩形 27">
            <a:extLst>
              <a:ext uri="{FF2B5EF4-FFF2-40B4-BE49-F238E27FC236}">
                <a16:creationId xmlns:a16="http://schemas.microsoft.com/office/drawing/2014/main" id="{67BF4EE9-D7C7-5F0D-555F-5F00CA9E3E21}"/>
              </a:ext>
            </a:extLst>
          </p:cNvPr>
          <p:cNvSpPr/>
          <p:nvPr/>
        </p:nvSpPr>
        <p:spPr>
          <a:xfrm>
            <a:off x="9386919" y="503157"/>
            <a:ext cx="1990142" cy="431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A35A1B7-EEDA-854D-F18E-2500F922AB3C}"/>
              </a:ext>
            </a:extLst>
          </p:cNvPr>
          <p:cNvPicPr>
            <a:picLocks noChangeAspect="1"/>
          </p:cNvPicPr>
          <p:nvPr/>
        </p:nvPicPr>
        <p:blipFill>
          <a:blip r:embed="rId3"/>
          <a:stretch>
            <a:fillRect/>
          </a:stretch>
        </p:blipFill>
        <p:spPr>
          <a:xfrm>
            <a:off x="5497912" y="905510"/>
            <a:ext cx="6200109" cy="3702641"/>
          </a:xfrm>
          <a:prstGeom prst="rect">
            <a:avLst/>
          </a:prstGeom>
          <a:ln w="63500">
            <a:solidFill>
              <a:schemeClr val="bg2"/>
            </a:solidFill>
          </a:ln>
        </p:spPr>
      </p:pic>
      <p:pic>
        <p:nvPicPr>
          <p:cNvPr id="7" name="图片 6">
            <a:extLst>
              <a:ext uri="{FF2B5EF4-FFF2-40B4-BE49-F238E27FC236}">
                <a16:creationId xmlns:a16="http://schemas.microsoft.com/office/drawing/2014/main" id="{5AF4E455-1D49-466F-BC13-6EEF376DB565}"/>
              </a:ext>
            </a:extLst>
          </p:cNvPr>
          <p:cNvPicPr>
            <a:picLocks noChangeAspect="1"/>
          </p:cNvPicPr>
          <p:nvPr/>
        </p:nvPicPr>
        <p:blipFill>
          <a:blip r:embed="rId4"/>
          <a:stretch>
            <a:fillRect/>
          </a:stretch>
        </p:blipFill>
        <p:spPr>
          <a:xfrm>
            <a:off x="4335794" y="2446155"/>
            <a:ext cx="726651" cy="726651"/>
          </a:xfrm>
          <a:prstGeom prst="rect">
            <a:avLst/>
          </a:prstGeom>
        </p:spPr>
      </p:pic>
      <p:pic>
        <p:nvPicPr>
          <p:cNvPr id="14" name="图片 13">
            <a:extLst>
              <a:ext uri="{FF2B5EF4-FFF2-40B4-BE49-F238E27FC236}">
                <a16:creationId xmlns:a16="http://schemas.microsoft.com/office/drawing/2014/main" id="{A99BD91D-DA0B-D364-93DB-6D3A9C73AF96}"/>
              </a:ext>
            </a:extLst>
          </p:cNvPr>
          <p:cNvPicPr>
            <a:picLocks noChangeAspect="1"/>
          </p:cNvPicPr>
          <p:nvPr/>
        </p:nvPicPr>
        <p:blipFill>
          <a:blip r:embed="rId5"/>
          <a:stretch>
            <a:fillRect/>
          </a:stretch>
        </p:blipFill>
        <p:spPr>
          <a:xfrm>
            <a:off x="2827637" y="2355957"/>
            <a:ext cx="1015580" cy="857308"/>
          </a:xfrm>
          <a:prstGeom prst="rect">
            <a:avLst/>
          </a:prstGeom>
        </p:spPr>
      </p:pic>
      <p:pic>
        <p:nvPicPr>
          <p:cNvPr id="16" name="图片 15">
            <a:extLst>
              <a:ext uri="{FF2B5EF4-FFF2-40B4-BE49-F238E27FC236}">
                <a16:creationId xmlns:a16="http://schemas.microsoft.com/office/drawing/2014/main" id="{0DF0754E-4258-9BED-FE67-6B66E4C33333}"/>
              </a:ext>
            </a:extLst>
          </p:cNvPr>
          <p:cNvPicPr>
            <a:picLocks noChangeAspect="1"/>
          </p:cNvPicPr>
          <p:nvPr/>
        </p:nvPicPr>
        <p:blipFill>
          <a:blip r:embed="rId6"/>
          <a:stretch>
            <a:fillRect/>
          </a:stretch>
        </p:blipFill>
        <p:spPr>
          <a:xfrm>
            <a:off x="592873" y="2676704"/>
            <a:ext cx="2071218" cy="363762"/>
          </a:xfrm>
          <a:prstGeom prst="rect">
            <a:avLst/>
          </a:prstGeom>
        </p:spPr>
      </p:pic>
      <p:sp>
        <p:nvSpPr>
          <p:cNvPr id="23" name="矩形 22">
            <a:extLst>
              <a:ext uri="{FF2B5EF4-FFF2-40B4-BE49-F238E27FC236}">
                <a16:creationId xmlns:a16="http://schemas.microsoft.com/office/drawing/2014/main" id="{ECACDF70-E97E-A71C-3D37-92BA1FA6BCA2}"/>
              </a:ext>
            </a:extLst>
          </p:cNvPr>
          <p:cNvSpPr/>
          <p:nvPr/>
        </p:nvSpPr>
        <p:spPr>
          <a:xfrm>
            <a:off x="3639986" y="1915441"/>
            <a:ext cx="907186" cy="1510780"/>
          </a:xfrm>
          <a:prstGeom prst="rect">
            <a:avLst/>
          </a:prstGeom>
        </p:spPr>
        <p:txBody>
          <a:bodyPr wrap="square" lIns="121901" tIns="60951" rIns="121901" bIns="60951">
            <a:spAutoFit/>
          </a:bodyPr>
          <a:lstStyle/>
          <a:p>
            <a:pPr algn="l">
              <a:lnSpc>
                <a:spcPct val="125000"/>
              </a:lnSpc>
            </a:pPr>
            <a:r>
              <a:rPr lang="en-US" altLang="zh-CN" sz="8000" dirty="0">
                <a:solidFill>
                  <a:schemeClr val="bg1"/>
                </a:solidFill>
                <a:latin typeface="Helvetica" panose="020B0604020202020204" pitchFamily="34" charset="0"/>
              </a:rPr>
              <a:t>+</a:t>
            </a:r>
          </a:p>
        </p:txBody>
      </p:sp>
      <p:pic>
        <p:nvPicPr>
          <p:cNvPr id="25" name="图片 24">
            <a:extLst>
              <a:ext uri="{FF2B5EF4-FFF2-40B4-BE49-F238E27FC236}">
                <a16:creationId xmlns:a16="http://schemas.microsoft.com/office/drawing/2014/main" id="{23F63956-D73D-872D-1A96-8452E499D17C}"/>
              </a:ext>
            </a:extLst>
          </p:cNvPr>
          <p:cNvPicPr>
            <a:picLocks noChangeAspect="1"/>
          </p:cNvPicPr>
          <p:nvPr/>
        </p:nvPicPr>
        <p:blipFill>
          <a:blip r:embed="rId7"/>
          <a:stretch>
            <a:fillRect/>
          </a:stretch>
        </p:blipFill>
        <p:spPr>
          <a:xfrm>
            <a:off x="8722762" y="1771864"/>
            <a:ext cx="3183637" cy="4603145"/>
          </a:xfrm>
          <a:prstGeom prst="rect">
            <a:avLst/>
          </a:prstGeom>
          <a:ln w="63500">
            <a:solidFill>
              <a:schemeClr val="bg2"/>
            </a:solidFill>
          </a:ln>
        </p:spPr>
      </p:pic>
    </p:spTree>
    <p:extLst>
      <p:ext uri="{BB962C8B-B14F-4D97-AF65-F5344CB8AC3E}">
        <p14:creationId xmlns:p14="http://schemas.microsoft.com/office/powerpoint/2010/main" val="113013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F32069E7-2F75-4682-1236-E08CA46562D7}"/>
              </a:ext>
            </a:extLst>
          </p:cNvPr>
          <p:cNvPicPr>
            <a:picLocks noChangeAspect="1"/>
          </p:cNvPicPr>
          <p:nvPr/>
        </p:nvPicPr>
        <p:blipFill rotWithShape="1">
          <a:blip r:embed="rId3"/>
          <a:srcRect t="68121" b="25333"/>
          <a:stretch>
            <a:fillRect/>
          </a:stretch>
        </p:blipFill>
        <p:spPr>
          <a:xfrm flipV="1">
            <a:off x="0" y="6388880"/>
            <a:ext cx="12037556" cy="326761"/>
          </a:xfrm>
          <a:prstGeom prst="rect">
            <a:avLst/>
          </a:prstGeom>
          <a:effectLst>
            <a:glow rad="50800">
              <a:schemeClr val="accent1">
                <a:alpha val="40000"/>
              </a:schemeClr>
            </a:glow>
            <a:outerShdw blurRad="63500" sx="102000" sy="102000" algn="ctr" rotWithShape="0">
              <a:prstClr val="black">
                <a:alpha val="40000"/>
              </a:prstClr>
            </a:outerShdw>
            <a:softEdge rad="0"/>
          </a:effectLst>
          <a:scene3d>
            <a:camera prst="orthographicFront"/>
            <a:lightRig rig="threePt" dir="t"/>
          </a:scene3d>
          <a:sp3d prstMaterial="matte"/>
        </p:spPr>
      </p:pic>
      <p:pic>
        <p:nvPicPr>
          <p:cNvPr id="4" name="图片 3">
            <a:extLst>
              <a:ext uri="{FF2B5EF4-FFF2-40B4-BE49-F238E27FC236}">
                <a16:creationId xmlns:a16="http://schemas.microsoft.com/office/drawing/2014/main" id="{461DD14A-CBB6-317C-341C-C629941D30D0}"/>
              </a:ext>
            </a:extLst>
          </p:cNvPr>
          <p:cNvPicPr>
            <a:picLocks noChangeAspect="1"/>
          </p:cNvPicPr>
          <p:nvPr/>
        </p:nvPicPr>
        <p:blipFill>
          <a:blip r:embed="rId4">
            <a:alphaModFix amt="10000"/>
          </a:blip>
          <a:stretch>
            <a:fillRect/>
          </a:stretch>
        </p:blipFill>
        <p:spPr>
          <a:xfrm>
            <a:off x="6269695" y="374160"/>
            <a:ext cx="5967014" cy="5967014"/>
          </a:xfrm>
          <a:prstGeom prst="rect">
            <a:avLst/>
          </a:prstGeom>
        </p:spPr>
      </p:pic>
      <p:sp>
        <p:nvSpPr>
          <p:cNvPr id="2" name="矩形 1"/>
          <p:cNvSpPr/>
          <p:nvPr/>
        </p:nvSpPr>
        <p:spPr>
          <a:xfrm>
            <a:off x="2002150" y="1856774"/>
            <a:ext cx="2355743" cy="2425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 name="矩形 2"/>
          <p:cNvSpPr/>
          <p:nvPr/>
        </p:nvSpPr>
        <p:spPr>
          <a:xfrm>
            <a:off x="3396362" y="2655638"/>
            <a:ext cx="1349069" cy="1309002"/>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9" name="文本占位符 8"/>
          <p:cNvSpPr>
            <a:spLocks noGrp="1"/>
          </p:cNvSpPr>
          <p:nvPr>
            <p:ph type="body" sz="quarter" idx="10"/>
          </p:nvPr>
        </p:nvSpPr>
        <p:spPr>
          <a:xfrm>
            <a:off x="4972876" y="2551109"/>
            <a:ext cx="6262103" cy="750888"/>
          </a:xfrm>
        </p:spPr>
        <p:txBody>
          <a:bodyPr/>
          <a:lstStyle/>
          <a:p>
            <a:r>
              <a:rPr kumimoji="1" lang="en-US" altLang="zh-CN" sz="4000" kern="0" dirty="0">
                <a:solidFill>
                  <a:schemeClr val="bg1">
                    <a:lumMod val="95000"/>
                  </a:schemeClr>
                </a:solidFill>
              </a:rPr>
              <a:t>AI</a:t>
            </a:r>
            <a:r>
              <a:rPr kumimoji="1" lang="zh-CN" altLang="en-US" sz="4000" kern="0" dirty="0">
                <a:solidFill>
                  <a:schemeClr val="bg1">
                    <a:lumMod val="95000"/>
                  </a:schemeClr>
                </a:solidFill>
              </a:rPr>
              <a:t>赋能 </a:t>
            </a:r>
            <a:r>
              <a:rPr kumimoji="1" lang="en-US" altLang="zh-CN" sz="4000" kern="0" dirty="0">
                <a:solidFill>
                  <a:schemeClr val="bg1">
                    <a:lumMod val="95000"/>
                  </a:schemeClr>
                </a:solidFill>
              </a:rPr>
              <a:t>· </a:t>
            </a:r>
            <a:r>
              <a:rPr kumimoji="1" lang="zh-CN" altLang="en-US" sz="4000" kern="0" dirty="0">
                <a:solidFill>
                  <a:schemeClr val="bg1">
                    <a:lumMod val="95000"/>
                  </a:schemeClr>
                </a:solidFill>
              </a:rPr>
              <a:t>智能教学云平台</a:t>
            </a:r>
            <a:endParaRPr kumimoji="1" lang="zh-CN" altLang="en-US" kern="0" dirty="0">
              <a:solidFill>
                <a:schemeClr val="bg1">
                  <a:lumMod val="95000"/>
                </a:schemeClr>
              </a:solidFill>
            </a:endParaRPr>
          </a:p>
        </p:txBody>
      </p:sp>
      <p:sp>
        <p:nvSpPr>
          <p:cNvPr id="10" name="文本占位符 9"/>
          <p:cNvSpPr>
            <a:spLocks noGrp="1"/>
          </p:cNvSpPr>
          <p:nvPr>
            <p:ph type="body" sz="quarter" idx="11"/>
          </p:nvPr>
        </p:nvSpPr>
        <p:spPr>
          <a:xfrm>
            <a:off x="5038670" y="3344616"/>
            <a:ext cx="6911435" cy="628249"/>
          </a:xfrm>
          <a:noFill/>
        </p:spPr>
        <p:txBody>
          <a:bodyPr/>
          <a:lstStyle/>
          <a:p>
            <a:r>
              <a:rPr lang="zh-CN" altLang="en-US" sz="1400" b="0" i="0" dirty="0">
                <a:effectLst/>
                <a:latin typeface="-apple-system"/>
              </a:rPr>
              <a:t>提供全新的网页交互逻辑、人机交互方式；大语言模型驱动教学平台完成教学业务；通过</a:t>
            </a:r>
            <a:r>
              <a:rPr lang="en-US" altLang="zh-CN" sz="1400" b="0" i="0" dirty="0">
                <a:effectLst/>
                <a:latin typeface="-apple-system"/>
              </a:rPr>
              <a:t>AIGC</a:t>
            </a:r>
            <a:r>
              <a:rPr lang="zh-CN" altLang="en-US" sz="1400" b="0" i="0" dirty="0">
                <a:effectLst/>
                <a:latin typeface="-apple-system"/>
              </a:rPr>
              <a:t>生成定制化教学资源，同时使用虚拟教学助理帮助你完成各式教学任务！</a:t>
            </a:r>
            <a:endParaRPr lang="en-US" altLang="zh-CN" sz="1400" kern="0" dirty="0"/>
          </a:p>
        </p:txBody>
      </p:sp>
      <p:sp>
        <p:nvSpPr>
          <p:cNvPr id="11" name="文本占位符 10"/>
          <p:cNvSpPr>
            <a:spLocks noGrp="1"/>
          </p:cNvSpPr>
          <p:nvPr>
            <p:ph type="body" sz="quarter" idx="12"/>
          </p:nvPr>
        </p:nvSpPr>
        <p:spPr>
          <a:xfrm>
            <a:off x="3446465" y="2781702"/>
            <a:ext cx="1309002" cy="914400"/>
          </a:xfrm>
        </p:spPr>
        <p:txBody>
          <a:bodyPr/>
          <a:lstStyle/>
          <a:p>
            <a:r>
              <a:rPr kumimoji="1" lang="en-US" altLang="zh-CN" kern="0" dirty="0">
                <a:solidFill>
                  <a:schemeClr val="bg1">
                    <a:lumMod val="95000"/>
                  </a:schemeClr>
                </a:solidFill>
              </a:rPr>
              <a:t>03</a:t>
            </a:r>
            <a:endParaRPr kumimoji="1" lang="zh-CN" altLang="en-US" kern="0" dirty="0">
              <a:solidFill>
                <a:schemeClr val="bg1">
                  <a:lumMod val="95000"/>
                </a:schemeClr>
              </a:solidFill>
            </a:endParaRPr>
          </a:p>
        </p:txBody>
      </p:sp>
      <p:sp>
        <p:nvSpPr>
          <p:cNvPr id="6" name="矩形 5"/>
          <p:cNvSpPr/>
          <p:nvPr/>
        </p:nvSpPr>
        <p:spPr>
          <a:xfrm>
            <a:off x="77222" y="68017"/>
            <a:ext cx="12037555" cy="6727370"/>
          </a:xfrm>
          <a:prstGeom prst="rect">
            <a:avLst/>
          </a:prstGeom>
          <a:ln w="127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70" name="直接连接符 69"/>
          <p:cNvCxnSpPr/>
          <p:nvPr/>
        </p:nvCxnSpPr>
        <p:spPr>
          <a:xfrm>
            <a:off x="3152498" y="2655638"/>
            <a:ext cx="0" cy="130900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图片 6">
            <a:extLst>
              <a:ext uri="{FF2B5EF4-FFF2-40B4-BE49-F238E27FC236}">
                <a16:creationId xmlns:a16="http://schemas.microsoft.com/office/drawing/2014/main" id="{D6ED94E8-6CA5-F889-513A-6A0715D70961}"/>
              </a:ext>
            </a:extLst>
          </p:cNvPr>
          <p:cNvPicPr>
            <a:picLocks noChangeAspect="1"/>
          </p:cNvPicPr>
          <p:nvPr/>
        </p:nvPicPr>
        <p:blipFill rotWithShape="1">
          <a:blip r:embed="rId5"/>
          <a:srcRect l="21562" t="33639" r="14203" b="48111"/>
          <a:stretch/>
        </p:blipFill>
        <p:spPr>
          <a:xfrm>
            <a:off x="9474954" y="96477"/>
            <a:ext cx="2614427" cy="742806"/>
          </a:xfrm>
          <a:prstGeom prst="rect">
            <a:avLst/>
          </a:prstGeom>
        </p:spPr>
      </p:pic>
      <p:pic>
        <p:nvPicPr>
          <p:cNvPr id="25" name="图片 24">
            <a:extLst>
              <a:ext uri="{FF2B5EF4-FFF2-40B4-BE49-F238E27FC236}">
                <a16:creationId xmlns:a16="http://schemas.microsoft.com/office/drawing/2014/main" id="{F0AD36D6-98A3-3F72-8764-206B79D43EDF}"/>
              </a:ext>
            </a:extLst>
          </p:cNvPr>
          <p:cNvPicPr>
            <a:picLocks noChangeAspect="1"/>
          </p:cNvPicPr>
          <p:nvPr/>
        </p:nvPicPr>
        <p:blipFill rotWithShape="1">
          <a:blip r:embed="rId6"/>
          <a:srcRect l="28973" t="21596" r="26821" b="22088"/>
          <a:stretch/>
        </p:blipFill>
        <p:spPr>
          <a:xfrm>
            <a:off x="1321373" y="2203771"/>
            <a:ext cx="1709193" cy="2177456"/>
          </a:xfrm>
          <a:prstGeom prst="rect">
            <a:avLst/>
          </a:prstGeom>
        </p:spPr>
      </p:pic>
    </p:spTree>
    <p:extLst>
      <p:ext uri="{BB962C8B-B14F-4D97-AF65-F5344CB8AC3E}">
        <p14:creationId xmlns:p14="http://schemas.microsoft.com/office/powerpoint/2010/main" val="147851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20146CD7-3A36-F50F-E8AC-BBEDF7EB33A3}"/>
              </a:ext>
            </a:extLst>
          </p:cNvPr>
          <p:cNvPicPr>
            <a:picLocks noChangeAspect="1"/>
          </p:cNvPicPr>
          <p:nvPr/>
        </p:nvPicPr>
        <p:blipFill>
          <a:blip r:embed="rId3">
            <a:alphaModFix amt="10000"/>
          </a:blip>
          <a:stretch>
            <a:fillRect/>
          </a:stretch>
        </p:blipFill>
        <p:spPr>
          <a:xfrm>
            <a:off x="6147763" y="356750"/>
            <a:ext cx="5967014" cy="5967014"/>
          </a:xfrm>
          <a:prstGeom prst="rect">
            <a:avLst/>
          </a:prstGeom>
        </p:spPr>
      </p:pic>
      <p:sp>
        <p:nvSpPr>
          <p:cNvPr id="2" name="矩形 1"/>
          <p:cNvSpPr/>
          <p:nvPr/>
        </p:nvSpPr>
        <p:spPr>
          <a:xfrm>
            <a:off x="2002150" y="1856774"/>
            <a:ext cx="2355743" cy="2425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 name="矩形 2"/>
          <p:cNvSpPr/>
          <p:nvPr/>
        </p:nvSpPr>
        <p:spPr>
          <a:xfrm>
            <a:off x="3396362" y="2655638"/>
            <a:ext cx="1349069" cy="1309002"/>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4"/>
          <a:srcRect t="68121" b="25333"/>
          <a:stretch>
            <a:fillRect/>
          </a:stretch>
        </p:blipFill>
        <p:spPr>
          <a:xfrm flipV="1">
            <a:off x="0" y="6388880"/>
            <a:ext cx="12037556" cy="326761"/>
          </a:xfrm>
          <a:prstGeom prst="rect">
            <a:avLst/>
          </a:prstGeom>
          <a:effectLst>
            <a:glow rad="50800">
              <a:schemeClr val="accent1">
                <a:alpha val="40000"/>
              </a:schemeClr>
            </a:glow>
            <a:outerShdw blurRad="63500" sx="102000" sy="102000" algn="ctr" rotWithShape="0">
              <a:prstClr val="black">
                <a:alpha val="40000"/>
              </a:prstClr>
            </a:outerShdw>
            <a:softEdge rad="0"/>
          </a:effectLst>
          <a:scene3d>
            <a:camera prst="orthographicFront"/>
            <a:lightRig rig="threePt" dir="t"/>
          </a:scene3d>
          <a:sp3d prstMaterial="matte"/>
        </p:spPr>
      </p:pic>
      <p:sp>
        <p:nvSpPr>
          <p:cNvPr id="9" name="文本占位符 8"/>
          <p:cNvSpPr>
            <a:spLocks noGrp="1"/>
          </p:cNvSpPr>
          <p:nvPr>
            <p:ph type="body" sz="quarter" idx="10"/>
          </p:nvPr>
        </p:nvSpPr>
        <p:spPr>
          <a:xfrm>
            <a:off x="4910883" y="2551109"/>
            <a:ext cx="6262103" cy="750888"/>
          </a:xfrm>
        </p:spPr>
        <p:txBody>
          <a:bodyPr/>
          <a:lstStyle/>
          <a:p>
            <a:r>
              <a:rPr kumimoji="1" lang="zh-CN" altLang="en-US" kern="0" dirty="0">
                <a:solidFill>
                  <a:schemeClr val="bg1">
                    <a:lumMod val="95000"/>
                  </a:schemeClr>
                </a:solidFill>
              </a:rPr>
              <a:t>教学平台的历史与新契机</a:t>
            </a:r>
          </a:p>
        </p:txBody>
      </p:sp>
      <p:sp>
        <p:nvSpPr>
          <p:cNvPr id="10" name="文本占位符 9"/>
          <p:cNvSpPr>
            <a:spLocks noGrp="1"/>
          </p:cNvSpPr>
          <p:nvPr>
            <p:ph type="body" sz="quarter" idx="11"/>
          </p:nvPr>
        </p:nvSpPr>
        <p:spPr>
          <a:xfrm>
            <a:off x="4910883" y="3340045"/>
            <a:ext cx="6851770" cy="667555"/>
          </a:xfrm>
          <a:noFill/>
        </p:spPr>
        <p:txBody>
          <a:bodyPr/>
          <a:lstStyle/>
          <a:p>
            <a:r>
              <a:rPr lang="zh-CN" altLang="en-US" sz="1400" b="1" kern="0" dirty="0">
                <a:solidFill>
                  <a:schemeClr val="bg1"/>
                </a:solidFill>
              </a:rPr>
              <a:t>大数据时代催生了众多的教学云服务平台，不同教学平台的设计良莠不齐，造成困扰。</a:t>
            </a:r>
            <a:endParaRPr lang="en-US" altLang="zh-CN" sz="1400" b="1" kern="0" dirty="0">
              <a:solidFill>
                <a:schemeClr val="bg1"/>
              </a:solidFill>
            </a:endParaRPr>
          </a:p>
          <a:p>
            <a:r>
              <a:rPr lang="zh-CN" altLang="en-US" sz="1400" b="1" kern="0" dirty="0"/>
              <a:t>同时</a:t>
            </a:r>
            <a:r>
              <a:rPr lang="zh-CN" altLang="en-US" sz="1400" b="1" kern="0" dirty="0">
                <a:solidFill>
                  <a:schemeClr val="bg1"/>
                </a:solidFill>
              </a:rPr>
              <a:t>大语言模型和</a:t>
            </a:r>
            <a:r>
              <a:rPr lang="en-US" altLang="zh-CN" sz="1400" b="1" kern="0" dirty="0">
                <a:solidFill>
                  <a:schemeClr val="bg1"/>
                </a:solidFill>
              </a:rPr>
              <a:t>AIGC</a:t>
            </a:r>
            <a:r>
              <a:rPr lang="zh-CN" altLang="en-US" sz="1400" b="1" kern="0" dirty="0">
                <a:solidFill>
                  <a:schemeClr val="bg1"/>
                </a:solidFill>
              </a:rPr>
              <a:t>技术开始悄然</a:t>
            </a:r>
            <a:r>
              <a:rPr lang="zh-CN" altLang="en-US" sz="1400" b="1" kern="0" dirty="0">
                <a:solidFill>
                  <a:srgbClr val="FF7C80"/>
                </a:solidFill>
              </a:rPr>
              <a:t>颠覆</a:t>
            </a:r>
            <a:r>
              <a:rPr lang="zh-CN" altLang="en-US" sz="1400" b="1" kern="0" dirty="0">
                <a:solidFill>
                  <a:schemeClr val="bg1"/>
                </a:solidFill>
              </a:rPr>
              <a:t>传统行业，契机与转变也悄悄到来。</a:t>
            </a:r>
            <a:endParaRPr lang="en-US" altLang="zh-CN" sz="1400" kern="0" dirty="0"/>
          </a:p>
        </p:txBody>
      </p:sp>
      <p:sp>
        <p:nvSpPr>
          <p:cNvPr id="11" name="文本占位符 10"/>
          <p:cNvSpPr>
            <a:spLocks noGrp="1"/>
          </p:cNvSpPr>
          <p:nvPr>
            <p:ph type="body" sz="quarter" idx="12"/>
          </p:nvPr>
        </p:nvSpPr>
        <p:spPr>
          <a:xfrm>
            <a:off x="3446465" y="2781702"/>
            <a:ext cx="1309002" cy="914400"/>
          </a:xfrm>
        </p:spPr>
        <p:txBody>
          <a:bodyPr/>
          <a:lstStyle/>
          <a:p>
            <a:r>
              <a:rPr kumimoji="1" lang="en-US" altLang="zh-CN" kern="0" dirty="0">
                <a:solidFill>
                  <a:schemeClr val="bg1">
                    <a:lumMod val="95000"/>
                  </a:schemeClr>
                </a:solidFill>
              </a:rPr>
              <a:t>01</a:t>
            </a:r>
            <a:endParaRPr kumimoji="1" lang="zh-CN" altLang="en-US" kern="0" dirty="0">
              <a:solidFill>
                <a:schemeClr val="bg1">
                  <a:lumMod val="95000"/>
                </a:schemeClr>
              </a:solidFill>
            </a:endParaRPr>
          </a:p>
        </p:txBody>
      </p:sp>
      <p:sp>
        <p:nvSpPr>
          <p:cNvPr id="6" name="矩形 5"/>
          <p:cNvSpPr/>
          <p:nvPr/>
        </p:nvSpPr>
        <p:spPr>
          <a:xfrm>
            <a:off x="77222" y="68017"/>
            <a:ext cx="12037555" cy="6727370"/>
          </a:xfrm>
          <a:prstGeom prst="rect">
            <a:avLst/>
          </a:prstGeom>
          <a:ln w="127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70" name="直接连接符 69"/>
          <p:cNvCxnSpPr/>
          <p:nvPr/>
        </p:nvCxnSpPr>
        <p:spPr>
          <a:xfrm>
            <a:off x="3152498" y="2655638"/>
            <a:ext cx="0" cy="130900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5" name="图片 4">
            <a:extLst>
              <a:ext uri="{FF2B5EF4-FFF2-40B4-BE49-F238E27FC236}">
                <a16:creationId xmlns:a16="http://schemas.microsoft.com/office/drawing/2014/main" id="{6C5C8640-7C06-85C0-2437-139DCF931C79}"/>
              </a:ext>
            </a:extLst>
          </p:cNvPr>
          <p:cNvPicPr>
            <a:picLocks noChangeAspect="1"/>
          </p:cNvPicPr>
          <p:nvPr/>
        </p:nvPicPr>
        <p:blipFill rotWithShape="1">
          <a:blip r:embed="rId5"/>
          <a:srcRect l="28973" t="21596" r="26821" b="22088"/>
          <a:stretch/>
        </p:blipFill>
        <p:spPr>
          <a:xfrm>
            <a:off x="1321373" y="2203771"/>
            <a:ext cx="1709193" cy="2177456"/>
          </a:xfrm>
          <a:prstGeom prst="rect">
            <a:avLst/>
          </a:prstGeom>
        </p:spPr>
      </p:pic>
      <p:pic>
        <p:nvPicPr>
          <p:cNvPr id="7" name="图片 6">
            <a:extLst>
              <a:ext uri="{FF2B5EF4-FFF2-40B4-BE49-F238E27FC236}">
                <a16:creationId xmlns:a16="http://schemas.microsoft.com/office/drawing/2014/main" id="{7E0A94FC-6D8D-29F2-660E-E2BDD3C6A808}"/>
              </a:ext>
            </a:extLst>
          </p:cNvPr>
          <p:cNvPicPr>
            <a:picLocks noChangeAspect="1"/>
          </p:cNvPicPr>
          <p:nvPr/>
        </p:nvPicPr>
        <p:blipFill rotWithShape="1">
          <a:blip r:embed="rId6"/>
          <a:srcRect l="39727" t="33639" r="14203" b="48111"/>
          <a:stretch/>
        </p:blipFill>
        <p:spPr>
          <a:xfrm>
            <a:off x="10239681" y="114950"/>
            <a:ext cx="1875097" cy="7428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57541" y="1380454"/>
            <a:ext cx="3435834" cy="783273"/>
          </a:xfrm>
          <a:prstGeom prst="rect">
            <a:avLst/>
          </a:prstGeom>
        </p:spPr>
        <p:txBody>
          <a:bodyPr wrap="square" lIns="121901" tIns="60951" rIns="121901" bIns="60951">
            <a:spAutoFit/>
          </a:bodyPr>
          <a:lstStyle/>
          <a:p>
            <a:pPr>
              <a:lnSpc>
                <a:spcPct val="125000"/>
              </a:lnSpc>
            </a:pPr>
            <a:r>
              <a:rPr kumimoji="1" lang="zh-CN" altLang="en-US" kern="0" dirty="0">
                <a:solidFill>
                  <a:schemeClr val="bg1">
                    <a:lumMod val="95000"/>
                  </a:schemeClr>
                </a:solidFill>
              </a:rPr>
              <a:t>全新的网页交互逻辑</a:t>
            </a:r>
            <a:endParaRPr kumimoji="1" lang="en-US" altLang="zh-CN" kern="0" dirty="0">
              <a:solidFill>
                <a:schemeClr val="bg1"/>
              </a:solidFill>
            </a:endParaRPr>
          </a:p>
          <a:p>
            <a:pPr>
              <a:lnSpc>
                <a:spcPct val="125000"/>
              </a:lnSpc>
            </a:pPr>
            <a:r>
              <a:rPr kumimoji="1" lang="zh-CN" altLang="en-US" kern="0" dirty="0">
                <a:solidFill>
                  <a:schemeClr val="bg1"/>
                </a:solidFill>
              </a:rPr>
              <a:t>人性化的人机交互方式</a:t>
            </a:r>
            <a:endParaRPr lang="en-US" altLang="zh-CN"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第一部分</a:t>
            </a:r>
            <a:endParaRPr lang="en-US" altLang="zh-CN" dirty="0"/>
          </a:p>
          <a:p>
            <a:r>
              <a:rPr lang="en-US" altLang="zh-CN" dirty="0"/>
              <a:t>AI</a:t>
            </a:r>
            <a:r>
              <a:rPr lang="zh-CN" altLang="en-US" dirty="0"/>
              <a:t>赋能 </a:t>
            </a:r>
            <a:r>
              <a:rPr lang="en-US" altLang="zh-CN" dirty="0"/>
              <a:t>· </a:t>
            </a:r>
            <a:r>
              <a:rPr lang="zh-CN" altLang="en-US" dirty="0"/>
              <a:t>智能教学云平台</a:t>
            </a:r>
          </a:p>
        </p:txBody>
      </p:sp>
      <p:sp>
        <p:nvSpPr>
          <p:cNvPr id="19" name="文本占位符 18"/>
          <p:cNvSpPr>
            <a:spLocks noGrp="1"/>
          </p:cNvSpPr>
          <p:nvPr>
            <p:ph type="body" sz="quarter" idx="11"/>
          </p:nvPr>
        </p:nvSpPr>
        <p:spPr/>
        <p:txBody>
          <a:bodyPr/>
          <a:lstStyle/>
          <a:p>
            <a:r>
              <a:rPr lang="en-US" altLang="zh-CN" dirty="0"/>
              <a:t>03</a:t>
            </a:r>
            <a:endParaRPr lang="zh-CN" altLang="en-US" dirty="0"/>
          </a:p>
        </p:txBody>
      </p:sp>
      <p:cxnSp>
        <p:nvCxnSpPr>
          <p:cNvPr id="45" name="直接连接符 44"/>
          <p:cNvCxnSpPr>
            <a:cxnSpLocks/>
          </p:cNvCxnSpPr>
          <p:nvPr/>
        </p:nvCxnSpPr>
        <p:spPr>
          <a:xfrm flipH="1">
            <a:off x="2737243" y="1229935"/>
            <a:ext cx="17480" cy="143840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2" name="矩形 1">
            <a:extLst>
              <a:ext uri="{FF2B5EF4-FFF2-40B4-BE49-F238E27FC236}">
                <a16:creationId xmlns:a16="http://schemas.microsoft.com/office/drawing/2014/main" id="{4A82D0D8-4057-33EA-4645-475A4069852A}"/>
              </a:ext>
            </a:extLst>
          </p:cNvPr>
          <p:cNvSpPr/>
          <p:nvPr/>
        </p:nvSpPr>
        <p:spPr>
          <a:xfrm>
            <a:off x="2944078" y="1294106"/>
            <a:ext cx="9336727" cy="1010258"/>
          </a:xfrm>
          <a:prstGeom prst="rect">
            <a:avLst/>
          </a:prstGeom>
        </p:spPr>
        <p:txBody>
          <a:bodyPr wrap="square" lIns="121901" tIns="60951" rIns="121901" bIns="60951">
            <a:spAutoFit/>
          </a:bodyPr>
          <a:lstStyle/>
          <a:p>
            <a:pPr defTabSz="1219200">
              <a:lnSpc>
                <a:spcPct val="125000"/>
              </a:lnSpc>
              <a:defRPr/>
            </a:pPr>
            <a:r>
              <a:rPr lang="zh-CN" altLang="en-US" sz="1400" b="1" kern="0" dirty="0">
                <a:solidFill>
                  <a:schemeClr val="bg1"/>
                </a:solidFill>
              </a:rPr>
              <a:t>不再需要去学习冷冰冰的网页设计语言、</a:t>
            </a:r>
            <a:endParaRPr lang="en-US" altLang="zh-CN" sz="1400" b="1" kern="0" dirty="0">
              <a:solidFill>
                <a:schemeClr val="bg1"/>
              </a:solidFill>
            </a:endParaRPr>
          </a:p>
          <a:p>
            <a:pPr defTabSz="1219200">
              <a:lnSpc>
                <a:spcPct val="125000"/>
              </a:lnSpc>
              <a:defRPr/>
            </a:pPr>
            <a:r>
              <a:rPr lang="zh-CN" altLang="en-US" sz="1400" b="1" kern="0" dirty="0">
                <a:solidFill>
                  <a:schemeClr val="bg1"/>
                </a:solidFill>
              </a:rPr>
              <a:t>去学习复杂的业务交互逻辑。</a:t>
            </a:r>
            <a:endParaRPr lang="en-US" altLang="zh-CN" sz="1400" b="1" kern="0" dirty="0">
              <a:solidFill>
                <a:schemeClr val="bg1"/>
              </a:solidFill>
            </a:endParaRPr>
          </a:p>
          <a:p>
            <a:pPr defTabSz="1219200">
              <a:lnSpc>
                <a:spcPct val="125000"/>
              </a:lnSpc>
              <a:defRPr/>
            </a:pPr>
            <a:r>
              <a:rPr lang="zh-CN" altLang="en-US" sz="1400" b="1" kern="0" dirty="0">
                <a:solidFill>
                  <a:schemeClr val="bg1"/>
                </a:solidFill>
              </a:rPr>
              <a:t>反而是让网页学习你的</a:t>
            </a:r>
            <a:r>
              <a:rPr lang="zh-CN" altLang="en-US" b="1" kern="0" dirty="0">
                <a:solidFill>
                  <a:srgbClr val="99FF66"/>
                </a:solidFill>
              </a:rPr>
              <a:t>自然语言</a:t>
            </a:r>
            <a:r>
              <a:rPr lang="zh-CN" altLang="en-US" sz="1400" b="1" kern="0" dirty="0">
                <a:solidFill>
                  <a:schemeClr val="bg1"/>
                </a:solidFill>
              </a:rPr>
              <a:t>，适应你的</a:t>
            </a:r>
            <a:r>
              <a:rPr lang="zh-CN" altLang="en-US" sz="2000" b="1" kern="0" dirty="0">
                <a:solidFill>
                  <a:srgbClr val="FFFF66"/>
                </a:solidFill>
              </a:rPr>
              <a:t>逻辑</a:t>
            </a:r>
            <a:r>
              <a:rPr lang="zh-CN" altLang="en-US" sz="2000" b="1" kern="0" dirty="0">
                <a:solidFill>
                  <a:schemeClr val="bg1"/>
                </a:solidFill>
              </a:rPr>
              <a:t>！</a:t>
            </a:r>
            <a:endParaRPr lang="en-US" altLang="zh-CN" sz="2400" b="1" kern="0" dirty="0">
              <a:solidFill>
                <a:schemeClr val="bg1"/>
              </a:solidFill>
            </a:endParaRPr>
          </a:p>
        </p:txBody>
      </p:sp>
      <p:pic>
        <p:nvPicPr>
          <p:cNvPr id="7" name="图片 6">
            <a:extLst>
              <a:ext uri="{FF2B5EF4-FFF2-40B4-BE49-F238E27FC236}">
                <a16:creationId xmlns:a16="http://schemas.microsoft.com/office/drawing/2014/main" id="{66E41450-49DA-9CAD-353D-7BFA71770052}"/>
              </a:ext>
            </a:extLst>
          </p:cNvPr>
          <p:cNvPicPr>
            <a:picLocks noChangeAspect="1"/>
          </p:cNvPicPr>
          <p:nvPr/>
        </p:nvPicPr>
        <p:blipFill>
          <a:blip r:embed="rId3"/>
          <a:stretch>
            <a:fillRect/>
          </a:stretch>
        </p:blipFill>
        <p:spPr>
          <a:xfrm>
            <a:off x="9079461" y="982307"/>
            <a:ext cx="2855693" cy="4904344"/>
          </a:xfrm>
          <a:prstGeom prst="rect">
            <a:avLst/>
          </a:prstGeom>
          <a:ln w="63500">
            <a:solidFill>
              <a:schemeClr val="accent1"/>
            </a:solidFill>
          </a:ln>
        </p:spPr>
      </p:pic>
      <p:pic>
        <p:nvPicPr>
          <p:cNvPr id="20" name="图片 19">
            <a:extLst>
              <a:ext uri="{FF2B5EF4-FFF2-40B4-BE49-F238E27FC236}">
                <a16:creationId xmlns:a16="http://schemas.microsoft.com/office/drawing/2014/main" id="{7A999CBB-8711-45A4-5F12-3BC83DA2C225}"/>
              </a:ext>
            </a:extLst>
          </p:cNvPr>
          <p:cNvPicPr>
            <a:picLocks noChangeAspect="1"/>
          </p:cNvPicPr>
          <p:nvPr/>
        </p:nvPicPr>
        <p:blipFill>
          <a:blip r:embed="rId4"/>
          <a:stretch>
            <a:fillRect/>
          </a:stretch>
        </p:blipFill>
        <p:spPr>
          <a:xfrm>
            <a:off x="369230" y="3370729"/>
            <a:ext cx="4732031" cy="2828128"/>
          </a:xfrm>
          <a:prstGeom prst="rect">
            <a:avLst/>
          </a:prstGeom>
          <a:ln w="63500">
            <a:solidFill>
              <a:schemeClr val="accent1"/>
            </a:solidFill>
          </a:ln>
        </p:spPr>
      </p:pic>
      <p:sp>
        <p:nvSpPr>
          <p:cNvPr id="46" name="矩形 45">
            <a:extLst>
              <a:ext uri="{FF2B5EF4-FFF2-40B4-BE49-F238E27FC236}">
                <a16:creationId xmlns:a16="http://schemas.microsoft.com/office/drawing/2014/main" id="{BEA7A5E9-8541-A435-F033-6A8E771DA01B}"/>
              </a:ext>
            </a:extLst>
          </p:cNvPr>
          <p:cNvSpPr/>
          <p:nvPr/>
        </p:nvSpPr>
        <p:spPr>
          <a:xfrm>
            <a:off x="346232" y="2543926"/>
            <a:ext cx="2824480" cy="674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C0F6C14-3FA1-E846-F85A-F358997AC2A9}"/>
              </a:ext>
            </a:extLst>
          </p:cNvPr>
          <p:cNvSpPr txBox="1"/>
          <p:nvPr/>
        </p:nvSpPr>
        <p:spPr>
          <a:xfrm>
            <a:off x="323973" y="2527881"/>
            <a:ext cx="5577133" cy="677090"/>
          </a:xfrm>
          <a:prstGeom prst="rect">
            <a:avLst/>
          </a:prstGeom>
          <a:noFill/>
        </p:spPr>
        <p:txBody>
          <a:bodyPr wrap="square" lIns="121901" tIns="60951" rIns="121901" bIns="60951" rtlCol="0">
            <a:spAutoFit/>
          </a:bodyPr>
          <a:lstStyle/>
          <a:p>
            <a:pPr defTabSz="1219200">
              <a:defRPr/>
            </a:pPr>
            <a:r>
              <a:rPr lang="zh-CN" altLang="en-US" b="1" kern="0" dirty="0">
                <a:solidFill>
                  <a:schemeClr val="bg2"/>
                </a:solidFill>
              </a:rPr>
              <a:t>请允许我们向你介绍</a:t>
            </a:r>
            <a:r>
              <a:rPr lang="en-US" altLang="zh-CN" b="1" kern="0" dirty="0">
                <a:solidFill>
                  <a:schemeClr val="bg2"/>
                </a:solidFill>
              </a:rPr>
              <a:t>…</a:t>
            </a:r>
          </a:p>
          <a:p>
            <a:pPr defTabSz="1219200">
              <a:defRPr/>
            </a:pPr>
            <a:r>
              <a:rPr lang="zh-CN" altLang="en-US" b="1" kern="0" dirty="0">
                <a:solidFill>
                  <a:schemeClr val="bg2"/>
                </a:solidFill>
              </a:rPr>
              <a:t>你的智能教学助理</a:t>
            </a:r>
            <a:r>
              <a:rPr lang="en-US" altLang="zh-CN" b="1" kern="0" dirty="0">
                <a:solidFill>
                  <a:schemeClr val="bg2"/>
                </a:solidFill>
              </a:rPr>
              <a:t>---</a:t>
            </a:r>
            <a:r>
              <a:rPr lang="zh-CN" altLang="en-US" b="1" kern="0" dirty="0">
                <a:solidFill>
                  <a:schemeClr val="bg2"/>
                </a:solidFill>
              </a:rPr>
              <a:t>小慧！</a:t>
            </a:r>
            <a:endParaRPr lang="zh-CN" altLang="en-US" sz="2800" b="1" kern="0" dirty="0">
              <a:solidFill>
                <a:schemeClr val="bg2"/>
              </a:solidFill>
            </a:endParaRPr>
          </a:p>
        </p:txBody>
      </p:sp>
      <p:sp>
        <p:nvSpPr>
          <p:cNvPr id="3" name="矩形 2">
            <a:extLst>
              <a:ext uri="{FF2B5EF4-FFF2-40B4-BE49-F238E27FC236}">
                <a16:creationId xmlns:a16="http://schemas.microsoft.com/office/drawing/2014/main" id="{6F8414B7-8E44-FA37-10F4-A3383957D4D7}"/>
              </a:ext>
            </a:extLst>
          </p:cNvPr>
          <p:cNvSpPr/>
          <p:nvPr/>
        </p:nvSpPr>
        <p:spPr>
          <a:xfrm>
            <a:off x="3327814" y="2454984"/>
            <a:ext cx="9336727" cy="672089"/>
          </a:xfrm>
          <a:prstGeom prst="rect">
            <a:avLst/>
          </a:prstGeom>
        </p:spPr>
        <p:txBody>
          <a:bodyPr wrap="square" lIns="121901" tIns="60951" rIns="121901" bIns="60951">
            <a:spAutoFit/>
          </a:bodyPr>
          <a:lstStyle/>
          <a:p>
            <a:pPr defTabSz="1219200">
              <a:lnSpc>
                <a:spcPct val="125000"/>
              </a:lnSpc>
              <a:defRPr/>
            </a:pPr>
            <a:r>
              <a:rPr lang="zh-CN" altLang="en-US" sz="1400" b="1" kern="0" dirty="0">
                <a:solidFill>
                  <a:schemeClr val="bg1"/>
                </a:solidFill>
              </a:rPr>
              <a:t>在智能教学助理的协助下</a:t>
            </a:r>
            <a:endParaRPr lang="en-US" altLang="zh-CN" sz="1400" b="1" kern="0" dirty="0">
              <a:solidFill>
                <a:schemeClr val="bg1"/>
              </a:solidFill>
            </a:endParaRPr>
          </a:p>
          <a:p>
            <a:pPr defTabSz="1219200">
              <a:lnSpc>
                <a:spcPct val="125000"/>
              </a:lnSpc>
              <a:defRPr/>
            </a:pPr>
            <a:r>
              <a:rPr lang="zh-CN" altLang="en-US" sz="1400" b="1" kern="0" dirty="0">
                <a:solidFill>
                  <a:schemeClr val="bg1"/>
                </a:solidFill>
              </a:rPr>
              <a:t>    使用</a:t>
            </a:r>
            <a:r>
              <a:rPr lang="zh-CN" altLang="en-US" sz="1600" b="1" kern="0" dirty="0">
                <a:solidFill>
                  <a:schemeClr val="bg1"/>
                </a:solidFill>
              </a:rPr>
              <a:t>自然语言</a:t>
            </a:r>
            <a:r>
              <a:rPr lang="zh-CN" altLang="en-US" sz="1400" b="1" kern="0" dirty="0">
                <a:solidFill>
                  <a:schemeClr val="bg1"/>
                </a:solidFill>
              </a:rPr>
              <a:t>操控网页，完成</a:t>
            </a:r>
            <a:r>
              <a:rPr lang="zh-CN" altLang="en-US" sz="1600" b="1" kern="0" dirty="0">
                <a:solidFill>
                  <a:schemeClr val="bg1"/>
                </a:solidFill>
              </a:rPr>
              <a:t>教学业务</a:t>
            </a:r>
            <a:r>
              <a:rPr lang="zh-CN" altLang="en-US" sz="1400" b="1" kern="0" dirty="0">
                <a:solidFill>
                  <a:schemeClr val="bg1"/>
                </a:solidFill>
              </a:rPr>
              <a:t>！</a:t>
            </a:r>
            <a:endParaRPr lang="en-US" altLang="zh-CN" sz="1400" b="1" kern="0" dirty="0">
              <a:solidFill>
                <a:schemeClr val="bg1"/>
              </a:solidFill>
            </a:endParaRPr>
          </a:p>
        </p:txBody>
      </p:sp>
      <p:pic>
        <p:nvPicPr>
          <p:cNvPr id="9" name="图片 8">
            <a:extLst>
              <a:ext uri="{FF2B5EF4-FFF2-40B4-BE49-F238E27FC236}">
                <a16:creationId xmlns:a16="http://schemas.microsoft.com/office/drawing/2014/main" id="{FDA5EF32-B92D-8DC2-5AFB-5A501ABFFBCB}"/>
              </a:ext>
            </a:extLst>
          </p:cNvPr>
          <p:cNvPicPr>
            <a:picLocks noChangeAspect="1"/>
          </p:cNvPicPr>
          <p:nvPr/>
        </p:nvPicPr>
        <p:blipFill>
          <a:blip r:embed="rId5"/>
          <a:stretch>
            <a:fillRect/>
          </a:stretch>
        </p:blipFill>
        <p:spPr>
          <a:xfrm>
            <a:off x="5316939" y="3342380"/>
            <a:ext cx="5270408" cy="2842029"/>
          </a:xfrm>
          <a:prstGeom prst="rect">
            <a:avLst/>
          </a:prstGeom>
          <a:ln w="63500">
            <a:solidFill>
              <a:schemeClr val="accent1"/>
            </a:solidFill>
          </a:ln>
        </p:spPr>
      </p:pic>
    </p:spTree>
    <p:extLst>
      <p:ext uri="{BB962C8B-B14F-4D97-AF65-F5344CB8AC3E}">
        <p14:creationId xmlns:p14="http://schemas.microsoft.com/office/powerpoint/2010/main" val="327274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83427" y="1225631"/>
            <a:ext cx="4783156" cy="541605"/>
          </a:xfrm>
          <a:prstGeom prst="rect">
            <a:avLst/>
          </a:prstGeom>
        </p:spPr>
        <p:txBody>
          <a:bodyPr wrap="square" lIns="121901" tIns="60951" rIns="121901" bIns="60951">
            <a:spAutoFit/>
          </a:bodyPr>
          <a:lstStyle/>
          <a:p>
            <a:pPr>
              <a:lnSpc>
                <a:spcPct val="125000"/>
              </a:lnSpc>
            </a:pPr>
            <a:r>
              <a:rPr kumimoji="1" lang="en-US" altLang="zh-CN" sz="2400" kern="0" dirty="0">
                <a:solidFill>
                  <a:schemeClr val="bg1">
                    <a:lumMod val="95000"/>
                  </a:schemeClr>
                </a:solidFill>
              </a:rPr>
              <a:t>AI</a:t>
            </a:r>
            <a:r>
              <a:rPr kumimoji="1" lang="zh-CN" altLang="en-US" sz="2400" kern="0" dirty="0">
                <a:solidFill>
                  <a:schemeClr val="bg1">
                    <a:lumMod val="95000"/>
                  </a:schemeClr>
                </a:solidFill>
              </a:rPr>
              <a:t>赋能 </a:t>
            </a:r>
            <a:r>
              <a:rPr kumimoji="1" lang="en-US" altLang="zh-CN" sz="2400" kern="0" dirty="0">
                <a:solidFill>
                  <a:schemeClr val="bg1">
                    <a:lumMod val="95000"/>
                  </a:schemeClr>
                </a:solidFill>
              </a:rPr>
              <a:t>· </a:t>
            </a:r>
            <a:r>
              <a:rPr kumimoji="1" lang="zh-CN" altLang="en-US" sz="2400" kern="0" dirty="0">
                <a:solidFill>
                  <a:schemeClr val="bg1">
                    <a:lumMod val="95000"/>
                  </a:schemeClr>
                </a:solidFill>
              </a:rPr>
              <a:t>智能教学云平台项目架构</a:t>
            </a:r>
            <a:endParaRPr lang="en-US" altLang="zh-CN" sz="2400"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第三部分</a:t>
            </a:r>
            <a:endParaRPr lang="en-US" altLang="zh-CN" dirty="0"/>
          </a:p>
          <a:p>
            <a:r>
              <a:rPr lang="en-US" altLang="zh-CN" dirty="0"/>
              <a:t>AI</a:t>
            </a:r>
            <a:r>
              <a:rPr lang="zh-CN" altLang="en-US" dirty="0"/>
              <a:t>赋能 </a:t>
            </a:r>
            <a:r>
              <a:rPr lang="en-US" altLang="zh-CN" dirty="0"/>
              <a:t>· </a:t>
            </a:r>
            <a:r>
              <a:rPr lang="zh-CN" altLang="en-US" dirty="0"/>
              <a:t>智能教学云平台</a:t>
            </a:r>
          </a:p>
        </p:txBody>
      </p:sp>
      <p:sp>
        <p:nvSpPr>
          <p:cNvPr id="19" name="文本占位符 18"/>
          <p:cNvSpPr>
            <a:spLocks noGrp="1"/>
          </p:cNvSpPr>
          <p:nvPr>
            <p:ph type="body" sz="quarter" idx="11"/>
          </p:nvPr>
        </p:nvSpPr>
        <p:spPr/>
        <p:txBody>
          <a:bodyPr/>
          <a:lstStyle/>
          <a:p>
            <a:r>
              <a:rPr lang="en-US" altLang="zh-CN" dirty="0"/>
              <a:t>03</a:t>
            </a:r>
            <a:endParaRPr lang="zh-CN" altLang="en-US" dirty="0"/>
          </a:p>
        </p:txBody>
      </p:sp>
      <p:cxnSp>
        <p:nvCxnSpPr>
          <p:cNvPr id="45" name="直接连接符 44"/>
          <p:cNvCxnSpPr>
            <a:cxnSpLocks/>
          </p:cNvCxnSpPr>
          <p:nvPr/>
        </p:nvCxnSpPr>
        <p:spPr>
          <a:xfrm>
            <a:off x="5364367" y="1362549"/>
            <a:ext cx="0" cy="16145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8" name="矩形 7">
            <a:extLst>
              <a:ext uri="{FF2B5EF4-FFF2-40B4-BE49-F238E27FC236}">
                <a16:creationId xmlns:a16="http://schemas.microsoft.com/office/drawing/2014/main" id="{C669439D-FF9C-7B47-AED8-F15DF6EF8494}"/>
              </a:ext>
            </a:extLst>
          </p:cNvPr>
          <p:cNvSpPr/>
          <p:nvPr/>
        </p:nvSpPr>
        <p:spPr>
          <a:xfrm>
            <a:off x="1062167" y="3739728"/>
            <a:ext cx="4735854" cy="1625812"/>
          </a:xfrm>
          <a:prstGeom prst="rect">
            <a:avLst/>
          </a:prstGeom>
        </p:spPr>
        <p:txBody>
          <a:bodyPr wrap="square" lIns="121901" tIns="60951" rIns="121901" bIns="60951">
            <a:spAutoFit/>
          </a:bodyPr>
          <a:lstStyle/>
          <a:p>
            <a:pPr>
              <a:lnSpc>
                <a:spcPct val="125000"/>
              </a:lnSpc>
            </a:pPr>
            <a:r>
              <a:rPr kumimoji="1" lang="zh-CN" altLang="en-US" sz="2000" b="1" kern="0" dirty="0">
                <a:solidFill>
                  <a:schemeClr val="bg2"/>
                </a:solidFill>
              </a:rPr>
              <a:t>两个前端、</a:t>
            </a:r>
            <a:endParaRPr kumimoji="1" lang="en-US" altLang="zh-CN" sz="2000" b="1" kern="0" dirty="0">
              <a:solidFill>
                <a:schemeClr val="bg2"/>
              </a:solidFill>
            </a:endParaRPr>
          </a:p>
          <a:p>
            <a:pPr>
              <a:lnSpc>
                <a:spcPct val="125000"/>
              </a:lnSpc>
            </a:pPr>
            <a:r>
              <a:rPr kumimoji="1" lang="zh-CN" altLang="en-US" sz="2000" b="1" kern="0" dirty="0">
                <a:solidFill>
                  <a:schemeClr val="bg2"/>
                </a:solidFill>
              </a:rPr>
              <a:t>三种服务端、</a:t>
            </a:r>
            <a:endParaRPr kumimoji="1" lang="en-US" altLang="zh-CN" sz="2000" b="1" kern="0" dirty="0">
              <a:solidFill>
                <a:schemeClr val="bg2"/>
              </a:solidFill>
            </a:endParaRPr>
          </a:p>
          <a:p>
            <a:pPr>
              <a:lnSpc>
                <a:spcPct val="125000"/>
              </a:lnSpc>
            </a:pPr>
            <a:r>
              <a:rPr kumimoji="1" lang="zh-CN" altLang="en-US" sz="2000" b="1" kern="0" dirty="0">
                <a:solidFill>
                  <a:schemeClr val="bg2"/>
                </a:solidFill>
              </a:rPr>
              <a:t>一个智能云平台、</a:t>
            </a:r>
            <a:endParaRPr kumimoji="1" lang="en-US" altLang="zh-CN" sz="2000" b="1" kern="0" dirty="0">
              <a:solidFill>
                <a:schemeClr val="bg2"/>
              </a:solidFill>
            </a:endParaRPr>
          </a:p>
          <a:p>
            <a:pPr>
              <a:lnSpc>
                <a:spcPct val="125000"/>
              </a:lnSpc>
            </a:pPr>
            <a:r>
              <a:rPr kumimoji="1" lang="zh-CN" altLang="en-US" sz="2000" b="1" kern="0" dirty="0">
                <a:solidFill>
                  <a:schemeClr val="bg2"/>
                </a:solidFill>
              </a:rPr>
              <a:t>一个本地神经网络模型。</a:t>
            </a:r>
            <a:endParaRPr lang="en-US" altLang="zh-CN" sz="2000" b="1" kern="0" dirty="0">
              <a:solidFill>
                <a:schemeClr val="bg2"/>
              </a:solidFill>
            </a:endParaRPr>
          </a:p>
        </p:txBody>
      </p:sp>
      <p:sp>
        <p:nvSpPr>
          <p:cNvPr id="9" name="矩形 8">
            <a:extLst>
              <a:ext uri="{FF2B5EF4-FFF2-40B4-BE49-F238E27FC236}">
                <a16:creationId xmlns:a16="http://schemas.microsoft.com/office/drawing/2014/main" id="{C10E1953-A06F-5698-8549-F3380FAE0B88}"/>
              </a:ext>
            </a:extLst>
          </p:cNvPr>
          <p:cNvSpPr/>
          <p:nvPr/>
        </p:nvSpPr>
        <p:spPr>
          <a:xfrm>
            <a:off x="300611" y="1703396"/>
            <a:ext cx="4997568" cy="1325473"/>
          </a:xfrm>
          <a:prstGeom prst="rect">
            <a:avLst/>
          </a:prstGeom>
        </p:spPr>
        <p:txBody>
          <a:bodyPr wrap="square" lIns="121901" tIns="60951" rIns="121901" bIns="60951">
            <a:spAutoFit/>
          </a:bodyPr>
          <a:lstStyle/>
          <a:p>
            <a:pPr>
              <a:lnSpc>
                <a:spcPct val="125000"/>
              </a:lnSpc>
            </a:pPr>
            <a:r>
              <a:rPr kumimoji="1" lang="zh-CN" altLang="en-US" sz="1600" kern="0" dirty="0">
                <a:solidFill>
                  <a:schemeClr val="bg1">
                    <a:lumMod val="95000"/>
                  </a:schemeClr>
                </a:solidFill>
              </a:rPr>
              <a:t>项目总体被我们划分成了前端与后端，但在具体实现过程中，以及各部分之间的相互通信中，却充满了挑战与困难。</a:t>
            </a:r>
            <a:endParaRPr kumimoji="1" lang="en-US" altLang="zh-CN" sz="1600" kern="0" dirty="0">
              <a:solidFill>
                <a:schemeClr val="bg1">
                  <a:lumMod val="95000"/>
                </a:schemeClr>
              </a:solidFill>
            </a:endParaRPr>
          </a:p>
          <a:p>
            <a:pPr>
              <a:lnSpc>
                <a:spcPct val="125000"/>
              </a:lnSpc>
            </a:pPr>
            <a:r>
              <a:rPr kumimoji="1" lang="zh-CN" altLang="en-US" sz="1600" kern="0" dirty="0">
                <a:solidFill>
                  <a:schemeClr val="bg1">
                    <a:lumMod val="95000"/>
                  </a:schemeClr>
                </a:solidFill>
              </a:rPr>
              <a:t>但所幸我们成功</a:t>
            </a:r>
            <a:r>
              <a:rPr kumimoji="1" lang="zh-CN" altLang="en-US" sz="1600" kern="0" dirty="0">
                <a:solidFill>
                  <a:srgbClr val="FFFF66"/>
                </a:solidFill>
              </a:rPr>
              <a:t>攻克</a:t>
            </a:r>
            <a:r>
              <a:rPr kumimoji="1" lang="zh-CN" altLang="en-US" sz="1600" kern="0" dirty="0">
                <a:solidFill>
                  <a:schemeClr val="bg1">
                    <a:lumMod val="95000"/>
                  </a:schemeClr>
                </a:solidFill>
              </a:rPr>
              <a:t>了阻碍，并把项目呈现给你🥰。</a:t>
            </a:r>
            <a:endParaRPr lang="en-US" altLang="zh-CN" sz="1600" kern="0" dirty="0">
              <a:solidFill>
                <a:schemeClr val="bg1"/>
              </a:solidFill>
            </a:endParaRPr>
          </a:p>
        </p:txBody>
      </p:sp>
      <p:pic>
        <p:nvPicPr>
          <p:cNvPr id="11" name="图片 10">
            <a:extLst>
              <a:ext uri="{FF2B5EF4-FFF2-40B4-BE49-F238E27FC236}">
                <a16:creationId xmlns:a16="http://schemas.microsoft.com/office/drawing/2014/main" id="{C940EE92-F36D-990A-F32E-E17D434EEB01}"/>
              </a:ext>
            </a:extLst>
          </p:cNvPr>
          <p:cNvPicPr>
            <a:picLocks noChangeAspect="1"/>
          </p:cNvPicPr>
          <p:nvPr/>
        </p:nvPicPr>
        <p:blipFill>
          <a:blip r:embed="rId3"/>
          <a:stretch>
            <a:fillRect/>
          </a:stretch>
        </p:blipFill>
        <p:spPr>
          <a:xfrm>
            <a:off x="5622996" y="945126"/>
            <a:ext cx="6236922" cy="5349607"/>
          </a:xfrm>
          <a:prstGeom prst="rect">
            <a:avLst/>
          </a:prstGeom>
          <a:ln w="63500">
            <a:solidFill>
              <a:schemeClr val="accent1"/>
            </a:solidFill>
          </a:ln>
        </p:spPr>
      </p:pic>
      <p:cxnSp>
        <p:nvCxnSpPr>
          <p:cNvPr id="13" name="直接连接符 12">
            <a:extLst>
              <a:ext uri="{FF2B5EF4-FFF2-40B4-BE49-F238E27FC236}">
                <a16:creationId xmlns:a16="http://schemas.microsoft.com/office/drawing/2014/main" id="{9E7D884B-230F-B334-577A-D5E0F22A747E}"/>
              </a:ext>
            </a:extLst>
          </p:cNvPr>
          <p:cNvCxnSpPr>
            <a:cxnSpLocks/>
          </p:cNvCxnSpPr>
          <p:nvPr/>
        </p:nvCxnSpPr>
        <p:spPr>
          <a:xfrm>
            <a:off x="1025390" y="3777912"/>
            <a:ext cx="0" cy="1549444"/>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051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3E023C-8D3D-EFE8-1E51-1F204248E1F0}"/>
              </a:ext>
            </a:extLst>
          </p:cNvPr>
          <p:cNvPicPr>
            <a:picLocks noChangeAspect="1"/>
          </p:cNvPicPr>
          <p:nvPr/>
        </p:nvPicPr>
        <p:blipFill>
          <a:blip r:embed="rId3">
            <a:alphaModFix amt="10000"/>
          </a:blip>
          <a:stretch>
            <a:fillRect/>
          </a:stretch>
        </p:blipFill>
        <p:spPr>
          <a:xfrm>
            <a:off x="6147763" y="356750"/>
            <a:ext cx="5967014" cy="5967014"/>
          </a:xfrm>
          <a:prstGeom prst="rect">
            <a:avLst/>
          </a:prstGeom>
        </p:spPr>
      </p:pic>
      <p:sp>
        <p:nvSpPr>
          <p:cNvPr id="15" name="矩形 14"/>
          <p:cNvSpPr/>
          <p:nvPr/>
        </p:nvSpPr>
        <p:spPr>
          <a:xfrm>
            <a:off x="737422" y="1294139"/>
            <a:ext cx="5652297" cy="1710194"/>
          </a:xfrm>
          <a:prstGeom prst="rect">
            <a:avLst/>
          </a:prstGeom>
        </p:spPr>
        <p:txBody>
          <a:bodyPr wrap="square" lIns="121901" tIns="60951" rIns="121901" bIns="60951">
            <a:spAutoFit/>
          </a:bodyPr>
          <a:lstStyle/>
          <a:p>
            <a:pPr>
              <a:lnSpc>
                <a:spcPct val="125000"/>
              </a:lnSpc>
            </a:pPr>
            <a:r>
              <a:rPr kumimoji="1" lang="zh-CN" altLang="en-US" kern="0" dirty="0">
                <a:solidFill>
                  <a:schemeClr val="bg1">
                    <a:lumMod val="95000"/>
                  </a:schemeClr>
                </a:solidFill>
              </a:rPr>
              <a:t>使用文字、语音通过自然语言与小慧交流。</a:t>
            </a:r>
            <a:endParaRPr kumimoji="1" lang="en-US" altLang="zh-CN" kern="0" dirty="0">
              <a:solidFill>
                <a:schemeClr val="bg1">
                  <a:lumMod val="95000"/>
                </a:schemeClr>
              </a:solidFill>
            </a:endParaRPr>
          </a:p>
          <a:p>
            <a:pPr>
              <a:lnSpc>
                <a:spcPct val="125000"/>
              </a:lnSpc>
            </a:pPr>
            <a:r>
              <a:rPr kumimoji="1" lang="zh-CN" altLang="en-US" sz="1600" kern="0" dirty="0">
                <a:solidFill>
                  <a:schemeClr val="bg1">
                    <a:lumMod val="95000"/>
                  </a:schemeClr>
                </a:solidFill>
              </a:rPr>
              <a:t>小慧可以助你完成：</a:t>
            </a:r>
            <a:endParaRPr kumimoji="1" lang="en-US" altLang="zh-CN" sz="1600" kern="0" dirty="0">
              <a:solidFill>
                <a:schemeClr val="bg1">
                  <a:lumMod val="95000"/>
                </a:schemeClr>
              </a:solidFill>
            </a:endParaRPr>
          </a:p>
          <a:p>
            <a:pPr>
              <a:lnSpc>
                <a:spcPct val="125000"/>
              </a:lnSpc>
            </a:pPr>
            <a:r>
              <a:rPr kumimoji="1" lang="en-US" altLang="zh-CN" kern="0" dirty="0">
                <a:solidFill>
                  <a:schemeClr val="bg1">
                    <a:lumMod val="95000"/>
                  </a:schemeClr>
                </a:solidFill>
              </a:rPr>
              <a:t>·</a:t>
            </a:r>
            <a:r>
              <a:rPr kumimoji="1" lang="en-US" altLang="zh-CN" sz="1600" kern="0" dirty="0">
                <a:solidFill>
                  <a:schemeClr val="bg1">
                    <a:lumMod val="95000"/>
                  </a:schemeClr>
                </a:solidFill>
              </a:rPr>
              <a:t> </a:t>
            </a:r>
            <a:r>
              <a:rPr kumimoji="1" lang="zh-CN" altLang="en-US" sz="1600" kern="0" dirty="0">
                <a:solidFill>
                  <a:schemeClr val="bg1">
                    <a:lumMod val="95000"/>
                  </a:schemeClr>
                </a:solidFill>
              </a:rPr>
              <a:t>进行页面跳转、快速定位到所需的功能页面；</a:t>
            </a:r>
            <a:endParaRPr kumimoji="1" lang="en-US" altLang="zh-CN" sz="1600" kern="0" dirty="0">
              <a:solidFill>
                <a:schemeClr val="bg1">
                  <a:lumMod val="95000"/>
                </a:schemeClr>
              </a:solidFill>
            </a:endParaRPr>
          </a:p>
          <a:p>
            <a:pPr>
              <a:lnSpc>
                <a:spcPct val="125000"/>
              </a:lnSpc>
            </a:pPr>
            <a:r>
              <a:rPr kumimoji="1" lang="en-US" altLang="zh-CN" sz="1600" kern="0" dirty="0">
                <a:solidFill>
                  <a:schemeClr val="bg1">
                    <a:lumMod val="95000"/>
                  </a:schemeClr>
                </a:solidFill>
              </a:rPr>
              <a:t>· </a:t>
            </a:r>
            <a:r>
              <a:rPr kumimoji="1" lang="zh-CN" altLang="en-US" sz="1600" kern="0" dirty="0">
                <a:solidFill>
                  <a:schemeClr val="bg1">
                    <a:lumMod val="95000"/>
                  </a:schemeClr>
                </a:solidFill>
              </a:rPr>
              <a:t>帮助你填写表单、查询后台数据、完成复杂的业务逻辑；</a:t>
            </a:r>
            <a:endParaRPr kumimoji="1" lang="en-US" altLang="zh-CN" sz="1600" kern="0" dirty="0">
              <a:solidFill>
                <a:schemeClr val="bg1">
                  <a:lumMod val="95000"/>
                </a:schemeClr>
              </a:solidFill>
            </a:endParaRPr>
          </a:p>
          <a:p>
            <a:pPr>
              <a:lnSpc>
                <a:spcPct val="125000"/>
              </a:lnSpc>
            </a:pPr>
            <a:r>
              <a:rPr kumimoji="1" lang="en-US" altLang="zh-CN" sz="1600" kern="0" dirty="0">
                <a:solidFill>
                  <a:schemeClr val="bg1">
                    <a:lumMod val="95000"/>
                  </a:schemeClr>
                </a:solidFill>
              </a:rPr>
              <a:t>· </a:t>
            </a:r>
            <a:r>
              <a:rPr kumimoji="1" lang="zh-CN" altLang="en-US" sz="1600" kern="0" dirty="0">
                <a:solidFill>
                  <a:schemeClr val="bg1">
                    <a:lumMod val="95000"/>
                  </a:schemeClr>
                </a:solidFill>
              </a:rPr>
              <a:t>分析图表，总结信息，指引你畅游智能教学运营服务平台。</a:t>
            </a:r>
            <a:endParaRPr lang="en-US" altLang="zh-CN" sz="1600"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第三部分</a:t>
            </a:r>
            <a:endParaRPr lang="en-US" altLang="zh-CN" dirty="0"/>
          </a:p>
          <a:p>
            <a:r>
              <a:rPr lang="en-US" altLang="zh-CN" dirty="0"/>
              <a:t>AI</a:t>
            </a:r>
            <a:r>
              <a:rPr lang="zh-CN" altLang="en-US" dirty="0"/>
              <a:t>赋能 </a:t>
            </a:r>
            <a:r>
              <a:rPr lang="en-US" altLang="zh-CN" dirty="0"/>
              <a:t>· </a:t>
            </a:r>
            <a:r>
              <a:rPr lang="zh-CN" altLang="en-US" dirty="0"/>
              <a:t>智能教学云平台</a:t>
            </a:r>
          </a:p>
        </p:txBody>
      </p:sp>
      <p:sp>
        <p:nvSpPr>
          <p:cNvPr id="19" name="文本占位符 18"/>
          <p:cNvSpPr>
            <a:spLocks noGrp="1"/>
          </p:cNvSpPr>
          <p:nvPr>
            <p:ph type="body" sz="quarter" idx="11"/>
          </p:nvPr>
        </p:nvSpPr>
        <p:spPr/>
        <p:txBody>
          <a:bodyPr/>
          <a:lstStyle/>
          <a:p>
            <a:r>
              <a:rPr lang="en-US" altLang="zh-CN" dirty="0"/>
              <a:t>03</a:t>
            </a:r>
            <a:endParaRPr lang="zh-CN" altLang="en-US" dirty="0"/>
          </a:p>
        </p:txBody>
      </p:sp>
      <p:cxnSp>
        <p:nvCxnSpPr>
          <p:cNvPr id="45" name="直接连接符 44"/>
          <p:cNvCxnSpPr>
            <a:cxnSpLocks/>
          </p:cNvCxnSpPr>
          <p:nvPr/>
        </p:nvCxnSpPr>
        <p:spPr>
          <a:xfrm>
            <a:off x="6282301" y="1333046"/>
            <a:ext cx="0" cy="16378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pic>
        <p:nvPicPr>
          <p:cNvPr id="6" name="图片 5">
            <a:extLst>
              <a:ext uri="{FF2B5EF4-FFF2-40B4-BE49-F238E27FC236}">
                <a16:creationId xmlns:a16="http://schemas.microsoft.com/office/drawing/2014/main" id="{23BB4191-D2C0-B461-7BE9-91FE8BE53337}"/>
              </a:ext>
            </a:extLst>
          </p:cNvPr>
          <p:cNvPicPr>
            <a:picLocks noChangeAspect="1"/>
          </p:cNvPicPr>
          <p:nvPr/>
        </p:nvPicPr>
        <p:blipFill>
          <a:blip r:embed="rId4"/>
          <a:stretch>
            <a:fillRect/>
          </a:stretch>
        </p:blipFill>
        <p:spPr>
          <a:xfrm>
            <a:off x="6714682" y="1054832"/>
            <a:ext cx="5337694" cy="3190107"/>
          </a:xfrm>
          <a:prstGeom prst="rect">
            <a:avLst/>
          </a:prstGeom>
          <a:ln w="63500">
            <a:solidFill>
              <a:schemeClr val="bg2"/>
            </a:solidFill>
          </a:ln>
        </p:spPr>
      </p:pic>
      <p:sp>
        <p:nvSpPr>
          <p:cNvPr id="17" name="文本框 16">
            <a:extLst>
              <a:ext uri="{FF2B5EF4-FFF2-40B4-BE49-F238E27FC236}">
                <a16:creationId xmlns:a16="http://schemas.microsoft.com/office/drawing/2014/main" id="{CFC6EBF5-D597-96E2-B8C6-E6DAEFE061B2}"/>
              </a:ext>
            </a:extLst>
          </p:cNvPr>
          <p:cNvSpPr txBox="1"/>
          <p:nvPr/>
        </p:nvSpPr>
        <p:spPr>
          <a:xfrm>
            <a:off x="951331" y="3972550"/>
            <a:ext cx="6146346" cy="1600420"/>
          </a:xfrm>
          <a:prstGeom prst="rect">
            <a:avLst/>
          </a:prstGeom>
          <a:noFill/>
        </p:spPr>
        <p:txBody>
          <a:bodyPr wrap="square" lIns="121901" tIns="60951" rIns="121901" bIns="60951" rtlCol="0">
            <a:spAutoFit/>
          </a:bodyPr>
          <a:lstStyle/>
          <a:p>
            <a:pPr defTabSz="1219200">
              <a:defRPr/>
            </a:pPr>
            <a:r>
              <a:rPr lang="zh-CN" altLang="en-US" sz="1600" b="1" kern="0" dirty="0">
                <a:solidFill>
                  <a:schemeClr val="bg2"/>
                </a:solidFill>
              </a:rPr>
              <a:t>不管是帮助你进行账号登录、查询课程信息，</a:t>
            </a:r>
            <a:endParaRPr lang="en-US" altLang="zh-CN" sz="1600" b="1" kern="0" dirty="0">
              <a:solidFill>
                <a:schemeClr val="bg2"/>
              </a:solidFill>
            </a:endParaRPr>
          </a:p>
          <a:p>
            <a:pPr defTabSz="1219200">
              <a:defRPr/>
            </a:pPr>
            <a:r>
              <a:rPr lang="zh-CN" altLang="en-US" sz="1600" b="1" kern="0" dirty="0">
                <a:solidFill>
                  <a:schemeClr val="bg2"/>
                </a:solidFill>
              </a:rPr>
              <a:t>还是解答科学疑问，帮助你迸发灵感与想象力🌟，</a:t>
            </a:r>
            <a:endParaRPr lang="en-US" altLang="zh-CN" sz="1600" b="1" kern="0" dirty="0">
              <a:solidFill>
                <a:schemeClr val="bg2"/>
              </a:solidFill>
            </a:endParaRPr>
          </a:p>
          <a:p>
            <a:pPr defTabSz="1219200">
              <a:defRPr/>
            </a:pPr>
            <a:r>
              <a:rPr lang="zh-CN" altLang="en-US" sz="1600" b="1" kern="0" dirty="0">
                <a:solidFill>
                  <a:schemeClr val="bg2"/>
                </a:solidFill>
              </a:rPr>
              <a:t>小慧都可以胜任！</a:t>
            </a:r>
            <a:endParaRPr lang="en-US" altLang="zh-CN" sz="1600" b="1" kern="0" dirty="0">
              <a:solidFill>
                <a:schemeClr val="bg2"/>
              </a:solidFill>
            </a:endParaRPr>
          </a:p>
          <a:p>
            <a:pPr defTabSz="1219200">
              <a:defRPr/>
            </a:pPr>
            <a:endParaRPr lang="en-US" altLang="zh-CN" sz="1600" b="1" kern="0" dirty="0">
              <a:solidFill>
                <a:schemeClr val="bg2"/>
              </a:solidFill>
            </a:endParaRPr>
          </a:p>
          <a:p>
            <a:pPr defTabSz="1219200">
              <a:defRPr/>
            </a:pPr>
            <a:r>
              <a:rPr lang="zh-CN" altLang="en-US" sz="1600" b="1" kern="0" dirty="0">
                <a:solidFill>
                  <a:schemeClr val="bg2"/>
                </a:solidFill>
              </a:rPr>
              <a:t>无论是任何任务，</a:t>
            </a:r>
            <a:endParaRPr lang="en-US" altLang="zh-CN" sz="1600" b="1" kern="0" dirty="0">
              <a:solidFill>
                <a:schemeClr val="bg2"/>
              </a:solidFill>
            </a:endParaRPr>
          </a:p>
          <a:p>
            <a:pPr defTabSz="1219200">
              <a:defRPr/>
            </a:pPr>
            <a:r>
              <a:rPr lang="zh-CN" altLang="en-US" sz="1600" b="1" kern="0" dirty="0">
                <a:solidFill>
                  <a:schemeClr val="bg2"/>
                </a:solidFill>
              </a:rPr>
              <a:t>小慧势必为你赴汤蹈火，全力以赴🔥。</a:t>
            </a:r>
            <a:endParaRPr lang="zh-CN" altLang="en-US" sz="2400" b="1" kern="0" dirty="0">
              <a:solidFill>
                <a:schemeClr val="bg2"/>
              </a:solidFill>
            </a:endParaRPr>
          </a:p>
        </p:txBody>
      </p:sp>
      <p:cxnSp>
        <p:nvCxnSpPr>
          <p:cNvPr id="2" name="直接连接符 1">
            <a:extLst>
              <a:ext uri="{FF2B5EF4-FFF2-40B4-BE49-F238E27FC236}">
                <a16:creationId xmlns:a16="http://schemas.microsoft.com/office/drawing/2014/main" id="{857D9DBB-250B-13FF-09B6-2A2163DD2144}"/>
              </a:ext>
            </a:extLst>
          </p:cNvPr>
          <p:cNvCxnSpPr>
            <a:cxnSpLocks/>
          </p:cNvCxnSpPr>
          <p:nvPr/>
        </p:nvCxnSpPr>
        <p:spPr>
          <a:xfrm>
            <a:off x="860131" y="3883496"/>
            <a:ext cx="0" cy="177852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pic>
        <p:nvPicPr>
          <p:cNvPr id="7" name="图片 6">
            <a:extLst>
              <a:ext uri="{FF2B5EF4-FFF2-40B4-BE49-F238E27FC236}">
                <a16:creationId xmlns:a16="http://schemas.microsoft.com/office/drawing/2014/main" id="{4B5F2ED2-E5FF-9448-62AD-8AF0875BB4CD}"/>
              </a:ext>
            </a:extLst>
          </p:cNvPr>
          <p:cNvPicPr>
            <a:picLocks noChangeAspect="1"/>
          </p:cNvPicPr>
          <p:nvPr/>
        </p:nvPicPr>
        <p:blipFill>
          <a:blip r:embed="rId5"/>
          <a:stretch>
            <a:fillRect/>
          </a:stretch>
        </p:blipFill>
        <p:spPr>
          <a:xfrm>
            <a:off x="5675774" y="3083708"/>
            <a:ext cx="5741895" cy="3429000"/>
          </a:xfrm>
          <a:prstGeom prst="rect">
            <a:avLst/>
          </a:prstGeom>
          <a:ln w="63500">
            <a:solidFill>
              <a:schemeClr val="bg2"/>
            </a:solidFill>
          </a:ln>
        </p:spPr>
      </p:pic>
    </p:spTree>
    <p:extLst>
      <p:ext uri="{BB962C8B-B14F-4D97-AF65-F5344CB8AC3E}">
        <p14:creationId xmlns:p14="http://schemas.microsoft.com/office/powerpoint/2010/main" val="14396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C7E8819C-4EF3-FE4E-3924-4A7CD5E2A50E}"/>
              </a:ext>
            </a:extLst>
          </p:cNvPr>
          <p:cNvPicPr>
            <a:picLocks noChangeAspect="1"/>
          </p:cNvPicPr>
          <p:nvPr/>
        </p:nvPicPr>
        <p:blipFill rotWithShape="1">
          <a:blip r:embed="rId3"/>
          <a:srcRect t="8296" b="36250"/>
          <a:stretch/>
        </p:blipFill>
        <p:spPr>
          <a:xfrm>
            <a:off x="4116186" y="4578864"/>
            <a:ext cx="6726771" cy="2227695"/>
          </a:xfrm>
          <a:prstGeom prst="rect">
            <a:avLst/>
          </a:prstGeom>
          <a:ln w="63500">
            <a:solidFill>
              <a:schemeClr val="bg2"/>
            </a:solidFill>
          </a:ln>
        </p:spPr>
      </p:pic>
      <p:sp>
        <p:nvSpPr>
          <p:cNvPr id="22" name="文本占位符 21"/>
          <p:cNvSpPr>
            <a:spLocks noGrp="1"/>
          </p:cNvSpPr>
          <p:nvPr>
            <p:ph type="body" sz="quarter" idx="11"/>
          </p:nvPr>
        </p:nvSpPr>
        <p:spPr/>
        <p:txBody>
          <a:bodyPr/>
          <a:lstStyle/>
          <a:p>
            <a:r>
              <a:rPr lang="en-US" altLang="zh-CN" dirty="0"/>
              <a:t>03</a:t>
            </a:r>
            <a:endParaRPr lang="zh-CN" altLang="en-US" dirty="0"/>
          </a:p>
        </p:txBody>
      </p:sp>
      <p:sp>
        <p:nvSpPr>
          <p:cNvPr id="21" name="文本占位符 3"/>
          <p:cNvSpPr txBox="1"/>
          <p:nvPr/>
        </p:nvSpPr>
        <p:spPr>
          <a:xfrm>
            <a:off x="1396887" y="234710"/>
            <a:ext cx="3787775" cy="747428"/>
          </a:xfrm>
          <a:prstGeom prst="rect">
            <a:avLst/>
          </a:prstGeom>
        </p:spPr>
        <p:txBody>
          <a:bodyPr/>
          <a:lstStyle>
            <a:lvl1pPr marL="0" indent="0" algn="l" defTabSz="609600" rtl="0" eaLnBrk="1" latinLnBrk="0" hangingPunct="1">
              <a:spcBef>
                <a:spcPct val="20000"/>
              </a:spcBef>
              <a:buFont typeface="Arial" panose="020B0604020202020204"/>
              <a:buNone/>
              <a:defRPr sz="2000" b="1" kern="1200">
                <a:solidFill>
                  <a:schemeClr val="tx2"/>
                </a:solidFill>
                <a:latin typeface="+mj-ea"/>
                <a:ea typeface="+mj-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zh-CN" altLang="en-US" dirty="0"/>
              <a:t>第三部分</a:t>
            </a:r>
            <a:endParaRPr lang="en-US" altLang="zh-CN" dirty="0"/>
          </a:p>
          <a:p>
            <a:r>
              <a:rPr lang="en-US" altLang="zh-CN" dirty="0"/>
              <a:t>AI</a:t>
            </a:r>
            <a:r>
              <a:rPr lang="zh-CN" altLang="en-US" dirty="0"/>
              <a:t>赋能 </a:t>
            </a:r>
            <a:r>
              <a:rPr lang="en-US" altLang="zh-CN" dirty="0"/>
              <a:t>· </a:t>
            </a:r>
            <a:r>
              <a:rPr lang="zh-CN" altLang="en-US" dirty="0"/>
              <a:t>智能教学云平台</a:t>
            </a:r>
          </a:p>
        </p:txBody>
      </p:sp>
      <p:pic>
        <p:nvPicPr>
          <p:cNvPr id="68" name="图片 67"/>
          <p:cNvPicPr>
            <a:picLocks noChangeAspect="1"/>
          </p:cNvPicPr>
          <p:nvPr/>
        </p:nvPicPr>
        <p:blipFill>
          <a:blip r:embed="rId4"/>
          <a:stretch>
            <a:fillRect/>
          </a:stretch>
        </p:blipFill>
        <p:spPr>
          <a:xfrm>
            <a:off x="9753170" y="258365"/>
            <a:ext cx="2208377" cy="502217"/>
          </a:xfrm>
          <a:prstGeom prst="rect">
            <a:avLst/>
          </a:prstGeom>
        </p:spPr>
      </p:pic>
      <p:pic>
        <p:nvPicPr>
          <p:cNvPr id="69" name="图片 68"/>
          <p:cNvPicPr>
            <a:picLocks noChangeAspect="1"/>
          </p:cNvPicPr>
          <p:nvPr/>
        </p:nvPicPr>
        <p:blipFill>
          <a:blip r:embed="rId5"/>
          <a:stretch>
            <a:fillRect/>
          </a:stretch>
        </p:blipFill>
        <p:spPr>
          <a:xfrm>
            <a:off x="10857359" y="6497043"/>
            <a:ext cx="1216545" cy="223201"/>
          </a:xfrm>
          <a:prstGeom prst="rect">
            <a:avLst/>
          </a:prstGeom>
        </p:spPr>
      </p:pic>
      <p:sp>
        <p:nvSpPr>
          <p:cNvPr id="70" name="矩形 69"/>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86" name="直接连接符 85"/>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15" name="矩形 14">
            <a:extLst>
              <a:ext uri="{FF2B5EF4-FFF2-40B4-BE49-F238E27FC236}">
                <a16:creationId xmlns:a16="http://schemas.microsoft.com/office/drawing/2014/main" id="{2BAC64FB-48D5-18EC-A177-AD71B1C09469}"/>
              </a:ext>
            </a:extLst>
          </p:cNvPr>
          <p:cNvSpPr/>
          <p:nvPr/>
        </p:nvSpPr>
        <p:spPr>
          <a:xfrm>
            <a:off x="622278" y="1203413"/>
            <a:ext cx="3136138" cy="56022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0462BA84-D900-3ED3-223E-459DECC3021A}"/>
              </a:ext>
            </a:extLst>
          </p:cNvPr>
          <p:cNvCxnSpPr/>
          <p:nvPr/>
        </p:nvCxnSpPr>
        <p:spPr>
          <a:xfrm>
            <a:off x="768935" y="2712419"/>
            <a:ext cx="289267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8" name="文本占位符 37">
            <a:extLst>
              <a:ext uri="{FF2B5EF4-FFF2-40B4-BE49-F238E27FC236}">
                <a16:creationId xmlns:a16="http://schemas.microsoft.com/office/drawing/2014/main" id="{F90CDDD6-2EFF-5360-54F3-134BBF7F3FC7}"/>
              </a:ext>
            </a:extLst>
          </p:cNvPr>
          <p:cNvSpPr>
            <a:spLocks noGrp="1"/>
          </p:cNvSpPr>
          <p:nvPr>
            <p:ph type="body" sz="quarter" idx="10"/>
          </p:nvPr>
        </p:nvSpPr>
        <p:spPr>
          <a:xfrm>
            <a:off x="768935" y="1447067"/>
            <a:ext cx="2815445" cy="877715"/>
          </a:xfrm>
        </p:spPr>
        <p:txBody>
          <a:bodyPr/>
          <a:lstStyle/>
          <a:p>
            <a:r>
              <a:rPr lang="en-US" altLang="zh-CN" sz="4000" dirty="0">
                <a:solidFill>
                  <a:schemeClr val="bg1"/>
                </a:solidFill>
              </a:rPr>
              <a:t>AIGC</a:t>
            </a:r>
          </a:p>
          <a:p>
            <a:r>
              <a:rPr lang="zh-CN" altLang="en-US" dirty="0">
                <a:solidFill>
                  <a:schemeClr val="bg1"/>
                </a:solidFill>
              </a:rPr>
              <a:t>定制化教学资源生成</a:t>
            </a:r>
            <a:endParaRPr lang="zh-CN" altLang="en-US" sz="700" dirty="0">
              <a:solidFill>
                <a:schemeClr val="bg1"/>
              </a:solidFill>
            </a:endParaRPr>
          </a:p>
        </p:txBody>
      </p:sp>
      <p:sp>
        <p:nvSpPr>
          <p:cNvPr id="23" name="矩形 22">
            <a:extLst>
              <a:ext uri="{FF2B5EF4-FFF2-40B4-BE49-F238E27FC236}">
                <a16:creationId xmlns:a16="http://schemas.microsoft.com/office/drawing/2014/main" id="{2916BD93-6C1F-6286-7F0F-E29F7FC8EA5C}"/>
              </a:ext>
            </a:extLst>
          </p:cNvPr>
          <p:cNvSpPr/>
          <p:nvPr/>
        </p:nvSpPr>
        <p:spPr>
          <a:xfrm>
            <a:off x="719558" y="2781994"/>
            <a:ext cx="2971594" cy="3943818"/>
          </a:xfrm>
          <a:prstGeom prst="rect">
            <a:avLst/>
          </a:prstGeom>
        </p:spPr>
        <p:txBody>
          <a:bodyPr wrap="square" lIns="121901" tIns="60951" rIns="121901" bIns="60951">
            <a:spAutoFit/>
          </a:bodyPr>
          <a:lstStyle/>
          <a:p>
            <a:pPr algn="l">
              <a:lnSpc>
                <a:spcPct val="125000"/>
              </a:lnSpc>
            </a:pPr>
            <a:r>
              <a:rPr lang="zh-CN" altLang="en-US" sz="1400" dirty="0">
                <a:solidFill>
                  <a:schemeClr val="bg1"/>
                </a:solidFill>
                <a:latin typeface="Helvetica" panose="020B0604020202020204" pitchFamily="34" charset="0"/>
              </a:rPr>
              <a:t>通过充分利用</a:t>
            </a:r>
            <a:r>
              <a:rPr lang="en-US" altLang="zh-CN" sz="1400" dirty="0">
                <a:solidFill>
                  <a:schemeClr val="bg1"/>
                </a:solidFill>
                <a:latin typeface="Helvetica" panose="020B0604020202020204" pitchFamily="34" charset="0"/>
              </a:rPr>
              <a:t>AIGC</a:t>
            </a:r>
            <a:r>
              <a:rPr lang="zh-CN" altLang="en-US" sz="1400" dirty="0">
                <a:solidFill>
                  <a:schemeClr val="bg1"/>
                </a:solidFill>
                <a:latin typeface="Helvetica" panose="020B0604020202020204" pitchFamily="34" charset="0"/>
              </a:rPr>
              <a:t>技术，</a:t>
            </a:r>
            <a:endParaRPr lang="en-US" altLang="zh-CN" sz="1400" dirty="0">
              <a:solidFill>
                <a:schemeClr val="bg1"/>
              </a:solidFill>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我们在教学平台上推出了三种课程。</a:t>
            </a:r>
            <a:endParaRPr lang="en-US" altLang="zh-CN" sz="1400" dirty="0">
              <a:solidFill>
                <a:schemeClr val="bg1"/>
              </a:solidFill>
              <a:latin typeface="Helvetica" panose="020B0604020202020204" pitchFamily="34" charset="0"/>
            </a:endParaRPr>
          </a:p>
          <a:p>
            <a:pPr algn="l">
              <a:lnSpc>
                <a:spcPct val="125000"/>
              </a:lnSpc>
            </a:pPr>
            <a:r>
              <a:rPr lang="en-US" altLang="zh-CN" dirty="0">
                <a:solidFill>
                  <a:schemeClr val="bg1"/>
                </a:solidFill>
                <a:latin typeface="Helvetica" panose="020B0604020202020204" pitchFamily="34" charset="0"/>
              </a:rPr>
              <a:t>·</a:t>
            </a:r>
            <a:r>
              <a:rPr lang="en-US" altLang="zh-CN" sz="2000" dirty="0">
                <a:solidFill>
                  <a:schemeClr val="bg1"/>
                </a:solidFill>
                <a:latin typeface="Helvetica" panose="020B0604020202020204" pitchFamily="34" charset="0"/>
              </a:rPr>
              <a:t> </a:t>
            </a:r>
            <a:r>
              <a:rPr lang="zh-CN" altLang="en-US" sz="1400" dirty="0">
                <a:solidFill>
                  <a:schemeClr val="bg1"/>
                </a:solidFill>
                <a:latin typeface="Helvetica" panose="020B0604020202020204" pitchFamily="34" charset="0"/>
              </a:rPr>
              <a:t>云上教学常规课</a:t>
            </a:r>
            <a:endParaRPr lang="en-US" altLang="zh-CN" sz="1400" dirty="0">
              <a:solidFill>
                <a:schemeClr val="bg1"/>
              </a:solidFill>
              <a:latin typeface="Helvetica" panose="020B0604020202020204" pitchFamily="34" charset="0"/>
            </a:endParaRPr>
          </a:p>
          <a:p>
            <a:pPr algn="l">
              <a:lnSpc>
                <a:spcPct val="125000"/>
              </a:lnSpc>
            </a:pPr>
            <a:r>
              <a:rPr lang="en-US" altLang="zh-CN" sz="2000" dirty="0">
                <a:solidFill>
                  <a:srgbClr val="99FF66"/>
                </a:solidFill>
                <a:latin typeface="Helvetica" panose="020B0604020202020204" pitchFamily="34" charset="0"/>
              </a:rPr>
              <a:t>·</a:t>
            </a:r>
            <a:r>
              <a:rPr lang="en-US" altLang="zh-CN" sz="1400" dirty="0">
                <a:solidFill>
                  <a:srgbClr val="99FF66"/>
                </a:solidFill>
                <a:latin typeface="Helvetica" panose="020B0604020202020204" pitchFamily="34" charset="0"/>
              </a:rPr>
              <a:t> AI</a:t>
            </a:r>
            <a:r>
              <a:rPr lang="zh-CN" altLang="en-US" sz="1400" dirty="0">
                <a:solidFill>
                  <a:srgbClr val="99FF66"/>
                </a:solidFill>
                <a:latin typeface="Helvetica" panose="020B0604020202020204" pitchFamily="34" charset="0"/>
              </a:rPr>
              <a:t>助学智能课</a:t>
            </a:r>
            <a:endParaRPr lang="en-US" altLang="zh-CN" sz="1400" dirty="0">
              <a:solidFill>
                <a:schemeClr val="bg1"/>
              </a:solidFill>
              <a:latin typeface="Helvetica" panose="020B0604020202020204" pitchFamily="34" charset="0"/>
            </a:endParaRPr>
          </a:p>
          <a:p>
            <a:pPr algn="l">
              <a:lnSpc>
                <a:spcPct val="125000"/>
              </a:lnSpc>
            </a:pPr>
            <a:r>
              <a:rPr lang="en-US" altLang="zh-CN" sz="2000" dirty="0">
                <a:solidFill>
                  <a:srgbClr val="FFFF66"/>
                </a:solidFill>
                <a:latin typeface="Helvetica" panose="020B0604020202020204" pitchFamily="34" charset="0"/>
              </a:rPr>
              <a:t>·</a:t>
            </a:r>
            <a:r>
              <a:rPr lang="en-US" altLang="zh-CN" sz="1400" dirty="0">
                <a:solidFill>
                  <a:srgbClr val="FFFF66"/>
                </a:solidFill>
                <a:latin typeface="Helvetica" panose="020B0604020202020204" pitchFamily="34" charset="0"/>
              </a:rPr>
              <a:t> AI</a:t>
            </a:r>
            <a:r>
              <a:rPr lang="zh-CN" altLang="en-US" sz="1400" dirty="0">
                <a:solidFill>
                  <a:srgbClr val="FFFF66"/>
                </a:solidFill>
                <a:latin typeface="Helvetica" panose="020B0604020202020204" pitchFamily="34" charset="0"/>
              </a:rPr>
              <a:t>赋能精选课</a:t>
            </a:r>
            <a:endParaRPr lang="en-US" altLang="zh-CN" sz="1400" dirty="0">
              <a:solidFill>
                <a:srgbClr val="FFFF66"/>
              </a:solidFill>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同时我们将用户在平台中产生的使用数据储存起来，</a:t>
            </a:r>
            <a:endParaRPr lang="en-US" altLang="zh-CN" sz="1400" dirty="0">
              <a:solidFill>
                <a:schemeClr val="bg1"/>
              </a:solidFill>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并在需要时传输给大语言模型，</a:t>
            </a:r>
            <a:endParaRPr lang="en-US" altLang="zh-CN" sz="1400" dirty="0">
              <a:solidFill>
                <a:schemeClr val="bg1"/>
              </a:solidFill>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这使大语言模型为用户可以定制化生成教学方案、教学计划，</a:t>
            </a:r>
            <a:endParaRPr lang="en-US" altLang="zh-CN" sz="1400" dirty="0">
              <a:solidFill>
                <a:schemeClr val="bg1"/>
              </a:solidFill>
              <a:latin typeface="Helvetica" panose="020B0604020202020204" pitchFamily="34" charset="0"/>
            </a:endParaRPr>
          </a:p>
          <a:p>
            <a:pPr algn="l">
              <a:lnSpc>
                <a:spcPct val="125000"/>
              </a:lnSpc>
            </a:pPr>
            <a:r>
              <a:rPr lang="zh-CN" altLang="en-US" sz="1400" dirty="0">
                <a:solidFill>
                  <a:schemeClr val="bg1"/>
                </a:solidFill>
                <a:latin typeface="Helvetica" panose="020B0604020202020204" pitchFamily="34" charset="0"/>
              </a:rPr>
              <a:t>并对学生学习进度进行实时评估，实现千人千面的多样化教育。</a:t>
            </a:r>
            <a:endParaRPr lang="en-US" altLang="zh-CN" sz="1400" dirty="0">
              <a:solidFill>
                <a:schemeClr val="bg1"/>
              </a:solidFill>
              <a:latin typeface="Helvetica" panose="020B0604020202020204" pitchFamily="34" charset="0"/>
            </a:endParaRPr>
          </a:p>
          <a:p>
            <a:pPr algn="l">
              <a:lnSpc>
                <a:spcPct val="125000"/>
              </a:lnSpc>
            </a:pPr>
            <a:endParaRPr lang="en-US" altLang="zh-CN" sz="1400" dirty="0">
              <a:solidFill>
                <a:srgbClr val="FFFF66"/>
              </a:solidFill>
              <a:latin typeface="Helvetica" panose="020B0604020202020204" pitchFamily="34" charset="0"/>
            </a:endParaRPr>
          </a:p>
        </p:txBody>
      </p:sp>
      <p:grpSp>
        <p:nvGrpSpPr>
          <p:cNvPr id="30" name="组合 29">
            <a:extLst>
              <a:ext uri="{FF2B5EF4-FFF2-40B4-BE49-F238E27FC236}">
                <a16:creationId xmlns:a16="http://schemas.microsoft.com/office/drawing/2014/main" id="{B5624228-2482-C16F-1F12-1F38C69E2012}"/>
              </a:ext>
            </a:extLst>
          </p:cNvPr>
          <p:cNvGrpSpPr/>
          <p:nvPr/>
        </p:nvGrpSpPr>
        <p:grpSpPr>
          <a:xfrm>
            <a:off x="4114942" y="962046"/>
            <a:ext cx="7328044" cy="3428372"/>
            <a:chOff x="4117526" y="1246036"/>
            <a:chExt cx="7328044" cy="3428372"/>
          </a:xfrm>
        </p:grpSpPr>
        <p:grpSp>
          <p:nvGrpSpPr>
            <p:cNvPr id="85" name="组合 84"/>
            <p:cNvGrpSpPr/>
            <p:nvPr/>
          </p:nvGrpSpPr>
          <p:grpSpPr>
            <a:xfrm>
              <a:off x="4117526" y="1246036"/>
              <a:ext cx="7254901" cy="3428372"/>
              <a:chOff x="796152" y="1697049"/>
              <a:chExt cx="7254901" cy="3428372"/>
            </a:xfrm>
          </p:grpSpPr>
          <p:sp>
            <p:nvSpPr>
              <p:cNvPr id="9" name="文本框 8"/>
              <p:cNvSpPr txBox="1"/>
              <p:nvPr/>
            </p:nvSpPr>
            <p:spPr>
              <a:xfrm>
                <a:off x="1843353" y="4060611"/>
                <a:ext cx="2092842" cy="492424"/>
              </a:xfrm>
              <a:prstGeom prst="rect">
                <a:avLst/>
              </a:prstGeom>
              <a:noFill/>
            </p:spPr>
            <p:txBody>
              <a:bodyPr wrap="none" lIns="121901" tIns="60951" rIns="121901" bIns="60951" rtlCol="0">
                <a:spAutoFit/>
              </a:bodyPr>
              <a:lstStyle/>
              <a:p>
                <a:pPr defTabSz="1219200">
                  <a:defRPr/>
                </a:pPr>
                <a:r>
                  <a:rPr lang="en-US" altLang="zh-CN" sz="2400" b="1" kern="0" dirty="0">
                    <a:solidFill>
                      <a:schemeClr val="accent1"/>
                    </a:solidFill>
                    <a:latin typeface="Arial" panose="020B0604020202020204" pitchFamily="34" charset="0"/>
                    <a:cs typeface="Arial" panose="020B0604020202020204" pitchFamily="34" charset="0"/>
                  </a:rPr>
                  <a:t>AI</a:t>
                </a:r>
                <a:r>
                  <a:rPr lang="zh-CN" altLang="en-US" sz="2400" b="1" kern="0" dirty="0">
                    <a:solidFill>
                      <a:schemeClr val="accent1"/>
                    </a:solidFill>
                    <a:latin typeface="Arial" panose="020B0604020202020204" pitchFamily="34" charset="0"/>
                    <a:cs typeface="Arial" panose="020B0604020202020204" pitchFamily="34" charset="0"/>
                  </a:rPr>
                  <a:t>赋能精选课</a:t>
                </a:r>
              </a:p>
            </p:txBody>
          </p:sp>
          <p:grpSp>
            <p:nvGrpSpPr>
              <p:cNvPr id="84" name="组合 83"/>
              <p:cNvGrpSpPr/>
              <p:nvPr/>
            </p:nvGrpSpPr>
            <p:grpSpPr>
              <a:xfrm>
                <a:off x="796152" y="1697049"/>
                <a:ext cx="7254901" cy="3428372"/>
                <a:chOff x="796152" y="1697049"/>
                <a:chExt cx="7254901" cy="3428372"/>
              </a:xfrm>
            </p:grpSpPr>
            <p:sp>
              <p:nvSpPr>
                <p:cNvPr id="5" name="文本框 4"/>
                <p:cNvSpPr txBox="1"/>
                <p:nvPr/>
              </p:nvSpPr>
              <p:spPr>
                <a:xfrm>
                  <a:off x="1814458" y="1697049"/>
                  <a:ext cx="2400619" cy="492424"/>
                </a:xfrm>
                <a:prstGeom prst="rect">
                  <a:avLst/>
                </a:prstGeom>
                <a:noFill/>
              </p:spPr>
              <p:txBody>
                <a:bodyPr wrap="none" lIns="121901" tIns="60951" rIns="121901" bIns="60951" rtlCol="0">
                  <a:spAutoFit/>
                </a:bodyPr>
                <a:lstStyle/>
                <a:p>
                  <a:pPr defTabSz="1219200">
                    <a:defRPr/>
                  </a:pPr>
                  <a:r>
                    <a:rPr lang="zh-CN" altLang="en-US" sz="2400" b="1" kern="0" dirty="0">
                      <a:solidFill>
                        <a:schemeClr val="accent1"/>
                      </a:solidFill>
                      <a:latin typeface="Arial" panose="020B0604020202020204" pitchFamily="34" charset="0"/>
                      <a:cs typeface="Arial" panose="020B0604020202020204" pitchFamily="34" charset="0"/>
                    </a:rPr>
                    <a:t>云上教学常规课</a:t>
                  </a:r>
                </a:p>
              </p:txBody>
            </p:sp>
            <p:sp>
              <p:nvSpPr>
                <p:cNvPr id="6" name="矩形 5"/>
                <p:cNvSpPr/>
                <p:nvPr/>
              </p:nvSpPr>
              <p:spPr>
                <a:xfrm>
                  <a:off x="1830626" y="2083338"/>
                  <a:ext cx="5576960" cy="655354"/>
                </a:xfrm>
                <a:prstGeom prst="rect">
                  <a:avLst/>
                </a:prstGeom>
              </p:spPr>
              <p:txBody>
                <a:bodyPr wrap="square" lIns="121901" tIns="60951" rIns="121901" bIns="60951">
                  <a:spAutoFit/>
                </a:bodyPr>
                <a:lstStyle/>
                <a:p>
                  <a:pPr defTabSz="914400">
                    <a:lnSpc>
                      <a:spcPct val="130000"/>
                    </a:lnSpc>
                  </a:pPr>
                  <a:r>
                    <a:rPr lang="zh-CN" altLang="en-US" sz="1400" kern="0" dirty="0">
                      <a:solidFill>
                        <a:srgbClr val="2A2A2A"/>
                      </a:solidFill>
                    </a:rPr>
                    <a:t>像寻常教学云平台一样，提供课程资源的云上访问、共享，帮助学生和教师完成各类教学业务，同时收集教学数据提供可视化展示。</a:t>
                  </a:r>
                  <a:endParaRPr lang="en-US" altLang="zh-CN" sz="1400" kern="0" dirty="0">
                    <a:solidFill>
                      <a:srgbClr val="2A2A2A"/>
                    </a:solidFill>
                  </a:endParaRPr>
                </a:p>
              </p:txBody>
            </p:sp>
            <p:sp>
              <p:nvSpPr>
                <p:cNvPr id="7" name="文本框 6"/>
                <p:cNvSpPr txBox="1"/>
                <p:nvPr/>
              </p:nvSpPr>
              <p:spPr>
                <a:xfrm>
                  <a:off x="1830626" y="2854175"/>
                  <a:ext cx="2092842" cy="492424"/>
                </a:xfrm>
                <a:prstGeom prst="rect">
                  <a:avLst/>
                </a:prstGeom>
                <a:noFill/>
              </p:spPr>
              <p:txBody>
                <a:bodyPr wrap="none" lIns="121901" tIns="60951" rIns="121901" bIns="60951" rtlCol="0">
                  <a:spAutoFit/>
                </a:bodyPr>
                <a:lstStyle/>
                <a:p>
                  <a:pPr defTabSz="1219200">
                    <a:defRPr/>
                  </a:pPr>
                  <a:r>
                    <a:rPr lang="en-US" altLang="zh-CN" sz="2400" b="1" kern="0" dirty="0">
                      <a:solidFill>
                        <a:schemeClr val="accent1"/>
                      </a:solidFill>
                      <a:latin typeface="Arial" panose="020B0604020202020204" pitchFamily="34" charset="0"/>
                      <a:cs typeface="Arial" panose="020B0604020202020204" pitchFamily="34" charset="0"/>
                    </a:rPr>
                    <a:t>AI</a:t>
                  </a:r>
                  <a:r>
                    <a:rPr lang="zh-CN" altLang="en-US" sz="2400" b="1" kern="0" dirty="0">
                      <a:solidFill>
                        <a:schemeClr val="accent1"/>
                      </a:solidFill>
                      <a:latin typeface="Arial" panose="020B0604020202020204" pitchFamily="34" charset="0"/>
                      <a:cs typeface="Arial" panose="020B0604020202020204" pitchFamily="34" charset="0"/>
                    </a:rPr>
                    <a:t>助学智能课</a:t>
                  </a:r>
                </a:p>
              </p:txBody>
            </p:sp>
            <p:sp>
              <p:nvSpPr>
                <p:cNvPr id="8" name="矩形 7"/>
                <p:cNvSpPr/>
                <p:nvPr/>
              </p:nvSpPr>
              <p:spPr>
                <a:xfrm>
                  <a:off x="1836333" y="3235666"/>
                  <a:ext cx="5633161" cy="655354"/>
                </a:xfrm>
                <a:prstGeom prst="rect">
                  <a:avLst/>
                </a:prstGeom>
              </p:spPr>
              <p:txBody>
                <a:bodyPr wrap="square" lIns="121901" tIns="60951" rIns="121901" bIns="60951">
                  <a:spAutoFit/>
                </a:bodyPr>
                <a:lstStyle/>
                <a:p>
                  <a:pPr defTabSz="914400">
                    <a:lnSpc>
                      <a:spcPct val="130000"/>
                    </a:lnSpc>
                  </a:pPr>
                  <a:r>
                    <a:rPr lang="zh-CN" altLang="en-US" sz="1400" kern="0" dirty="0">
                      <a:solidFill>
                        <a:srgbClr val="2A2A2A"/>
                      </a:solidFill>
                    </a:rPr>
                    <a:t>在常规课的基础上，我们把收集到的教学数据暴露给大语言模型，使得大语言模型可以在需要时调用数据，并以自然语言总结反馈给用户。</a:t>
                  </a:r>
                  <a:endParaRPr lang="en-US" altLang="zh-CN" sz="1400" kern="0" dirty="0">
                    <a:solidFill>
                      <a:srgbClr val="2A2A2A"/>
                    </a:solidFill>
                  </a:endParaRPr>
                </a:p>
              </p:txBody>
            </p:sp>
            <p:cxnSp>
              <p:nvCxnSpPr>
                <p:cNvPr id="11" name="直接连接符 52"/>
                <p:cNvCxnSpPr>
                  <a:cxnSpLocks/>
                </p:cNvCxnSpPr>
                <p:nvPr/>
              </p:nvCxnSpPr>
              <p:spPr>
                <a:xfrm>
                  <a:off x="1932007" y="3903212"/>
                  <a:ext cx="5537487" cy="0"/>
                </a:xfrm>
                <a:prstGeom prst="line">
                  <a:avLst/>
                </a:prstGeom>
                <a:noFill/>
                <a:ln w="12700" cap="flat" cmpd="sng" algn="ctr">
                  <a:solidFill>
                    <a:srgbClr val="E7E6E6">
                      <a:lumMod val="25000"/>
                    </a:srgbClr>
                  </a:solidFill>
                  <a:prstDash val="solid"/>
                  <a:miter lim="800000"/>
                </a:ln>
                <a:effectLst/>
              </p:spPr>
            </p:cxnSp>
            <p:cxnSp>
              <p:nvCxnSpPr>
                <p:cNvPr id="12" name="直接连接符 53"/>
                <p:cNvCxnSpPr>
                  <a:cxnSpLocks/>
                </p:cNvCxnSpPr>
                <p:nvPr/>
              </p:nvCxnSpPr>
              <p:spPr>
                <a:xfrm>
                  <a:off x="1933882" y="2737456"/>
                  <a:ext cx="5317917" cy="1236"/>
                </a:xfrm>
                <a:prstGeom prst="line">
                  <a:avLst/>
                </a:prstGeom>
                <a:noFill/>
                <a:ln w="12700" cap="flat" cmpd="sng" algn="ctr">
                  <a:solidFill>
                    <a:srgbClr val="E7E6E6">
                      <a:lumMod val="25000"/>
                    </a:srgbClr>
                  </a:solidFill>
                  <a:prstDash val="solid"/>
                  <a:miter lim="800000"/>
                </a:ln>
                <a:effectLst/>
              </p:spPr>
            </p:cxnSp>
            <p:sp>
              <p:nvSpPr>
                <p:cNvPr id="14" name="椭圆 13"/>
                <p:cNvSpPr/>
                <p:nvPr/>
              </p:nvSpPr>
              <p:spPr>
                <a:xfrm>
                  <a:off x="796152" y="1712976"/>
                  <a:ext cx="966741" cy="966741"/>
                </a:xfrm>
                <a:prstGeom prst="ellipse">
                  <a:avLst/>
                </a:prstGeom>
                <a:solidFill>
                  <a:srgbClr val="003778"/>
                </a:solidFill>
                <a:ln w="12700" cap="flat" cmpd="sng" algn="ctr">
                  <a:noFill/>
                  <a:prstDash val="solid"/>
                  <a:miter lim="800000"/>
                </a:ln>
                <a:effectLst/>
              </p:spPr>
              <p:txBody>
                <a:bodyPr rtlCol="0" anchor="ctr"/>
                <a:lstStyle/>
                <a:p>
                  <a:pPr algn="ctr" defTabSz="1219200">
                    <a:defRPr/>
                  </a:pPr>
                  <a:r>
                    <a:rPr lang="en-US" altLang="zh-CN" sz="3200" kern="0" dirty="0">
                      <a:solidFill>
                        <a:sysClr val="window" lastClr="FFFFFF"/>
                      </a:solidFill>
                      <a:latin typeface="Calibri" panose="020F0502020204030204"/>
                      <a:ea typeface="宋体" panose="02010600030101010101" pitchFamily="2" charset="-122"/>
                    </a:rPr>
                    <a:t>1</a:t>
                  </a:r>
                  <a:endParaRPr lang="zh-CN" altLang="en-US" sz="3200" kern="0" dirty="0">
                    <a:solidFill>
                      <a:sysClr val="window" lastClr="FFFFFF"/>
                    </a:solidFill>
                    <a:latin typeface="Calibri" panose="020F0502020204030204"/>
                    <a:ea typeface="宋体" panose="02010600030101010101" pitchFamily="2" charset="-122"/>
                  </a:endParaRPr>
                </a:p>
              </p:txBody>
            </p:sp>
            <p:sp>
              <p:nvSpPr>
                <p:cNvPr id="17" name="椭圆 16"/>
                <p:cNvSpPr/>
                <p:nvPr/>
              </p:nvSpPr>
              <p:spPr>
                <a:xfrm>
                  <a:off x="826880" y="2898778"/>
                  <a:ext cx="966740" cy="966741"/>
                </a:xfrm>
                <a:prstGeom prst="ellipse">
                  <a:avLst/>
                </a:prstGeom>
                <a:solidFill>
                  <a:srgbClr val="003778"/>
                </a:solidFill>
                <a:ln w="12700" cap="flat" cmpd="sng" algn="ctr">
                  <a:noFill/>
                  <a:prstDash val="solid"/>
                  <a:miter lim="800000"/>
                </a:ln>
                <a:effectLst/>
              </p:spPr>
              <p:txBody>
                <a:bodyPr rtlCol="0" anchor="ctr"/>
                <a:lstStyle/>
                <a:p>
                  <a:pPr algn="ctr" defTabSz="1219200">
                    <a:defRPr/>
                  </a:pPr>
                  <a:r>
                    <a:rPr lang="en-US" altLang="zh-CN" sz="3200" kern="0" dirty="0">
                      <a:solidFill>
                        <a:sysClr val="window" lastClr="FFFFFF"/>
                      </a:solidFill>
                      <a:latin typeface="Calibri" panose="020F0502020204030204"/>
                      <a:ea typeface="宋体" panose="02010600030101010101" pitchFamily="2" charset="-122"/>
                    </a:rPr>
                    <a:t>2</a:t>
                  </a:r>
                  <a:endParaRPr lang="zh-CN" altLang="en-US" sz="3200" kern="0" dirty="0">
                    <a:solidFill>
                      <a:sysClr val="window" lastClr="FFFFFF"/>
                    </a:solidFill>
                    <a:latin typeface="Calibri" panose="020F0502020204030204"/>
                    <a:ea typeface="宋体" panose="02010600030101010101" pitchFamily="2" charset="-122"/>
                  </a:endParaRPr>
                </a:p>
              </p:txBody>
            </p:sp>
            <p:sp>
              <p:nvSpPr>
                <p:cNvPr id="20" name="椭圆 19"/>
                <p:cNvSpPr/>
                <p:nvPr/>
              </p:nvSpPr>
              <p:spPr>
                <a:xfrm>
                  <a:off x="863885" y="4086755"/>
                  <a:ext cx="966741" cy="966741"/>
                </a:xfrm>
                <a:prstGeom prst="ellipse">
                  <a:avLst/>
                </a:prstGeom>
                <a:solidFill>
                  <a:srgbClr val="003778"/>
                </a:solidFill>
                <a:ln w="12700" cap="flat" cmpd="sng" algn="ctr">
                  <a:noFill/>
                  <a:prstDash val="solid"/>
                  <a:miter lim="800000"/>
                </a:ln>
                <a:effectLst/>
              </p:spPr>
              <p:txBody>
                <a:bodyPr rtlCol="0" anchor="ctr"/>
                <a:lstStyle/>
                <a:p>
                  <a:pPr algn="ctr" defTabSz="1219200">
                    <a:defRPr/>
                  </a:pPr>
                  <a:r>
                    <a:rPr lang="en-US" altLang="zh-CN" sz="3200" kern="0" dirty="0">
                      <a:solidFill>
                        <a:sysClr val="window" lastClr="FFFFFF"/>
                      </a:solidFill>
                      <a:latin typeface="Calibri" panose="020F0502020204030204"/>
                      <a:ea typeface="宋体" panose="02010600030101010101" pitchFamily="2" charset="-122"/>
                    </a:rPr>
                    <a:t>3</a:t>
                  </a:r>
                  <a:endParaRPr lang="zh-CN" altLang="en-US" sz="3200" kern="0" dirty="0">
                    <a:solidFill>
                      <a:sysClr val="window" lastClr="FFFFFF"/>
                    </a:solidFill>
                    <a:latin typeface="Calibri" panose="020F0502020204030204"/>
                    <a:ea typeface="宋体" panose="02010600030101010101" pitchFamily="2" charset="-122"/>
                  </a:endParaRPr>
                </a:p>
              </p:txBody>
            </p:sp>
            <p:cxnSp>
              <p:nvCxnSpPr>
                <p:cNvPr id="74" name="直接连接符 52"/>
                <p:cNvCxnSpPr>
                  <a:cxnSpLocks/>
                </p:cNvCxnSpPr>
                <p:nvPr/>
              </p:nvCxnSpPr>
              <p:spPr>
                <a:xfrm>
                  <a:off x="2048818" y="5125421"/>
                  <a:ext cx="6002235" cy="0"/>
                </a:xfrm>
                <a:prstGeom prst="line">
                  <a:avLst/>
                </a:prstGeom>
                <a:noFill/>
                <a:ln w="12700" cap="flat" cmpd="sng" algn="ctr">
                  <a:solidFill>
                    <a:srgbClr val="E7E6E6">
                      <a:lumMod val="25000"/>
                    </a:srgbClr>
                  </a:solidFill>
                  <a:prstDash val="solid"/>
                  <a:miter lim="800000"/>
                </a:ln>
                <a:effectLst/>
              </p:spPr>
            </p:cxnSp>
          </p:grpSp>
        </p:grpSp>
        <p:sp>
          <p:nvSpPr>
            <p:cNvPr id="24" name="矩形 23">
              <a:extLst>
                <a:ext uri="{FF2B5EF4-FFF2-40B4-BE49-F238E27FC236}">
                  <a16:creationId xmlns:a16="http://schemas.microsoft.com/office/drawing/2014/main" id="{F7506F7A-0249-B797-13AA-F6040E47C036}"/>
                </a:ext>
              </a:extLst>
            </p:cNvPr>
            <p:cNvSpPr/>
            <p:nvPr/>
          </p:nvSpPr>
          <p:spPr>
            <a:xfrm>
              <a:off x="5209486" y="3979463"/>
              <a:ext cx="6236084" cy="655354"/>
            </a:xfrm>
            <a:prstGeom prst="rect">
              <a:avLst/>
            </a:prstGeom>
          </p:spPr>
          <p:txBody>
            <a:bodyPr wrap="square" lIns="121901" tIns="60951" rIns="121901" bIns="60951">
              <a:spAutoFit/>
            </a:bodyPr>
            <a:lstStyle/>
            <a:p>
              <a:pPr defTabSz="914400">
                <a:lnSpc>
                  <a:spcPct val="130000"/>
                </a:lnSpc>
              </a:pPr>
              <a:r>
                <a:rPr lang="zh-CN" altLang="en-US" sz="1400" kern="0" dirty="0">
                  <a:solidFill>
                    <a:srgbClr val="2A2A2A"/>
                  </a:solidFill>
                </a:rPr>
                <a:t>在智能课的基础上，我们把课程相关资料当作训练数据，在百度千帆大模型平台上对模型进行精调训练，以达到更好的回复准确率，保障</a:t>
              </a:r>
              <a:r>
                <a:rPr lang="en-US" altLang="zh-CN" sz="1400" kern="0" dirty="0">
                  <a:solidFill>
                    <a:srgbClr val="2A2A2A"/>
                  </a:solidFill>
                </a:rPr>
                <a:t>AIGC</a:t>
              </a:r>
              <a:r>
                <a:rPr lang="zh-CN" altLang="en-US" sz="1400" kern="0" dirty="0">
                  <a:solidFill>
                    <a:srgbClr val="2A2A2A"/>
                  </a:solidFill>
                </a:rPr>
                <a:t>的准确性。</a:t>
              </a:r>
              <a:endParaRPr lang="en-US" altLang="zh-CN" sz="1400" kern="0" dirty="0">
                <a:solidFill>
                  <a:srgbClr val="2A2A2A"/>
                </a:solidFill>
              </a:endParaRPr>
            </a:p>
          </p:txBody>
        </p:sp>
      </p:grpSp>
      <p:pic>
        <p:nvPicPr>
          <p:cNvPr id="34" name="图片 33">
            <a:extLst>
              <a:ext uri="{FF2B5EF4-FFF2-40B4-BE49-F238E27FC236}">
                <a16:creationId xmlns:a16="http://schemas.microsoft.com/office/drawing/2014/main" id="{844F41D9-9F4D-87E3-D9EA-1B34E2F2D054}"/>
              </a:ext>
            </a:extLst>
          </p:cNvPr>
          <p:cNvPicPr>
            <a:picLocks noChangeAspect="1"/>
          </p:cNvPicPr>
          <p:nvPr/>
        </p:nvPicPr>
        <p:blipFill>
          <a:blip r:embed="rId6"/>
          <a:stretch>
            <a:fillRect/>
          </a:stretch>
        </p:blipFill>
        <p:spPr>
          <a:xfrm>
            <a:off x="6218482" y="5476638"/>
            <a:ext cx="5742515" cy="975220"/>
          </a:xfrm>
          <a:prstGeom prst="rect">
            <a:avLst/>
          </a:prstGeom>
          <a:ln w="63500">
            <a:solidFill>
              <a:schemeClr val="bg2"/>
            </a:solidFill>
          </a:ln>
        </p:spPr>
      </p:pic>
    </p:spTree>
    <p:extLst>
      <p:ext uri="{BB962C8B-B14F-4D97-AF65-F5344CB8AC3E}">
        <p14:creationId xmlns:p14="http://schemas.microsoft.com/office/powerpoint/2010/main" val="379041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67"/>
          <p:cNvGrpSpPr>
            <a:grpSpLocks noChangeAspect="1"/>
          </p:cNvGrpSpPr>
          <p:nvPr/>
        </p:nvGrpSpPr>
        <p:grpSpPr bwMode="auto">
          <a:xfrm>
            <a:off x="5994034" y="692671"/>
            <a:ext cx="5377687" cy="5395167"/>
            <a:chOff x="594" y="467"/>
            <a:chExt cx="1846" cy="1852"/>
          </a:xfrm>
          <a:solidFill>
            <a:srgbClr val="09234F">
              <a:alpha val="5000"/>
            </a:srgbClr>
          </a:solidFill>
        </p:grpSpPr>
        <p:sp>
          <p:nvSpPr>
            <p:cNvPr id="22" name="Rectangle 68"/>
            <p:cNvSpPr>
              <a:spLocks noChangeArrowheads="1"/>
            </p:cNvSpPr>
            <p:nvPr/>
          </p:nvSpPr>
          <p:spPr bwMode="auto">
            <a:xfrm>
              <a:off x="1779" y="1208"/>
              <a:ext cx="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3" name="Freeform 69"/>
            <p:cNvSpPr>
              <a:spLocks noEditPoints="1"/>
            </p:cNvSpPr>
            <p:nvPr/>
          </p:nvSpPr>
          <p:spPr bwMode="auto">
            <a:xfrm>
              <a:off x="1020" y="843"/>
              <a:ext cx="945" cy="1112"/>
            </a:xfrm>
            <a:custGeom>
              <a:avLst/>
              <a:gdLst>
                <a:gd name="T0" fmla="*/ 342 w 495"/>
                <a:gd name="T1" fmla="*/ 490 h 581"/>
                <a:gd name="T2" fmla="*/ 266 w 495"/>
                <a:gd name="T3" fmla="*/ 393 h 581"/>
                <a:gd name="T4" fmla="*/ 155 w 495"/>
                <a:gd name="T5" fmla="*/ 426 h 581"/>
                <a:gd name="T6" fmla="*/ 158 w 495"/>
                <a:gd name="T7" fmla="*/ 351 h 581"/>
                <a:gd name="T8" fmla="*/ 108 w 495"/>
                <a:gd name="T9" fmla="*/ 266 h 581"/>
                <a:gd name="T10" fmla="*/ 117 w 495"/>
                <a:gd name="T11" fmla="*/ 114 h 581"/>
                <a:gd name="T12" fmla="*/ 157 w 495"/>
                <a:gd name="T13" fmla="*/ 119 h 581"/>
                <a:gd name="T14" fmla="*/ 167 w 495"/>
                <a:gd name="T15" fmla="*/ 129 h 581"/>
                <a:gd name="T16" fmla="*/ 172 w 495"/>
                <a:gd name="T17" fmla="*/ 169 h 581"/>
                <a:gd name="T18" fmla="*/ 67 w 495"/>
                <a:gd name="T19" fmla="*/ 266 h 581"/>
                <a:gd name="T20" fmla="*/ 152 w 495"/>
                <a:gd name="T21" fmla="*/ 111 h 581"/>
                <a:gd name="T22" fmla="*/ 142 w 495"/>
                <a:gd name="T23" fmla="*/ 149 h 581"/>
                <a:gd name="T24" fmla="*/ 180 w 495"/>
                <a:gd name="T25" fmla="*/ 133 h 581"/>
                <a:gd name="T26" fmla="*/ 181 w 495"/>
                <a:gd name="T27" fmla="*/ 47 h 581"/>
                <a:gd name="T28" fmla="*/ 196 w 495"/>
                <a:gd name="T29" fmla="*/ 283 h 581"/>
                <a:gd name="T30" fmla="*/ 198 w 495"/>
                <a:gd name="T31" fmla="*/ 136 h 581"/>
                <a:gd name="T32" fmla="*/ 201 w 495"/>
                <a:gd name="T33" fmla="*/ 5 h 581"/>
                <a:gd name="T34" fmla="*/ 211 w 495"/>
                <a:gd name="T35" fmla="*/ 61 h 581"/>
                <a:gd name="T36" fmla="*/ 255 w 495"/>
                <a:gd name="T37" fmla="*/ 145 h 581"/>
                <a:gd name="T38" fmla="*/ 278 w 495"/>
                <a:gd name="T39" fmla="*/ 84 h 581"/>
                <a:gd name="T40" fmla="*/ 357 w 495"/>
                <a:gd name="T41" fmla="*/ 54 h 581"/>
                <a:gd name="T42" fmla="*/ 411 w 495"/>
                <a:gd name="T43" fmla="*/ 93 h 581"/>
                <a:gd name="T44" fmla="*/ 430 w 495"/>
                <a:gd name="T45" fmla="*/ 95 h 581"/>
                <a:gd name="T46" fmla="*/ 463 w 495"/>
                <a:gd name="T47" fmla="*/ 155 h 581"/>
                <a:gd name="T48" fmla="*/ 221 w 495"/>
                <a:gd name="T49" fmla="*/ 279 h 581"/>
                <a:gd name="T50" fmla="*/ 349 w 495"/>
                <a:gd name="T51" fmla="*/ 257 h 581"/>
                <a:gd name="T52" fmla="*/ 398 w 495"/>
                <a:gd name="T53" fmla="*/ 210 h 581"/>
                <a:gd name="T54" fmla="*/ 406 w 495"/>
                <a:gd name="T55" fmla="*/ 220 h 581"/>
                <a:gd name="T56" fmla="*/ 411 w 495"/>
                <a:gd name="T57" fmla="*/ 451 h 581"/>
                <a:gd name="T58" fmla="*/ 406 w 495"/>
                <a:gd name="T59" fmla="*/ 321 h 581"/>
                <a:gd name="T60" fmla="*/ 468 w 495"/>
                <a:gd name="T61" fmla="*/ 184 h 581"/>
                <a:gd name="T62" fmla="*/ 460 w 495"/>
                <a:gd name="T63" fmla="*/ 233 h 581"/>
                <a:gd name="T64" fmla="*/ 384 w 495"/>
                <a:gd name="T65" fmla="*/ 222 h 581"/>
                <a:gd name="T66" fmla="*/ 420 w 495"/>
                <a:gd name="T67" fmla="*/ 188 h 581"/>
                <a:gd name="T68" fmla="*/ 364 w 495"/>
                <a:gd name="T69" fmla="*/ 225 h 581"/>
                <a:gd name="T70" fmla="*/ 360 w 495"/>
                <a:gd name="T71" fmla="*/ 188 h 581"/>
                <a:gd name="T72" fmla="*/ 386 w 495"/>
                <a:gd name="T73" fmla="*/ 356 h 581"/>
                <a:gd name="T74" fmla="*/ 220 w 495"/>
                <a:gd name="T75" fmla="*/ 351 h 581"/>
                <a:gd name="T76" fmla="*/ 235 w 495"/>
                <a:gd name="T77" fmla="*/ 315 h 581"/>
                <a:gd name="T78" fmla="*/ 206 w 495"/>
                <a:gd name="T79" fmla="*/ 172 h 581"/>
                <a:gd name="T80" fmla="*/ 238 w 495"/>
                <a:gd name="T81" fmla="*/ 167 h 581"/>
                <a:gd name="T82" fmla="*/ 251 w 495"/>
                <a:gd name="T83" fmla="*/ 158 h 581"/>
                <a:gd name="T84" fmla="*/ 269 w 495"/>
                <a:gd name="T85" fmla="*/ 131 h 581"/>
                <a:gd name="T86" fmla="*/ 278 w 495"/>
                <a:gd name="T87" fmla="*/ 100 h 581"/>
                <a:gd name="T88" fmla="*/ 393 w 495"/>
                <a:gd name="T89" fmla="*/ 130 h 581"/>
                <a:gd name="T90" fmla="*/ 438 w 495"/>
                <a:gd name="T91" fmla="*/ 100 h 581"/>
                <a:gd name="T92" fmla="*/ 438 w 495"/>
                <a:gd name="T93" fmla="*/ 154 h 581"/>
                <a:gd name="T94" fmla="*/ 456 w 495"/>
                <a:gd name="T95" fmla="*/ 159 h 581"/>
                <a:gd name="T96" fmla="*/ 474 w 495"/>
                <a:gd name="T97" fmla="*/ 100 h 581"/>
                <a:gd name="T98" fmla="*/ 455 w 495"/>
                <a:gd name="T99" fmla="*/ 80 h 581"/>
                <a:gd name="T100" fmla="*/ 343 w 495"/>
                <a:gd name="T101" fmla="*/ 34 h 581"/>
                <a:gd name="T102" fmla="*/ 206 w 495"/>
                <a:gd name="T103" fmla="*/ 0 h 581"/>
                <a:gd name="T104" fmla="*/ 173 w 495"/>
                <a:gd name="T105" fmla="*/ 7 h 581"/>
                <a:gd name="T106" fmla="*/ 143 w 495"/>
                <a:gd name="T107" fmla="*/ 23 h 581"/>
                <a:gd name="T108" fmla="*/ 121 w 495"/>
                <a:gd name="T109" fmla="*/ 51 h 581"/>
                <a:gd name="T110" fmla="*/ 148 w 495"/>
                <a:gd name="T111" fmla="*/ 83 h 581"/>
                <a:gd name="T112" fmla="*/ 59 w 495"/>
                <a:gd name="T113" fmla="*/ 98 h 581"/>
                <a:gd name="T114" fmla="*/ 108 w 495"/>
                <a:gd name="T115" fmla="*/ 286 h 581"/>
                <a:gd name="T116" fmla="*/ 152 w 495"/>
                <a:gd name="T117" fmla="*/ 307 h 581"/>
                <a:gd name="T118" fmla="*/ 102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69" y="368"/>
                  </a:moveTo>
                  <a:cubicBezTo>
                    <a:pt x="334" y="361"/>
                    <a:pt x="334" y="361"/>
                    <a:pt x="334" y="361"/>
                  </a:cubicBezTo>
                  <a:cubicBezTo>
                    <a:pt x="289" y="371"/>
                    <a:pt x="289" y="371"/>
                    <a:pt x="289" y="371"/>
                  </a:cubicBezTo>
                  <a:cubicBezTo>
                    <a:pt x="298" y="361"/>
                    <a:pt x="298" y="361"/>
                    <a:pt x="298" y="361"/>
                  </a:cubicBezTo>
                  <a:cubicBezTo>
                    <a:pt x="337" y="349"/>
                    <a:pt x="337" y="349"/>
                    <a:pt x="337" y="349"/>
                  </a:cubicBezTo>
                  <a:cubicBezTo>
                    <a:pt x="376" y="362"/>
                    <a:pt x="376" y="362"/>
                    <a:pt x="376" y="362"/>
                  </a:cubicBezTo>
                  <a:lnTo>
                    <a:pt x="369" y="368"/>
                  </a:lnTo>
                  <a:close/>
                  <a:moveTo>
                    <a:pt x="342" y="490"/>
                  </a:moveTo>
                  <a:cubicBezTo>
                    <a:pt x="337" y="470"/>
                    <a:pt x="337" y="470"/>
                    <a:pt x="337" y="470"/>
                  </a:cubicBezTo>
                  <a:cubicBezTo>
                    <a:pt x="349" y="422"/>
                    <a:pt x="349" y="422"/>
                    <a:pt x="349" y="422"/>
                  </a:cubicBezTo>
                  <a:cubicBezTo>
                    <a:pt x="350" y="422"/>
                    <a:pt x="350" y="422"/>
                    <a:pt x="350" y="422"/>
                  </a:cubicBezTo>
                  <a:cubicBezTo>
                    <a:pt x="350" y="422"/>
                    <a:pt x="350" y="422"/>
                    <a:pt x="350" y="422"/>
                  </a:cubicBezTo>
                  <a:cubicBezTo>
                    <a:pt x="364" y="420"/>
                    <a:pt x="364" y="420"/>
                    <a:pt x="364" y="420"/>
                  </a:cubicBezTo>
                  <a:cubicBezTo>
                    <a:pt x="375" y="493"/>
                    <a:pt x="375" y="493"/>
                    <a:pt x="375" y="493"/>
                  </a:cubicBezTo>
                  <a:cubicBezTo>
                    <a:pt x="364" y="492"/>
                    <a:pt x="353" y="491"/>
                    <a:pt x="342" y="490"/>
                  </a:cubicBezTo>
                  <a:close/>
                  <a:moveTo>
                    <a:pt x="266" y="393"/>
                  </a:moveTo>
                  <a:cubicBezTo>
                    <a:pt x="299" y="401"/>
                    <a:pt x="299" y="401"/>
                    <a:pt x="299" y="401"/>
                  </a:cubicBezTo>
                  <a:cubicBezTo>
                    <a:pt x="344" y="384"/>
                    <a:pt x="344" y="384"/>
                    <a:pt x="344" y="384"/>
                  </a:cubicBezTo>
                  <a:cubicBezTo>
                    <a:pt x="369" y="396"/>
                    <a:pt x="369" y="396"/>
                    <a:pt x="369" y="396"/>
                  </a:cubicBezTo>
                  <a:cubicBezTo>
                    <a:pt x="344" y="392"/>
                    <a:pt x="344" y="392"/>
                    <a:pt x="344" y="392"/>
                  </a:cubicBezTo>
                  <a:cubicBezTo>
                    <a:pt x="298" y="409"/>
                    <a:pt x="298" y="409"/>
                    <a:pt x="298" y="409"/>
                  </a:cubicBezTo>
                  <a:lnTo>
                    <a:pt x="266" y="393"/>
                  </a:lnTo>
                  <a:close/>
                  <a:moveTo>
                    <a:pt x="171" y="472"/>
                  </a:moveTo>
                  <a:cubicBezTo>
                    <a:pt x="155" y="426"/>
                    <a:pt x="155" y="426"/>
                    <a:pt x="155" y="426"/>
                  </a:cubicBezTo>
                  <a:cubicBezTo>
                    <a:pt x="132" y="419"/>
                    <a:pt x="132" y="419"/>
                    <a:pt x="132" y="419"/>
                  </a:cubicBezTo>
                  <a:cubicBezTo>
                    <a:pt x="170" y="407"/>
                    <a:pt x="170" y="407"/>
                    <a:pt x="170" y="407"/>
                  </a:cubicBezTo>
                  <a:cubicBezTo>
                    <a:pt x="185" y="457"/>
                    <a:pt x="185" y="457"/>
                    <a:pt x="185" y="457"/>
                  </a:cubicBezTo>
                  <a:cubicBezTo>
                    <a:pt x="278" y="443"/>
                    <a:pt x="278" y="443"/>
                    <a:pt x="278" y="443"/>
                  </a:cubicBezTo>
                  <a:lnTo>
                    <a:pt x="171" y="472"/>
                  </a:lnTo>
                  <a:close/>
                  <a:moveTo>
                    <a:pt x="154" y="326"/>
                  </a:moveTo>
                  <a:cubicBezTo>
                    <a:pt x="158" y="326"/>
                    <a:pt x="158" y="326"/>
                    <a:pt x="158" y="326"/>
                  </a:cubicBezTo>
                  <a:cubicBezTo>
                    <a:pt x="158" y="351"/>
                    <a:pt x="158" y="351"/>
                    <a:pt x="158" y="351"/>
                  </a:cubicBezTo>
                  <a:cubicBezTo>
                    <a:pt x="154" y="351"/>
                    <a:pt x="154" y="351"/>
                    <a:pt x="154" y="351"/>
                  </a:cubicBezTo>
                  <a:lnTo>
                    <a:pt x="154"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8" y="266"/>
                    <a:pt x="78" y="266"/>
                    <a:pt x="78" y="266"/>
                  </a:cubicBezTo>
                  <a:cubicBezTo>
                    <a:pt x="78" y="100"/>
                    <a:pt x="78" y="100"/>
                    <a:pt x="78" y="100"/>
                  </a:cubicBezTo>
                  <a:cubicBezTo>
                    <a:pt x="109" y="100"/>
                    <a:pt x="109" y="100"/>
                    <a:pt x="109" y="100"/>
                  </a:cubicBezTo>
                  <a:cubicBezTo>
                    <a:pt x="109" y="98"/>
                    <a:pt x="109" y="98"/>
                    <a:pt x="109" y="98"/>
                  </a:cubicBezTo>
                  <a:cubicBezTo>
                    <a:pt x="148" y="98"/>
                    <a:pt x="148" y="98"/>
                    <a:pt x="148" y="98"/>
                  </a:cubicBezTo>
                  <a:cubicBezTo>
                    <a:pt x="149" y="99"/>
                    <a:pt x="149" y="100"/>
                    <a:pt x="149" y="101"/>
                  </a:cubicBezTo>
                  <a:cubicBezTo>
                    <a:pt x="117" y="114"/>
                    <a:pt x="117" y="114"/>
                    <a:pt x="117" y="114"/>
                  </a:cubicBezTo>
                  <a:cubicBezTo>
                    <a:pt x="116" y="112"/>
                    <a:pt x="116" y="112"/>
                    <a:pt x="116" y="112"/>
                  </a:cubicBezTo>
                  <a:cubicBezTo>
                    <a:pt x="116" y="112"/>
                    <a:pt x="116" y="112"/>
                    <a:pt x="116" y="112"/>
                  </a:cubicBezTo>
                  <a:cubicBezTo>
                    <a:pt x="112" y="114"/>
                    <a:pt x="112" y="114"/>
                    <a:pt x="112" y="114"/>
                  </a:cubicBezTo>
                  <a:cubicBezTo>
                    <a:pt x="120" y="132"/>
                    <a:pt x="120" y="132"/>
                    <a:pt x="120" y="132"/>
                  </a:cubicBezTo>
                  <a:cubicBezTo>
                    <a:pt x="124" y="131"/>
                    <a:pt x="124" y="131"/>
                    <a:pt x="124" y="131"/>
                  </a:cubicBezTo>
                  <a:cubicBezTo>
                    <a:pt x="123" y="128"/>
                    <a:pt x="123" y="128"/>
                    <a:pt x="123" y="128"/>
                  </a:cubicBezTo>
                  <a:cubicBezTo>
                    <a:pt x="155" y="115"/>
                    <a:pt x="155" y="115"/>
                    <a:pt x="155" y="115"/>
                  </a:cubicBezTo>
                  <a:cubicBezTo>
                    <a:pt x="155" y="116"/>
                    <a:pt x="156" y="118"/>
                    <a:pt x="157" y="119"/>
                  </a:cubicBezTo>
                  <a:cubicBezTo>
                    <a:pt x="133" y="143"/>
                    <a:pt x="133" y="143"/>
                    <a:pt x="133" y="143"/>
                  </a:cubicBezTo>
                  <a:cubicBezTo>
                    <a:pt x="132" y="141"/>
                    <a:pt x="132" y="141"/>
                    <a:pt x="132" y="141"/>
                  </a:cubicBezTo>
                  <a:cubicBezTo>
                    <a:pt x="132" y="141"/>
                    <a:pt x="132" y="141"/>
                    <a:pt x="132" y="141"/>
                  </a:cubicBezTo>
                  <a:cubicBezTo>
                    <a:pt x="128" y="144"/>
                    <a:pt x="128" y="144"/>
                    <a:pt x="128" y="144"/>
                  </a:cubicBezTo>
                  <a:cubicBezTo>
                    <a:pt x="142" y="158"/>
                    <a:pt x="142" y="158"/>
                    <a:pt x="142" y="158"/>
                  </a:cubicBezTo>
                  <a:cubicBezTo>
                    <a:pt x="146" y="155"/>
                    <a:pt x="146" y="155"/>
                    <a:pt x="146" y="155"/>
                  </a:cubicBezTo>
                  <a:cubicBezTo>
                    <a:pt x="144" y="153"/>
                    <a:pt x="144" y="153"/>
                    <a:pt x="144" y="153"/>
                  </a:cubicBezTo>
                  <a:cubicBezTo>
                    <a:pt x="167" y="129"/>
                    <a:pt x="167" y="129"/>
                    <a:pt x="167" y="129"/>
                  </a:cubicBezTo>
                  <a:cubicBezTo>
                    <a:pt x="169" y="130"/>
                    <a:pt x="170" y="131"/>
                    <a:pt x="171" y="131"/>
                  </a:cubicBezTo>
                  <a:cubicBezTo>
                    <a:pt x="158" y="163"/>
                    <a:pt x="158" y="163"/>
                    <a:pt x="158" y="163"/>
                  </a:cubicBezTo>
                  <a:cubicBezTo>
                    <a:pt x="156" y="162"/>
                    <a:pt x="156" y="162"/>
                    <a:pt x="156" y="162"/>
                  </a:cubicBezTo>
                  <a:cubicBezTo>
                    <a:pt x="156" y="162"/>
                    <a:pt x="156" y="162"/>
                    <a:pt x="156" y="162"/>
                  </a:cubicBezTo>
                  <a:cubicBezTo>
                    <a:pt x="154" y="166"/>
                    <a:pt x="154" y="166"/>
                    <a:pt x="154" y="166"/>
                  </a:cubicBezTo>
                  <a:cubicBezTo>
                    <a:pt x="173" y="173"/>
                    <a:pt x="173" y="173"/>
                    <a:pt x="173" y="173"/>
                  </a:cubicBezTo>
                  <a:cubicBezTo>
                    <a:pt x="174" y="169"/>
                    <a:pt x="174" y="169"/>
                    <a:pt x="174" y="169"/>
                  </a:cubicBezTo>
                  <a:cubicBezTo>
                    <a:pt x="172" y="169"/>
                    <a:pt x="172" y="169"/>
                    <a:pt x="172" y="169"/>
                  </a:cubicBezTo>
                  <a:cubicBezTo>
                    <a:pt x="185" y="137"/>
                    <a:pt x="185" y="137"/>
                    <a:pt x="185" y="137"/>
                  </a:cubicBezTo>
                  <a:cubicBezTo>
                    <a:pt x="186" y="138"/>
                    <a:pt x="187" y="138"/>
                    <a:pt x="189" y="138"/>
                  </a:cubicBezTo>
                  <a:cubicBezTo>
                    <a:pt x="189" y="172"/>
                    <a:pt x="189" y="172"/>
                    <a:pt x="189" y="172"/>
                  </a:cubicBezTo>
                  <a:cubicBezTo>
                    <a:pt x="187" y="172"/>
                    <a:pt x="187" y="172"/>
                    <a:pt x="187" y="172"/>
                  </a:cubicBezTo>
                  <a:cubicBezTo>
                    <a:pt x="187" y="266"/>
                    <a:pt x="187" y="266"/>
                    <a:pt x="187" y="266"/>
                  </a:cubicBezTo>
                  <a:lnTo>
                    <a:pt x="108" y="266"/>
                  </a:lnTo>
                  <a:close/>
                  <a:moveTo>
                    <a:pt x="73" y="266"/>
                  </a:moveTo>
                  <a:cubicBezTo>
                    <a:pt x="67" y="266"/>
                    <a:pt x="67" y="266"/>
                    <a:pt x="67" y="266"/>
                  </a:cubicBezTo>
                  <a:cubicBezTo>
                    <a:pt x="67" y="100"/>
                    <a:pt x="67" y="100"/>
                    <a:pt x="67" y="100"/>
                  </a:cubicBezTo>
                  <a:cubicBezTo>
                    <a:pt x="73" y="100"/>
                    <a:pt x="73" y="100"/>
                    <a:pt x="73" y="100"/>
                  </a:cubicBezTo>
                  <a:lnTo>
                    <a:pt x="73" y="266"/>
                  </a:lnTo>
                  <a:close/>
                  <a:moveTo>
                    <a:pt x="152" y="111"/>
                  </a:moveTo>
                  <a:cubicBezTo>
                    <a:pt x="153" y="112"/>
                    <a:pt x="153" y="112"/>
                    <a:pt x="153" y="113"/>
                  </a:cubicBezTo>
                  <a:cubicBezTo>
                    <a:pt x="124" y="125"/>
                    <a:pt x="124" y="125"/>
                    <a:pt x="124" y="125"/>
                  </a:cubicBezTo>
                  <a:cubicBezTo>
                    <a:pt x="123" y="123"/>
                    <a:pt x="123" y="123"/>
                    <a:pt x="123" y="123"/>
                  </a:cubicBezTo>
                  <a:lnTo>
                    <a:pt x="152" y="111"/>
                  </a:lnTo>
                  <a:close/>
                  <a:moveTo>
                    <a:pt x="122" y="57"/>
                  </a:moveTo>
                  <a:cubicBezTo>
                    <a:pt x="122" y="55"/>
                    <a:pt x="122" y="55"/>
                    <a:pt x="122" y="55"/>
                  </a:cubicBezTo>
                  <a:cubicBezTo>
                    <a:pt x="155" y="69"/>
                    <a:pt x="155" y="69"/>
                    <a:pt x="155" y="69"/>
                  </a:cubicBezTo>
                  <a:cubicBezTo>
                    <a:pt x="154" y="71"/>
                    <a:pt x="154" y="71"/>
                    <a:pt x="154" y="71"/>
                  </a:cubicBezTo>
                  <a:lnTo>
                    <a:pt x="122" y="57"/>
                  </a:lnTo>
                  <a:close/>
                  <a:moveTo>
                    <a:pt x="165" y="124"/>
                  </a:moveTo>
                  <a:cubicBezTo>
                    <a:pt x="166" y="125"/>
                    <a:pt x="166" y="125"/>
                    <a:pt x="167" y="126"/>
                  </a:cubicBezTo>
                  <a:cubicBezTo>
                    <a:pt x="142" y="149"/>
                    <a:pt x="142" y="149"/>
                    <a:pt x="142" y="149"/>
                  </a:cubicBezTo>
                  <a:cubicBezTo>
                    <a:pt x="141" y="148"/>
                    <a:pt x="141" y="148"/>
                    <a:pt x="141" y="148"/>
                  </a:cubicBezTo>
                  <a:lnTo>
                    <a:pt x="165" y="124"/>
                  </a:lnTo>
                  <a:close/>
                  <a:moveTo>
                    <a:pt x="139" y="29"/>
                  </a:moveTo>
                  <a:cubicBezTo>
                    <a:pt x="143" y="30"/>
                    <a:pt x="143" y="30"/>
                    <a:pt x="143" y="30"/>
                  </a:cubicBezTo>
                  <a:cubicBezTo>
                    <a:pt x="168" y="54"/>
                    <a:pt x="168" y="54"/>
                    <a:pt x="168" y="54"/>
                  </a:cubicBezTo>
                  <a:cubicBezTo>
                    <a:pt x="165" y="57"/>
                    <a:pt x="165" y="57"/>
                    <a:pt x="165" y="57"/>
                  </a:cubicBezTo>
                  <a:lnTo>
                    <a:pt x="139" y="29"/>
                  </a:lnTo>
                  <a:close/>
                  <a:moveTo>
                    <a:pt x="180" y="133"/>
                  </a:moveTo>
                  <a:cubicBezTo>
                    <a:pt x="181" y="134"/>
                    <a:pt x="182" y="134"/>
                    <a:pt x="183" y="134"/>
                  </a:cubicBezTo>
                  <a:cubicBezTo>
                    <a:pt x="169" y="166"/>
                    <a:pt x="169" y="166"/>
                    <a:pt x="169" y="166"/>
                  </a:cubicBezTo>
                  <a:cubicBezTo>
                    <a:pt x="167" y="166"/>
                    <a:pt x="167" y="166"/>
                    <a:pt x="167" y="166"/>
                  </a:cubicBezTo>
                  <a:lnTo>
                    <a:pt x="180" y="133"/>
                  </a:lnTo>
                  <a:close/>
                  <a:moveTo>
                    <a:pt x="166" y="11"/>
                  </a:moveTo>
                  <a:cubicBezTo>
                    <a:pt x="170" y="18"/>
                    <a:pt x="170" y="18"/>
                    <a:pt x="170" y="18"/>
                  </a:cubicBezTo>
                  <a:cubicBezTo>
                    <a:pt x="184" y="46"/>
                    <a:pt x="184" y="46"/>
                    <a:pt x="184" y="46"/>
                  </a:cubicBezTo>
                  <a:cubicBezTo>
                    <a:pt x="183" y="46"/>
                    <a:pt x="182" y="47"/>
                    <a:pt x="181" y="47"/>
                  </a:cubicBezTo>
                  <a:lnTo>
                    <a:pt x="166" y="11"/>
                  </a:lnTo>
                  <a:close/>
                  <a:moveTo>
                    <a:pt x="196" y="324"/>
                  </a:moveTo>
                  <a:cubicBezTo>
                    <a:pt x="196" y="324"/>
                    <a:pt x="196" y="324"/>
                    <a:pt x="196" y="324"/>
                  </a:cubicBezTo>
                  <a:cubicBezTo>
                    <a:pt x="201" y="328"/>
                    <a:pt x="201" y="328"/>
                    <a:pt x="201" y="328"/>
                  </a:cubicBezTo>
                  <a:cubicBezTo>
                    <a:pt x="201" y="351"/>
                    <a:pt x="201" y="351"/>
                    <a:pt x="201" y="351"/>
                  </a:cubicBezTo>
                  <a:cubicBezTo>
                    <a:pt x="196" y="351"/>
                    <a:pt x="196" y="351"/>
                    <a:pt x="196" y="351"/>
                  </a:cubicBezTo>
                  <a:lnTo>
                    <a:pt x="196" y="324"/>
                  </a:lnTo>
                  <a:close/>
                  <a:moveTo>
                    <a:pt x="196" y="283"/>
                  </a:moveTo>
                  <a:cubicBezTo>
                    <a:pt x="196" y="283"/>
                    <a:pt x="196" y="283"/>
                    <a:pt x="196" y="283"/>
                  </a:cubicBezTo>
                  <a:cubicBezTo>
                    <a:pt x="201" y="287"/>
                    <a:pt x="201" y="287"/>
                    <a:pt x="201" y="287"/>
                  </a:cubicBezTo>
                  <a:cubicBezTo>
                    <a:pt x="201" y="307"/>
                    <a:pt x="201" y="307"/>
                    <a:pt x="201" y="307"/>
                  </a:cubicBezTo>
                  <a:cubicBezTo>
                    <a:pt x="196" y="307"/>
                    <a:pt x="196" y="307"/>
                    <a:pt x="196" y="307"/>
                  </a:cubicBezTo>
                  <a:lnTo>
                    <a:pt x="196" y="283"/>
                  </a:lnTo>
                  <a:close/>
                  <a:moveTo>
                    <a:pt x="196" y="172"/>
                  </a:moveTo>
                  <a:cubicBezTo>
                    <a:pt x="198" y="172"/>
                    <a:pt x="198" y="172"/>
                    <a:pt x="198" y="172"/>
                  </a:cubicBezTo>
                  <a:cubicBezTo>
                    <a:pt x="198" y="136"/>
                    <a:pt x="198" y="136"/>
                    <a:pt x="198" y="136"/>
                  </a:cubicBezTo>
                  <a:cubicBezTo>
                    <a:pt x="199" y="136"/>
                    <a:pt x="200" y="136"/>
                    <a:pt x="201" y="136"/>
                  </a:cubicBezTo>
                  <a:cubicBezTo>
                    <a:pt x="201" y="172"/>
                    <a:pt x="201" y="172"/>
                    <a:pt x="201" y="172"/>
                  </a:cubicBezTo>
                  <a:cubicBezTo>
                    <a:pt x="201" y="172"/>
                    <a:pt x="201" y="172"/>
                    <a:pt x="201" y="172"/>
                  </a:cubicBezTo>
                  <a:cubicBezTo>
                    <a:pt x="201" y="267"/>
                    <a:pt x="201" y="267"/>
                    <a:pt x="201" y="267"/>
                  </a:cubicBezTo>
                  <a:cubicBezTo>
                    <a:pt x="196" y="267"/>
                    <a:pt x="196" y="267"/>
                    <a:pt x="196" y="267"/>
                  </a:cubicBezTo>
                  <a:lnTo>
                    <a:pt x="196" y="172"/>
                  </a:lnTo>
                  <a:close/>
                  <a:moveTo>
                    <a:pt x="199" y="5"/>
                  </a:moveTo>
                  <a:cubicBezTo>
                    <a:pt x="201" y="5"/>
                    <a:pt x="201" y="5"/>
                    <a:pt x="201" y="5"/>
                  </a:cubicBezTo>
                  <a:cubicBezTo>
                    <a:pt x="201" y="45"/>
                    <a:pt x="201" y="45"/>
                    <a:pt x="201" y="45"/>
                  </a:cubicBezTo>
                  <a:cubicBezTo>
                    <a:pt x="200" y="45"/>
                    <a:pt x="199" y="45"/>
                    <a:pt x="199" y="45"/>
                  </a:cubicBezTo>
                  <a:lnTo>
                    <a:pt x="199" y="5"/>
                  </a:lnTo>
                  <a:close/>
                  <a:moveTo>
                    <a:pt x="211" y="61"/>
                  </a:moveTo>
                  <a:cubicBezTo>
                    <a:pt x="217" y="61"/>
                    <a:pt x="221" y="66"/>
                    <a:pt x="221" y="72"/>
                  </a:cubicBezTo>
                  <a:cubicBezTo>
                    <a:pt x="221" y="77"/>
                    <a:pt x="217" y="82"/>
                    <a:pt x="211" y="82"/>
                  </a:cubicBezTo>
                  <a:cubicBezTo>
                    <a:pt x="206" y="82"/>
                    <a:pt x="201" y="77"/>
                    <a:pt x="201" y="72"/>
                  </a:cubicBezTo>
                  <a:cubicBezTo>
                    <a:pt x="201" y="66"/>
                    <a:pt x="206" y="61"/>
                    <a:pt x="211" y="61"/>
                  </a:cubicBezTo>
                  <a:close/>
                  <a:moveTo>
                    <a:pt x="231" y="164"/>
                  </a:moveTo>
                  <a:cubicBezTo>
                    <a:pt x="229" y="164"/>
                    <a:pt x="229" y="164"/>
                    <a:pt x="229" y="164"/>
                  </a:cubicBezTo>
                  <a:cubicBezTo>
                    <a:pt x="216" y="132"/>
                    <a:pt x="216" y="132"/>
                    <a:pt x="216" y="132"/>
                  </a:cubicBezTo>
                  <a:cubicBezTo>
                    <a:pt x="219" y="130"/>
                    <a:pt x="219" y="130"/>
                    <a:pt x="219" y="130"/>
                  </a:cubicBezTo>
                  <a:lnTo>
                    <a:pt x="231" y="164"/>
                  </a:lnTo>
                  <a:close/>
                  <a:moveTo>
                    <a:pt x="232" y="119"/>
                  </a:moveTo>
                  <a:cubicBezTo>
                    <a:pt x="257" y="144"/>
                    <a:pt x="257" y="144"/>
                    <a:pt x="257" y="144"/>
                  </a:cubicBezTo>
                  <a:cubicBezTo>
                    <a:pt x="255" y="145"/>
                    <a:pt x="255" y="145"/>
                    <a:pt x="255" y="145"/>
                  </a:cubicBezTo>
                  <a:cubicBezTo>
                    <a:pt x="231" y="121"/>
                    <a:pt x="231" y="121"/>
                    <a:pt x="231" y="121"/>
                  </a:cubicBezTo>
                  <a:cubicBezTo>
                    <a:pt x="231" y="120"/>
                    <a:pt x="232" y="119"/>
                    <a:pt x="232" y="119"/>
                  </a:cubicBezTo>
                  <a:close/>
                  <a:moveTo>
                    <a:pt x="240" y="103"/>
                  </a:moveTo>
                  <a:cubicBezTo>
                    <a:pt x="272" y="116"/>
                    <a:pt x="272" y="116"/>
                    <a:pt x="272" y="116"/>
                  </a:cubicBezTo>
                  <a:cubicBezTo>
                    <a:pt x="271" y="118"/>
                    <a:pt x="271" y="118"/>
                    <a:pt x="271" y="118"/>
                  </a:cubicBezTo>
                  <a:cubicBezTo>
                    <a:pt x="240" y="105"/>
                    <a:pt x="240" y="105"/>
                    <a:pt x="240" y="105"/>
                  </a:cubicBezTo>
                  <a:cubicBezTo>
                    <a:pt x="240" y="104"/>
                    <a:pt x="240" y="103"/>
                    <a:pt x="240" y="103"/>
                  </a:cubicBezTo>
                  <a:close/>
                  <a:moveTo>
                    <a:pt x="278" y="84"/>
                  </a:moveTo>
                  <a:cubicBezTo>
                    <a:pt x="374" y="84"/>
                    <a:pt x="374" y="84"/>
                    <a:pt x="374" y="84"/>
                  </a:cubicBezTo>
                  <a:cubicBezTo>
                    <a:pt x="374" y="88"/>
                    <a:pt x="374" y="88"/>
                    <a:pt x="374" y="88"/>
                  </a:cubicBezTo>
                  <a:cubicBezTo>
                    <a:pt x="278" y="88"/>
                    <a:pt x="278" y="88"/>
                    <a:pt x="278" y="88"/>
                  </a:cubicBezTo>
                  <a:lnTo>
                    <a:pt x="278" y="84"/>
                  </a:lnTo>
                  <a:close/>
                  <a:moveTo>
                    <a:pt x="359" y="56"/>
                  </a:moveTo>
                  <a:cubicBezTo>
                    <a:pt x="361" y="80"/>
                    <a:pt x="361" y="80"/>
                    <a:pt x="361" y="80"/>
                  </a:cubicBezTo>
                  <a:cubicBezTo>
                    <a:pt x="359" y="80"/>
                    <a:pt x="359" y="80"/>
                    <a:pt x="359" y="80"/>
                  </a:cubicBezTo>
                  <a:cubicBezTo>
                    <a:pt x="357" y="54"/>
                    <a:pt x="357" y="54"/>
                    <a:pt x="357" y="54"/>
                  </a:cubicBezTo>
                  <a:lnTo>
                    <a:pt x="359" y="56"/>
                  </a:lnTo>
                  <a:close/>
                  <a:moveTo>
                    <a:pt x="370" y="68"/>
                  </a:moveTo>
                  <a:cubicBezTo>
                    <a:pt x="397" y="84"/>
                    <a:pt x="397" y="84"/>
                    <a:pt x="397" y="84"/>
                  </a:cubicBezTo>
                  <a:cubicBezTo>
                    <a:pt x="397" y="85"/>
                    <a:pt x="397" y="85"/>
                    <a:pt x="397" y="85"/>
                  </a:cubicBezTo>
                  <a:cubicBezTo>
                    <a:pt x="370" y="72"/>
                    <a:pt x="370" y="72"/>
                    <a:pt x="370" y="72"/>
                  </a:cubicBezTo>
                  <a:lnTo>
                    <a:pt x="370" y="68"/>
                  </a:lnTo>
                  <a:close/>
                  <a:moveTo>
                    <a:pt x="411" y="89"/>
                  </a:moveTo>
                  <a:cubicBezTo>
                    <a:pt x="411" y="93"/>
                    <a:pt x="411" y="93"/>
                    <a:pt x="411" y="93"/>
                  </a:cubicBezTo>
                  <a:cubicBezTo>
                    <a:pt x="381" y="99"/>
                    <a:pt x="381" y="99"/>
                    <a:pt x="381" y="99"/>
                  </a:cubicBezTo>
                  <a:cubicBezTo>
                    <a:pt x="377" y="97"/>
                    <a:pt x="377" y="97"/>
                    <a:pt x="377" y="97"/>
                  </a:cubicBezTo>
                  <a:lnTo>
                    <a:pt x="411" y="89"/>
                  </a:lnTo>
                  <a:close/>
                  <a:moveTo>
                    <a:pt x="430" y="95"/>
                  </a:moveTo>
                  <a:cubicBezTo>
                    <a:pt x="402" y="131"/>
                    <a:pt x="402" y="131"/>
                    <a:pt x="402" y="131"/>
                  </a:cubicBezTo>
                  <a:cubicBezTo>
                    <a:pt x="399" y="127"/>
                    <a:pt x="399" y="127"/>
                    <a:pt x="399" y="127"/>
                  </a:cubicBezTo>
                  <a:cubicBezTo>
                    <a:pt x="427" y="91"/>
                    <a:pt x="427" y="91"/>
                    <a:pt x="427" y="91"/>
                  </a:cubicBezTo>
                  <a:lnTo>
                    <a:pt x="430" y="95"/>
                  </a:lnTo>
                  <a:close/>
                  <a:moveTo>
                    <a:pt x="446" y="98"/>
                  </a:moveTo>
                  <a:cubicBezTo>
                    <a:pt x="431" y="144"/>
                    <a:pt x="431" y="144"/>
                    <a:pt x="431" y="144"/>
                  </a:cubicBezTo>
                  <a:cubicBezTo>
                    <a:pt x="429" y="143"/>
                    <a:pt x="429" y="143"/>
                    <a:pt x="429" y="143"/>
                  </a:cubicBezTo>
                  <a:cubicBezTo>
                    <a:pt x="444" y="96"/>
                    <a:pt x="444" y="96"/>
                    <a:pt x="444" y="96"/>
                  </a:cubicBezTo>
                  <a:lnTo>
                    <a:pt x="446" y="98"/>
                  </a:lnTo>
                  <a:close/>
                  <a:moveTo>
                    <a:pt x="460" y="96"/>
                  </a:moveTo>
                  <a:cubicBezTo>
                    <a:pt x="463" y="96"/>
                    <a:pt x="463" y="96"/>
                    <a:pt x="463" y="96"/>
                  </a:cubicBezTo>
                  <a:cubicBezTo>
                    <a:pt x="463" y="155"/>
                    <a:pt x="463" y="155"/>
                    <a:pt x="463" y="155"/>
                  </a:cubicBezTo>
                  <a:cubicBezTo>
                    <a:pt x="460" y="155"/>
                    <a:pt x="460" y="155"/>
                    <a:pt x="460" y="155"/>
                  </a:cubicBezTo>
                  <a:lnTo>
                    <a:pt x="460" y="96"/>
                  </a:lnTo>
                  <a:close/>
                  <a:moveTo>
                    <a:pt x="206" y="286"/>
                  </a:moveTo>
                  <a:cubicBezTo>
                    <a:pt x="216" y="286"/>
                    <a:pt x="216" y="286"/>
                    <a:pt x="216" y="286"/>
                  </a:cubicBezTo>
                  <a:cubicBezTo>
                    <a:pt x="216" y="307"/>
                    <a:pt x="216" y="307"/>
                    <a:pt x="216" y="307"/>
                  </a:cubicBezTo>
                  <a:cubicBezTo>
                    <a:pt x="206" y="307"/>
                    <a:pt x="206" y="307"/>
                    <a:pt x="206" y="307"/>
                  </a:cubicBezTo>
                  <a:lnTo>
                    <a:pt x="206" y="286"/>
                  </a:lnTo>
                  <a:close/>
                  <a:moveTo>
                    <a:pt x="221" y="279"/>
                  </a:moveTo>
                  <a:cubicBezTo>
                    <a:pt x="226" y="276"/>
                    <a:pt x="226" y="276"/>
                    <a:pt x="226" y="276"/>
                  </a:cubicBezTo>
                  <a:cubicBezTo>
                    <a:pt x="226" y="312"/>
                    <a:pt x="226" y="312"/>
                    <a:pt x="226" y="312"/>
                  </a:cubicBezTo>
                  <a:cubicBezTo>
                    <a:pt x="221" y="309"/>
                    <a:pt x="221" y="309"/>
                    <a:pt x="221" y="309"/>
                  </a:cubicBezTo>
                  <a:lnTo>
                    <a:pt x="221" y="279"/>
                  </a:lnTo>
                  <a:close/>
                  <a:moveTo>
                    <a:pt x="345" y="260"/>
                  </a:moveTo>
                  <a:cubicBezTo>
                    <a:pt x="345" y="236"/>
                    <a:pt x="345" y="236"/>
                    <a:pt x="345" y="236"/>
                  </a:cubicBezTo>
                  <a:cubicBezTo>
                    <a:pt x="348" y="236"/>
                    <a:pt x="348" y="236"/>
                    <a:pt x="348" y="236"/>
                  </a:cubicBezTo>
                  <a:cubicBezTo>
                    <a:pt x="349" y="257"/>
                    <a:pt x="349" y="257"/>
                    <a:pt x="349" y="257"/>
                  </a:cubicBezTo>
                  <a:cubicBezTo>
                    <a:pt x="364" y="285"/>
                    <a:pt x="364" y="285"/>
                    <a:pt x="364" y="285"/>
                  </a:cubicBezTo>
                  <a:lnTo>
                    <a:pt x="345" y="260"/>
                  </a:lnTo>
                  <a:close/>
                  <a:moveTo>
                    <a:pt x="397" y="192"/>
                  </a:moveTo>
                  <a:cubicBezTo>
                    <a:pt x="397" y="182"/>
                    <a:pt x="397" y="182"/>
                    <a:pt x="397" y="182"/>
                  </a:cubicBezTo>
                  <a:cubicBezTo>
                    <a:pt x="400" y="182"/>
                    <a:pt x="400" y="182"/>
                    <a:pt x="400" y="182"/>
                  </a:cubicBezTo>
                  <a:cubicBezTo>
                    <a:pt x="409" y="190"/>
                    <a:pt x="409" y="190"/>
                    <a:pt x="409" y="190"/>
                  </a:cubicBezTo>
                  <a:cubicBezTo>
                    <a:pt x="407" y="204"/>
                    <a:pt x="407" y="204"/>
                    <a:pt x="407" y="204"/>
                  </a:cubicBezTo>
                  <a:cubicBezTo>
                    <a:pt x="398" y="210"/>
                    <a:pt x="398" y="210"/>
                    <a:pt x="398" y="210"/>
                  </a:cubicBezTo>
                  <a:cubicBezTo>
                    <a:pt x="394" y="210"/>
                    <a:pt x="394" y="210"/>
                    <a:pt x="394" y="210"/>
                  </a:cubicBezTo>
                  <a:cubicBezTo>
                    <a:pt x="394" y="204"/>
                    <a:pt x="394" y="204"/>
                    <a:pt x="394" y="204"/>
                  </a:cubicBezTo>
                  <a:cubicBezTo>
                    <a:pt x="399" y="204"/>
                    <a:pt x="399" y="204"/>
                    <a:pt x="399" y="204"/>
                  </a:cubicBezTo>
                  <a:cubicBezTo>
                    <a:pt x="399" y="202"/>
                    <a:pt x="399" y="202"/>
                    <a:pt x="399" y="202"/>
                  </a:cubicBezTo>
                  <a:cubicBezTo>
                    <a:pt x="394" y="202"/>
                    <a:pt x="394" y="202"/>
                    <a:pt x="394" y="202"/>
                  </a:cubicBezTo>
                  <a:cubicBezTo>
                    <a:pt x="394" y="192"/>
                    <a:pt x="394" y="192"/>
                    <a:pt x="394" y="192"/>
                  </a:cubicBezTo>
                  <a:lnTo>
                    <a:pt x="397" y="192"/>
                  </a:lnTo>
                  <a:close/>
                  <a:moveTo>
                    <a:pt x="406" y="220"/>
                  </a:moveTo>
                  <a:cubicBezTo>
                    <a:pt x="400" y="220"/>
                    <a:pt x="400" y="220"/>
                    <a:pt x="400" y="220"/>
                  </a:cubicBezTo>
                  <a:cubicBezTo>
                    <a:pt x="400" y="212"/>
                    <a:pt x="400" y="212"/>
                    <a:pt x="400" y="212"/>
                  </a:cubicBezTo>
                  <a:cubicBezTo>
                    <a:pt x="412" y="206"/>
                    <a:pt x="412" y="206"/>
                    <a:pt x="412" y="206"/>
                  </a:cubicBezTo>
                  <a:lnTo>
                    <a:pt x="406" y="220"/>
                  </a:lnTo>
                  <a:close/>
                  <a:moveTo>
                    <a:pt x="413" y="497"/>
                  </a:moveTo>
                  <a:cubicBezTo>
                    <a:pt x="426" y="429"/>
                    <a:pt x="426" y="429"/>
                    <a:pt x="426" y="429"/>
                  </a:cubicBezTo>
                  <a:cubicBezTo>
                    <a:pt x="422" y="403"/>
                    <a:pt x="422" y="403"/>
                    <a:pt x="422" y="403"/>
                  </a:cubicBezTo>
                  <a:cubicBezTo>
                    <a:pt x="411" y="451"/>
                    <a:pt x="411" y="451"/>
                    <a:pt x="411" y="451"/>
                  </a:cubicBezTo>
                  <a:cubicBezTo>
                    <a:pt x="405" y="451"/>
                    <a:pt x="405" y="451"/>
                    <a:pt x="405" y="451"/>
                  </a:cubicBezTo>
                  <a:cubicBezTo>
                    <a:pt x="405" y="408"/>
                    <a:pt x="405" y="408"/>
                    <a:pt x="405" y="408"/>
                  </a:cubicBezTo>
                  <a:cubicBezTo>
                    <a:pt x="423" y="395"/>
                    <a:pt x="423" y="395"/>
                    <a:pt x="423" y="395"/>
                  </a:cubicBezTo>
                  <a:cubicBezTo>
                    <a:pt x="432" y="320"/>
                    <a:pt x="432" y="320"/>
                    <a:pt x="432" y="320"/>
                  </a:cubicBezTo>
                  <a:cubicBezTo>
                    <a:pt x="397" y="401"/>
                    <a:pt x="397" y="401"/>
                    <a:pt x="397" y="401"/>
                  </a:cubicBezTo>
                  <a:cubicBezTo>
                    <a:pt x="395" y="401"/>
                    <a:pt x="395" y="401"/>
                    <a:pt x="395" y="401"/>
                  </a:cubicBezTo>
                  <a:cubicBezTo>
                    <a:pt x="394" y="351"/>
                    <a:pt x="394" y="351"/>
                    <a:pt x="394" y="351"/>
                  </a:cubicBezTo>
                  <a:cubicBezTo>
                    <a:pt x="406" y="321"/>
                    <a:pt x="406" y="321"/>
                    <a:pt x="406" y="321"/>
                  </a:cubicBezTo>
                  <a:cubicBezTo>
                    <a:pt x="385" y="302"/>
                    <a:pt x="385" y="302"/>
                    <a:pt x="385" y="302"/>
                  </a:cubicBezTo>
                  <a:cubicBezTo>
                    <a:pt x="405" y="281"/>
                    <a:pt x="405" y="281"/>
                    <a:pt x="405" y="281"/>
                  </a:cubicBezTo>
                  <a:cubicBezTo>
                    <a:pt x="412" y="284"/>
                    <a:pt x="412" y="284"/>
                    <a:pt x="412" y="284"/>
                  </a:cubicBezTo>
                  <a:cubicBezTo>
                    <a:pt x="403" y="302"/>
                    <a:pt x="403" y="302"/>
                    <a:pt x="403" y="302"/>
                  </a:cubicBezTo>
                  <a:cubicBezTo>
                    <a:pt x="425" y="319"/>
                    <a:pt x="425" y="319"/>
                    <a:pt x="425" y="319"/>
                  </a:cubicBezTo>
                  <a:cubicBezTo>
                    <a:pt x="455" y="296"/>
                    <a:pt x="455" y="296"/>
                    <a:pt x="455" y="296"/>
                  </a:cubicBezTo>
                  <a:cubicBezTo>
                    <a:pt x="478" y="218"/>
                    <a:pt x="478" y="218"/>
                    <a:pt x="478" y="218"/>
                  </a:cubicBezTo>
                  <a:cubicBezTo>
                    <a:pt x="468" y="184"/>
                    <a:pt x="468" y="184"/>
                    <a:pt x="468" y="184"/>
                  </a:cubicBezTo>
                  <a:cubicBezTo>
                    <a:pt x="481" y="173"/>
                    <a:pt x="481" y="173"/>
                    <a:pt x="481" y="173"/>
                  </a:cubicBezTo>
                  <a:cubicBezTo>
                    <a:pt x="485" y="167"/>
                    <a:pt x="485" y="167"/>
                    <a:pt x="485" y="167"/>
                  </a:cubicBezTo>
                  <a:cubicBezTo>
                    <a:pt x="484" y="167"/>
                    <a:pt x="484" y="167"/>
                    <a:pt x="484" y="167"/>
                  </a:cubicBezTo>
                  <a:cubicBezTo>
                    <a:pt x="484" y="167"/>
                    <a:pt x="484" y="167"/>
                    <a:pt x="484" y="167"/>
                  </a:cubicBezTo>
                  <a:cubicBezTo>
                    <a:pt x="461" y="176"/>
                    <a:pt x="461" y="176"/>
                    <a:pt x="461" y="176"/>
                  </a:cubicBezTo>
                  <a:cubicBezTo>
                    <a:pt x="457" y="226"/>
                    <a:pt x="457" y="226"/>
                    <a:pt x="457" y="226"/>
                  </a:cubicBezTo>
                  <a:cubicBezTo>
                    <a:pt x="416" y="228"/>
                    <a:pt x="416" y="228"/>
                    <a:pt x="416" y="228"/>
                  </a:cubicBezTo>
                  <a:cubicBezTo>
                    <a:pt x="460" y="233"/>
                    <a:pt x="460" y="233"/>
                    <a:pt x="460" y="233"/>
                  </a:cubicBezTo>
                  <a:cubicBezTo>
                    <a:pt x="415" y="240"/>
                    <a:pt x="415" y="240"/>
                    <a:pt x="415" y="240"/>
                  </a:cubicBezTo>
                  <a:cubicBezTo>
                    <a:pt x="421" y="255"/>
                    <a:pt x="421" y="255"/>
                    <a:pt x="421" y="255"/>
                  </a:cubicBezTo>
                  <a:cubicBezTo>
                    <a:pt x="412" y="265"/>
                    <a:pt x="412" y="265"/>
                    <a:pt x="412" y="265"/>
                  </a:cubicBezTo>
                  <a:cubicBezTo>
                    <a:pt x="393" y="258"/>
                    <a:pt x="393" y="258"/>
                    <a:pt x="393" y="258"/>
                  </a:cubicBezTo>
                  <a:cubicBezTo>
                    <a:pt x="376" y="267"/>
                    <a:pt x="376" y="267"/>
                    <a:pt x="376" y="267"/>
                  </a:cubicBezTo>
                  <a:cubicBezTo>
                    <a:pt x="367" y="256"/>
                    <a:pt x="367" y="256"/>
                    <a:pt x="367" y="256"/>
                  </a:cubicBezTo>
                  <a:cubicBezTo>
                    <a:pt x="379" y="222"/>
                    <a:pt x="379" y="222"/>
                    <a:pt x="379" y="222"/>
                  </a:cubicBezTo>
                  <a:cubicBezTo>
                    <a:pt x="384" y="222"/>
                    <a:pt x="384" y="222"/>
                    <a:pt x="384" y="222"/>
                  </a:cubicBezTo>
                  <a:cubicBezTo>
                    <a:pt x="386" y="251"/>
                    <a:pt x="386" y="251"/>
                    <a:pt x="386" y="251"/>
                  </a:cubicBezTo>
                  <a:cubicBezTo>
                    <a:pt x="393" y="230"/>
                    <a:pt x="393" y="230"/>
                    <a:pt x="393" y="230"/>
                  </a:cubicBezTo>
                  <a:cubicBezTo>
                    <a:pt x="410" y="232"/>
                    <a:pt x="410" y="232"/>
                    <a:pt x="410" y="232"/>
                  </a:cubicBezTo>
                  <a:cubicBezTo>
                    <a:pt x="403" y="228"/>
                    <a:pt x="403" y="228"/>
                    <a:pt x="403" y="228"/>
                  </a:cubicBezTo>
                  <a:cubicBezTo>
                    <a:pt x="414" y="228"/>
                    <a:pt x="414" y="228"/>
                    <a:pt x="414" y="228"/>
                  </a:cubicBezTo>
                  <a:cubicBezTo>
                    <a:pt x="411" y="220"/>
                    <a:pt x="411" y="220"/>
                    <a:pt x="411" y="220"/>
                  </a:cubicBezTo>
                  <a:cubicBezTo>
                    <a:pt x="418" y="210"/>
                    <a:pt x="418" y="210"/>
                    <a:pt x="418" y="210"/>
                  </a:cubicBezTo>
                  <a:cubicBezTo>
                    <a:pt x="420" y="188"/>
                    <a:pt x="420" y="188"/>
                    <a:pt x="420" y="188"/>
                  </a:cubicBezTo>
                  <a:cubicBezTo>
                    <a:pt x="405" y="176"/>
                    <a:pt x="405" y="176"/>
                    <a:pt x="405" y="176"/>
                  </a:cubicBezTo>
                  <a:cubicBezTo>
                    <a:pt x="393" y="176"/>
                    <a:pt x="393" y="176"/>
                    <a:pt x="393" y="176"/>
                  </a:cubicBezTo>
                  <a:cubicBezTo>
                    <a:pt x="383" y="184"/>
                    <a:pt x="383" y="184"/>
                    <a:pt x="383" y="184"/>
                  </a:cubicBezTo>
                  <a:cubicBezTo>
                    <a:pt x="380" y="122"/>
                    <a:pt x="380" y="122"/>
                    <a:pt x="380" y="122"/>
                  </a:cubicBezTo>
                  <a:cubicBezTo>
                    <a:pt x="377" y="118"/>
                    <a:pt x="377" y="118"/>
                    <a:pt x="377" y="118"/>
                  </a:cubicBezTo>
                  <a:cubicBezTo>
                    <a:pt x="374" y="221"/>
                    <a:pt x="374" y="221"/>
                    <a:pt x="374" y="221"/>
                  </a:cubicBezTo>
                  <a:cubicBezTo>
                    <a:pt x="367" y="234"/>
                    <a:pt x="367" y="234"/>
                    <a:pt x="367" y="234"/>
                  </a:cubicBezTo>
                  <a:cubicBezTo>
                    <a:pt x="367" y="234"/>
                    <a:pt x="366" y="232"/>
                    <a:pt x="364" y="225"/>
                  </a:cubicBezTo>
                  <a:cubicBezTo>
                    <a:pt x="362" y="219"/>
                    <a:pt x="365" y="200"/>
                    <a:pt x="365" y="200"/>
                  </a:cubicBezTo>
                  <a:cubicBezTo>
                    <a:pt x="372" y="120"/>
                    <a:pt x="372" y="120"/>
                    <a:pt x="372" y="120"/>
                  </a:cubicBezTo>
                  <a:cubicBezTo>
                    <a:pt x="366" y="127"/>
                    <a:pt x="366" y="127"/>
                    <a:pt x="366" y="127"/>
                  </a:cubicBezTo>
                  <a:cubicBezTo>
                    <a:pt x="362" y="176"/>
                    <a:pt x="362" y="176"/>
                    <a:pt x="362" y="176"/>
                  </a:cubicBezTo>
                  <a:cubicBezTo>
                    <a:pt x="344" y="189"/>
                    <a:pt x="344" y="189"/>
                    <a:pt x="344" y="189"/>
                  </a:cubicBezTo>
                  <a:cubicBezTo>
                    <a:pt x="339" y="216"/>
                    <a:pt x="339" y="216"/>
                    <a:pt x="339" y="216"/>
                  </a:cubicBezTo>
                  <a:cubicBezTo>
                    <a:pt x="347" y="195"/>
                    <a:pt x="347" y="195"/>
                    <a:pt x="347" y="195"/>
                  </a:cubicBezTo>
                  <a:cubicBezTo>
                    <a:pt x="360" y="188"/>
                    <a:pt x="360" y="188"/>
                    <a:pt x="360" y="188"/>
                  </a:cubicBezTo>
                  <a:cubicBezTo>
                    <a:pt x="359" y="201"/>
                    <a:pt x="359" y="201"/>
                    <a:pt x="359" y="201"/>
                  </a:cubicBezTo>
                  <a:cubicBezTo>
                    <a:pt x="349" y="207"/>
                    <a:pt x="349" y="207"/>
                    <a:pt x="349" y="207"/>
                  </a:cubicBezTo>
                  <a:cubicBezTo>
                    <a:pt x="331" y="230"/>
                    <a:pt x="331" y="230"/>
                    <a:pt x="331" y="230"/>
                  </a:cubicBezTo>
                  <a:cubicBezTo>
                    <a:pt x="329" y="270"/>
                    <a:pt x="329" y="270"/>
                    <a:pt x="329" y="270"/>
                  </a:cubicBezTo>
                  <a:cubicBezTo>
                    <a:pt x="369" y="305"/>
                    <a:pt x="369" y="305"/>
                    <a:pt x="369" y="305"/>
                  </a:cubicBezTo>
                  <a:cubicBezTo>
                    <a:pt x="361" y="327"/>
                    <a:pt x="361" y="327"/>
                    <a:pt x="361" y="327"/>
                  </a:cubicBezTo>
                  <a:cubicBezTo>
                    <a:pt x="394" y="351"/>
                    <a:pt x="394" y="351"/>
                    <a:pt x="394" y="351"/>
                  </a:cubicBezTo>
                  <a:cubicBezTo>
                    <a:pt x="386" y="356"/>
                    <a:pt x="386" y="356"/>
                    <a:pt x="386" y="356"/>
                  </a:cubicBezTo>
                  <a:cubicBezTo>
                    <a:pt x="349" y="337"/>
                    <a:pt x="349" y="337"/>
                    <a:pt x="349" y="337"/>
                  </a:cubicBezTo>
                  <a:cubicBezTo>
                    <a:pt x="361" y="327"/>
                    <a:pt x="361" y="327"/>
                    <a:pt x="361" y="327"/>
                  </a:cubicBezTo>
                  <a:cubicBezTo>
                    <a:pt x="289" y="318"/>
                    <a:pt x="289" y="318"/>
                    <a:pt x="289" y="318"/>
                  </a:cubicBezTo>
                  <a:cubicBezTo>
                    <a:pt x="252" y="337"/>
                    <a:pt x="252" y="337"/>
                    <a:pt x="252" y="337"/>
                  </a:cubicBezTo>
                  <a:cubicBezTo>
                    <a:pt x="252" y="350"/>
                    <a:pt x="252" y="350"/>
                    <a:pt x="252" y="350"/>
                  </a:cubicBezTo>
                  <a:cubicBezTo>
                    <a:pt x="252" y="367"/>
                    <a:pt x="252" y="367"/>
                    <a:pt x="252" y="367"/>
                  </a:cubicBezTo>
                  <a:cubicBezTo>
                    <a:pt x="229" y="367"/>
                    <a:pt x="229" y="367"/>
                    <a:pt x="229" y="367"/>
                  </a:cubicBezTo>
                  <a:cubicBezTo>
                    <a:pt x="220" y="351"/>
                    <a:pt x="220" y="351"/>
                    <a:pt x="220" y="351"/>
                  </a:cubicBezTo>
                  <a:cubicBezTo>
                    <a:pt x="206" y="351"/>
                    <a:pt x="206" y="351"/>
                    <a:pt x="206" y="351"/>
                  </a:cubicBezTo>
                  <a:cubicBezTo>
                    <a:pt x="206" y="326"/>
                    <a:pt x="206" y="326"/>
                    <a:pt x="206" y="326"/>
                  </a:cubicBezTo>
                  <a:cubicBezTo>
                    <a:pt x="226" y="326"/>
                    <a:pt x="226" y="326"/>
                    <a:pt x="226" y="326"/>
                  </a:cubicBezTo>
                  <a:cubicBezTo>
                    <a:pt x="226" y="326"/>
                    <a:pt x="226" y="326"/>
                    <a:pt x="227" y="326"/>
                  </a:cubicBezTo>
                  <a:cubicBezTo>
                    <a:pt x="231" y="326"/>
                    <a:pt x="235" y="323"/>
                    <a:pt x="235" y="318"/>
                  </a:cubicBezTo>
                  <a:cubicBezTo>
                    <a:pt x="235" y="318"/>
                    <a:pt x="235" y="318"/>
                    <a:pt x="235" y="318"/>
                  </a:cubicBezTo>
                  <a:cubicBezTo>
                    <a:pt x="235" y="315"/>
                    <a:pt x="235" y="315"/>
                    <a:pt x="235" y="315"/>
                  </a:cubicBezTo>
                  <a:cubicBezTo>
                    <a:pt x="235" y="315"/>
                    <a:pt x="235" y="315"/>
                    <a:pt x="235" y="315"/>
                  </a:cubicBezTo>
                  <a:cubicBezTo>
                    <a:pt x="235" y="286"/>
                    <a:pt x="235" y="286"/>
                    <a:pt x="235" y="286"/>
                  </a:cubicBezTo>
                  <a:cubicBezTo>
                    <a:pt x="235" y="286"/>
                    <a:pt x="235" y="286"/>
                    <a:pt x="235" y="286"/>
                  </a:cubicBezTo>
                  <a:cubicBezTo>
                    <a:pt x="235" y="275"/>
                    <a:pt x="235" y="275"/>
                    <a:pt x="235" y="275"/>
                  </a:cubicBezTo>
                  <a:cubicBezTo>
                    <a:pt x="235" y="275"/>
                    <a:pt x="235" y="275"/>
                    <a:pt x="235" y="275"/>
                  </a:cubicBezTo>
                  <a:cubicBezTo>
                    <a:pt x="235" y="270"/>
                    <a:pt x="231" y="266"/>
                    <a:pt x="227" y="266"/>
                  </a:cubicBezTo>
                  <a:cubicBezTo>
                    <a:pt x="227" y="266"/>
                    <a:pt x="226" y="266"/>
                    <a:pt x="226" y="266"/>
                  </a:cubicBezTo>
                  <a:cubicBezTo>
                    <a:pt x="206" y="266"/>
                    <a:pt x="206" y="266"/>
                    <a:pt x="206" y="266"/>
                  </a:cubicBezTo>
                  <a:cubicBezTo>
                    <a:pt x="206" y="172"/>
                    <a:pt x="206" y="172"/>
                    <a:pt x="206" y="172"/>
                  </a:cubicBezTo>
                  <a:cubicBezTo>
                    <a:pt x="204" y="172"/>
                    <a:pt x="204" y="172"/>
                    <a:pt x="204" y="172"/>
                  </a:cubicBezTo>
                  <a:cubicBezTo>
                    <a:pt x="204" y="138"/>
                    <a:pt x="204" y="138"/>
                    <a:pt x="204" y="138"/>
                  </a:cubicBezTo>
                  <a:cubicBezTo>
                    <a:pt x="206" y="138"/>
                    <a:pt x="207" y="137"/>
                    <a:pt x="208" y="137"/>
                  </a:cubicBezTo>
                  <a:cubicBezTo>
                    <a:pt x="220" y="169"/>
                    <a:pt x="220" y="169"/>
                    <a:pt x="220" y="169"/>
                  </a:cubicBezTo>
                  <a:cubicBezTo>
                    <a:pt x="218" y="170"/>
                    <a:pt x="218" y="170"/>
                    <a:pt x="218" y="170"/>
                  </a:cubicBezTo>
                  <a:cubicBezTo>
                    <a:pt x="218" y="170"/>
                    <a:pt x="218" y="170"/>
                    <a:pt x="218" y="170"/>
                  </a:cubicBezTo>
                  <a:cubicBezTo>
                    <a:pt x="220" y="174"/>
                    <a:pt x="220" y="174"/>
                    <a:pt x="220" y="174"/>
                  </a:cubicBezTo>
                  <a:cubicBezTo>
                    <a:pt x="238" y="167"/>
                    <a:pt x="238" y="167"/>
                    <a:pt x="238" y="167"/>
                  </a:cubicBezTo>
                  <a:cubicBezTo>
                    <a:pt x="237" y="163"/>
                    <a:pt x="237" y="163"/>
                    <a:pt x="237" y="163"/>
                  </a:cubicBezTo>
                  <a:cubicBezTo>
                    <a:pt x="235" y="163"/>
                    <a:pt x="235" y="163"/>
                    <a:pt x="235" y="163"/>
                  </a:cubicBezTo>
                  <a:cubicBezTo>
                    <a:pt x="222" y="131"/>
                    <a:pt x="222" y="131"/>
                    <a:pt x="222" y="131"/>
                  </a:cubicBezTo>
                  <a:cubicBezTo>
                    <a:pt x="223" y="130"/>
                    <a:pt x="224" y="130"/>
                    <a:pt x="225" y="129"/>
                  </a:cubicBezTo>
                  <a:cubicBezTo>
                    <a:pt x="250" y="153"/>
                    <a:pt x="250" y="153"/>
                    <a:pt x="250" y="153"/>
                  </a:cubicBezTo>
                  <a:cubicBezTo>
                    <a:pt x="248" y="155"/>
                    <a:pt x="248" y="155"/>
                    <a:pt x="248" y="155"/>
                  </a:cubicBezTo>
                  <a:cubicBezTo>
                    <a:pt x="248" y="155"/>
                    <a:pt x="248" y="155"/>
                    <a:pt x="248" y="155"/>
                  </a:cubicBezTo>
                  <a:cubicBezTo>
                    <a:pt x="251" y="158"/>
                    <a:pt x="251" y="158"/>
                    <a:pt x="251" y="158"/>
                  </a:cubicBezTo>
                  <a:cubicBezTo>
                    <a:pt x="265" y="144"/>
                    <a:pt x="265" y="144"/>
                    <a:pt x="265" y="144"/>
                  </a:cubicBezTo>
                  <a:cubicBezTo>
                    <a:pt x="262" y="141"/>
                    <a:pt x="262" y="141"/>
                    <a:pt x="262" y="141"/>
                  </a:cubicBezTo>
                  <a:cubicBezTo>
                    <a:pt x="260" y="142"/>
                    <a:pt x="260" y="142"/>
                    <a:pt x="260" y="142"/>
                  </a:cubicBezTo>
                  <a:cubicBezTo>
                    <a:pt x="235" y="118"/>
                    <a:pt x="235" y="118"/>
                    <a:pt x="235" y="118"/>
                  </a:cubicBezTo>
                  <a:cubicBezTo>
                    <a:pt x="236" y="117"/>
                    <a:pt x="237" y="116"/>
                    <a:pt x="237" y="115"/>
                  </a:cubicBezTo>
                  <a:cubicBezTo>
                    <a:pt x="270" y="128"/>
                    <a:pt x="270" y="128"/>
                    <a:pt x="270" y="128"/>
                  </a:cubicBezTo>
                  <a:cubicBezTo>
                    <a:pt x="269" y="131"/>
                    <a:pt x="269" y="131"/>
                    <a:pt x="269" y="131"/>
                  </a:cubicBezTo>
                  <a:cubicBezTo>
                    <a:pt x="269" y="131"/>
                    <a:pt x="269" y="131"/>
                    <a:pt x="269" y="131"/>
                  </a:cubicBezTo>
                  <a:cubicBezTo>
                    <a:pt x="273" y="132"/>
                    <a:pt x="273" y="132"/>
                    <a:pt x="273" y="132"/>
                  </a:cubicBezTo>
                  <a:cubicBezTo>
                    <a:pt x="281" y="114"/>
                    <a:pt x="281" y="114"/>
                    <a:pt x="281" y="114"/>
                  </a:cubicBezTo>
                  <a:cubicBezTo>
                    <a:pt x="277" y="112"/>
                    <a:pt x="277" y="112"/>
                    <a:pt x="277" y="112"/>
                  </a:cubicBezTo>
                  <a:cubicBezTo>
                    <a:pt x="276" y="114"/>
                    <a:pt x="276" y="114"/>
                    <a:pt x="276" y="114"/>
                  </a:cubicBezTo>
                  <a:cubicBezTo>
                    <a:pt x="243" y="101"/>
                    <a:pt x="243" y="101"/>
                    <a:pt x="243" y="101"/>
                  </a:cubicBezTo>
                  <a:cubicBezTo>
                    <a:pt x="243" y="100"/>
                    <a:pt x="243" y="99"/>
                    <a:pt x="243" y="98"/>
                  </a:cubicBezTo>
                  <a:cubicBezTo>
                    <a:pt x="278" y="98"/>
                    <a:pt x="278" y="98"/>
                    <a:pt x="278" y="98"/>
                  </a:cubicBezTo>
                  <a:cubicBezTo>
                    <a:pt x="278" y="100"/>
                    <a:pt x="278" y="100"/>
                    <a:pt x="278" y="100"/>
                  </a:cubicBezTo>
                  <a:cubicBezTo>
                    <a:pt x="368" y="100"/>
                    <a:pt x="368" y="100"/>
                    <a:pt x="368" y="100"/>
                  </a:cubicBezTo>
                  <a:cubicBezTo>
                    <a:pt x="368" y="101"/>
                    <a:pt x="368" y="103"/>
                    <a:pt x="369" y="105"/>
                  </a:cubicBezTo>
                  <a:cubicBezTo>
                    <a:pt x="371" y="109"/>
                    <a:pt x="373" y="112"/>
                    <a:pt x="374" y="112"/>
                  </a:cubicBezTo>
                  <a:cubicBezTo>
                    <a:pt x="374" y="112"/>
                    <a:pt x="374" y="112"/>
                    <a:pt x="374" y="112"/>
                  </a:cubicBezTo>
                  <a:cubicBezTo>
                    <a:pt x="374" y="112"/>
                    <a:pt x="374" y="112"/>
                    <a:pt x="374" y="112"/>
                  </a:cubicBezTo>
                  <a:cubicBezTo>
                    <a:pt x="406" y="100"/>
                    <a:pt x="406" y="100"/>
                    <a:pt x="406" y="100"/>
                  </a:cubicBezTo>
                  <a:cubicBezTo>
                    <a:pt x="415" y="100"/>
                    <a:pt x="415" y="100"/>
                    <a:pt x="415" y="10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1"/>
                    <a:pt x="395" y="134"/>
                    <a:pt x="398" y="137"/>
                  </a:cubicBezTo>
                  <a:cubicBezTo>
                    <a:pt x="402" y="139"/>
                    <a:pt x="405" y="140"/>
                    <a:pt x="406" y="139"/>
                  </a:cubicBezTo>
                  <a:cubicBezTo>
                    <a:pt x="406" y="139"/>
                    <a:pt x="406" y="139"/>
                    <a:pt x="406" y="139"/>
                  </a:cubicBezTo>
                  <a:cubicBezTo>
                    <a:pt x="438" y="100"/>
                    <a:pt x="438" y="100"/>
                    <a:pt x="438" y="100"/>
                  </a:cubicBezTo>
                  <a:cubicBezTo>
                    <a:pt x="438" y="100"/>
                    <a:pt x="438" y="100"/>
                    <a:pt x="438" y="100"/>
                  </a:cubicBezTo>
                  <a:cubicBezTo>
                    <a:pt x="422" y="147"/>
                    <a:pt x="422" y="147"/>
                    <a:pt x="422" y="147"/>
                  </a:cubicBezTo>
                  <a:cubicBezTo>
                    <a:pt x="422" y="147"/>
                    <a:pt x="422" y="147"/>
                    <a:pt x="422" y="147"/>
                  </a:cubicBezTo>
                  <a:cubicBezTo>
                    <a:pt x="422" y="147"/>
                    <a:pt x="422" y="147"/>
                    <a:pt x="422" y="147"/>
                  </a:cubicBezTo>
                  <a:cubicBezTo>
                    <a:pt x="422" y="149"/>
                    <a:pt x="425" y="151"/>
                    <a:pt x="429" y="153"/>
                  </a:cubicBezTo>
                  <a:cubicBezTo>
                    <a:pt x="434" y="154"/>
                    <a:pt x="437" y="155"/>
                    <a:pt x="438" y="154"/>
                  </a:cubicBezTo>
                  <a:cubicBezTo>
                    <a:pt x="438" y="154"/>
                    <a:pt x="438" y="154"/>
                    <a:pt x="438" y="154"/>
                  </a:cubicBezTo>
                  <a:cubicBezTo>
                    <a:pt x="438" y="154"/>
                    <a:pt x="438" y="154"/>
                    <a:pt x="438" y="154"/>
                  </a:cubicBezTo>
                  <a:cubicBezTo>
                    <a:pt x="438" y="154"/>
                    <a:pt x="438" y="153"/>
                    <a:pt x="438" y="153"/>
                  </a:cubicBezTo>
                  <a:cubicBezTo>
                    <a:pt x="438" y="153"/>
                    <a:pt x="438" y="153"/>
                    <a:pt x="438" y="153"/>
                  </a:cubicBezTo>
                  <a:cubicBezTo>
                    <a:pt x="456" y="100"/>
                    <a:pt x="456" y="100"/>
                    <a:pt x="456" y="100"/>
                  </a:cubicBezTo>
                  <a:cubicBezTo>
                    <a:pt x="456" y="100"/>
                    <a:pt x="456" y="100"/>
                    <a:pt x="456" y="100"/>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7" y="160"/>
                    <a:pt x="461" y="161"/>
                    <a:pt x="465" y="161"/>
                  </a:cubicBezTo>
                  <a:cubicBezTo>
                    <a:pt x="470" y="161"/>
                    <a:pt x="474" y="160"/>
                    <a:pt x="474" y="159"/>
                  </a:cubicBezTo>
                  <a:cubicBezTo>
                    <a:pt x="474" y="159"/>
                    <a:pt x="474" y="159"/>
                    <a:pt x="474" y="159"/>
                  </a:cubicBezTo>
                  <a:cubicBezTo>
                    <a:pt x="474" y="159"/>
                    <a:pt x="474" y="159"/>
                    <a:pt x="474" y="159"/>
                  </a:cubicBezTo>
                  <a:cubicBezTo>
                    <a:pt x="474" y="159"/>
                    <a:pt x="474" y="159"/>
                    <a:pt x="474" y="159"/>
                  </a:cubicBezTo>
                  <a:cubicBezTo>
                    <a:pt x="474" y="159"/>
                    <a:pt x="474" y="159"/>
                    <a:pt x="474" y="159"/>
                  </a:cubicBezTo>
                  <a:cubicBezTo>
                    <a:pt x="474" y="100"/>
                    <a:pt x="474" y="100"/>
                    <a:pt x="474"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5" y="80"/>
                    <a:pt x="455" y="80"/>
                    <a:pt x="455" y="80"/>
                  </a:cubicBezTo>
                  <a:cubicBezTo>
                    <a:pt x="455" y="80"/>
                    <a:pt x="455" y="80"/>
                    <a:pt x="455" y="80"/>
                  </a:cubicBezTo>
                  <a:cubicBezTo>
                    <a:pt x="411" y="80"/>
                    <a:pt x="411" y="80"/>
                    <a:pt x="411" y="80"/>
                  </a:cubicBezTo>
                  <a:cubicBezTo>
                    <a:pt x="404" y="79"/>
                    <a:pt x="385" y="75"/>
                    <a:pt x="373" y="63"/>
                  </a:cubicBezTo>
                  <a:cubicBezTo>
                    <a:pt x="357" y="46"/>
                    <a:pt x="356" y="34"/>
                    <a:pt x="356" y="34"/>
                  </a:cubicBezTo>
                  <a:cubicBezTo>
                    <a:pt x="353" y="34"/>
                    <a:pt x="353" y="34"/>
                    <a:pt x="353" y="34"/>
                  </a:cubicBezTo>
                  <a:cubicBezTo>
                    <a:pt x="353" y="80"/>
                    <a:pt x="353" y="80"/>
                    <a:pt x="353" y="80"/>
                  </a:cubicBezTo>
                  <a:cubicBezTo>
                    <a:pt x="350" y="80"/>
                    <a:pt x="350" y="80"/>
                    <a:pt x="350" y="80"/>
                  </a:cubicBezTo>
                  <a:cubicBezTo>
                    <a:pt x="350" y="34"/>
                    <a:pt x="350" y="34"/>
                    <a:pt x="350" y="34"/>
                  </a:cubicBezTo>
                  <a:cubicBezTo>
                    <a:pt x="343" y="34"/>
                    <a:pt x="343" y="34"/>
                    <a:pt x="343" y="34"/>
                  </a:cubicBezTo>
                  <a:cubicBezTo>
                    <a:pt x="343" y="80"/>
                    <a:pt x="343" y="80"/>
                    <a:pt x="343" y="80"/>
                  </a:cubicBezTo>
                  <a:cubicBezTo>
                    <a:pt x="278" y="80"/>
                    <a:pt x="278" y="80"/>
                    <a:pt x="278" y="80"/>
                  </a:cubicBezTo>
                  <a:cubicBezTo>
                    <a:pt x="278" y="83"/>
                    <a:pt x="278" y="83"/>
                    <a:pt x="278" y="83"/>
                  </a:cubicBezTo>
                  <a:cubicBezTo>
                    <a:pt x="243" y="83"/>
                    <a:pt x="243" y="83"/>
                    <a:pt x="243" y="83"/>
                  </a:cubicBezTo>
                  <a:cubicBezTo>
                    <a:pt x="240" y="62"/>
                    <a:pt x="224" y="46"/>
                    <a:pt x="204" y="43"/>
                  </a:cubicBezTo>
                  <a:cubicBezTo>
                    <a:pt x="204" y="4"/>
                    <a:pt x="204" y="4"/>
                    <a:pt x="204" y="4"/>
                  </a:cubicBezTo>
                  <a:cubicBezTo>
                    <a:pt x="206" y="4"/>
                    <a:pt x="206" y="4"/>
                    <a:pt x="206" y="4"/>
                  </a:cubicBezTo>
                  <a:cubicBezTo>
                    <a:pt x="206" y="0"/>
                    <a:pt x="206" y="0"/>
                    <a:pt x="206" y="0"/>
                  </a:cubicBezTo>
                  <a:cubicBezTo>
                    <a:pt x="186" y="0"/>
                    <a:pt x="186" y="0"/>
                    <a:pt x="186" y="0"/>
                  </a:cubicBezTo>
                  <a:cubicBezTo>
                    <a:pt x="186" y="4"/>
                    <a:pt x="186" y="4"/>
                    <a:pt x="186" y="4"/>
                  </a:cubicBezTo>
                  <a:cubicBezTo>
                    <a:pt x="189" y="4"/>
                    <a:pt x="189" y="4"/>
                    <a:pt x="189" y="4"/>
                  </a:cubicBezTo>
                  <a:cubicBezTo>
                    <a:pt x="189" y="43"/>
                    <a:pt x="189" y="43"/>
                    <a:pt x="189" y="43"/>
                  </a:cubicBezTo>
                  <a:cubicBezTo>
                    <a:pt x="188" y="43"/>
                    <a:pt x="186" y="43"/>
                    <a:pt x="185" y="44"/>
                  </a:cubicBezTo>
                  <a:cubicBezTo>
                    <a:pt x="171" y="8"/>
                    <a:pt x="171" y="8"/>
                    <a:pt x="171" y="8"/>
                  </a:cubicBezTo>
                  <a:cubicBezTo>
                    <a:pt x="173" y="7"/>
                    <a:pt x="173" y="7"/>
                    <a:pt x="173" y="7"/>
                  </a:cubicBezTo>
                  <a:cubicBezTo>
                    <a:pt x="173" y="7"/>
                    <a:pt x="173" y="7"/>
                    <a:pt x="173" y="7"/>
                  </a:cubicBezTo>
                  <a:cubicBezTo>
                    <a:pt x="171" y="3"/>
                    <a:pt x="171" y="3"/>
                    <a:pt x="171" y="3"/>
                  </a:cubicBezTo>
                  <a:cubicBezTo>
                    <a:pt x="153" y="11"/>
                    <a:pt x="153" y="11"/>
                    <a:pt x="153" y="11"/>
                  </a:cubicBezTo>
                  <a:cubicBezTo>
                    <a:pt x="155" y="15"/>
                    <a:pt x="155" y="15"/>
                    <a:pt x="155" y="15"/>
                  </a:cubicBezTo>
                  <a:cubicBezTo>
                    <a:pt x="157" y="14"/>
                    <a:pt x="157" y="14"/>
                    <a:pt x="157" y="14"/>
                  </a:cubicBezTo>
                  <a:cubicBezTo>
                    <a:pt x="171" y="49"/>
                    <a:pt x="171" y="49"/>
                    <a:pt x="171" y="49"/>
                  </a:cubicBezTo>
                  <a:cubicBezTo>
                    <a:pt x="170" y="50"/>
                    <a:pt x="169" y="50"/>
                    <a:pt x="168" y="51"/>
                  </a:cubicBezTo>
                  <a:cubicBezTo>
                    <a:pt x="142" y="25"/>
                    <a:pt x="142" y="25"/>
                    <a:pt x="142" y="25"/>
                  </a:cubicBezTo>
                  <a:cubicBezTo>
                    <a:pt x="143" y="23"/>
                    <a:pt x="143" y="23"/>
                    <a:pt x="143" y="23"/>
                  </a:cubicBezTo>
                  <a:cubicBezTo>
                    <a:pt x="143" y="23"/>
                    <a:pt x="143" y="23"/>
                    <a:pt x="143" y="23"/>
                  </a:cubicBezTo>
                  <a:cubicBezTo>
                    <a:pt x="140" y="20"/>
                    <a:pt x="140" y="20"/>
                    <a:pt x="140" y="20"/>
                  </a:cubicBezTo>
                  <a:cubicBezTo>
                    <a:pt x="126" y="34"/>
                    <a:pt x="126" y="34"/>
                    <a:pt x="126" y="34"/>
                  </a:cubicBezTo>
                  <a:cubicBezTo>
                    <a:pt x="129" y="37"/>
                    <a:pt x="129" y="37"/>
                    <a:pt x="129" y="37"/>
                  </a:cubicBezTo>
                  <a:cubicBezTo>
                    <a:pt x="131" y="35"/>
                    <a:pt x="131" y="35"/>
                    <a:pt x="131" y="35"/>
                  </a:cubicBezTo>
                  <a:cubicBezTo>
                    <a:pt x="157" y="61"/>
                    <a:pt x="157" y="61"/>
                    <a:pt x="157" y="61"/>
                  </a:cubicBezTo>
                  <a:cubicBezTo>
                    <a:pt x="157" y="62"/>
                    <a:pt x="156" y="63"/>
                    <a:pt x="155" y="64"/>
                  </a:cubicBezTo>
                  <a:cubicBezTo>
                    <a:pt x="121" y="51"/>
                    <a:pt x="121" y="51"/>
                    <a:pt x="121" y="51"/>
                  </a:cubicBezTo>
                  <a:cubicBezTo>
                    <a:pt x="122" y="49"/>
                    <a:pt x="122" y="49"/>
                    <a:pt x="122" y="49"/>
                  </a:cubicBezTo>
                  <a:cubicBezTo>
                    <a:pt x="122" y="48"/>
                    <a:pt x="122" y="48"/>
                    <a:pt x="122" y="48"/>
                  </a:cubicBezTo>
                  <a:cubicBezTo>
                    <a:pt x="118" y="47"/>
                    <a:pt x="118" y="47"/>
                    <a:pt x="118" y="47"/>
                  </a:cubicBezTo>
                  <a:cubicBezTo>
                    <a:pt x="111" y="65"/>
                    <a:pt x="111" y="65"/>
                    <a:pt x="111" y="65"/>
                  </a:cubicBezTo>
                  <a:cubicBezTo>
                    <a:pt x="115" y="67"/>
                    <a:pt x="115" y="67"/>
                    <a:pt x="115" y="67"/>
                  </a:cubicBezTo>
                  <a:cubicBezTo>
                    <a:pt x="116" y="65"/>
                    <a:pt x="116" y="65"/>
                    <a:pt x="116" y="65"/>
                  </a:cubicBezTo>
                  <a:cubicBezTo>
                    <a:pt x="149" y="78"/>
                    <a:pt x="149" y="78"/>
                    <a:pt x="149" y="78"/>
                  </a:cubicBezTo>
                  <a:cubicBezTo>
                    <a:pt x="149" y="80"/>
                    <a:pt x="149" y="81"/>
                    <a:pt x="148" y="83"/>
                  </a:cubicBezTo>
                  <a:cubicBezTo>
                    <a:pt x="109" y="83"/>
                    <a:pt x="109" y="83"/>
                    <a:pt x="109" y="83"/>
                  </a:cubicBezTo>
                  <a:cubicBezTo>
                    <a:pt x="109" y="81"/>
                    <a:pt x="109" y="81"/>
                    <a:pt x="109" y="81"/>
                  </a:cubicBezTo>
                  <a:cubicBezTo>
                    <a:pt x="67" y="81"/>
                    <a:pt x="67" y="81"/>
                    <a:pt x="67" y="81"/>
                  </a:cubicBezTo>
                  <a:cubicBezTo>
                    <a:pt x="67" y="81"/>
                    <a:pt x="67" y="81"/>
                    <a:pt x="67" y="81"/>
                  </a:cubicBezTo>
                  <a:cubicBezTo>
                    <a:pt x="62" y="81"/>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8"/>
                    <a:pt x="59" y="278"/>
                  </a:cubicBezTo>
                  <a:cubicBezTo>
                    <a:pt x="59" y="282"/>
                    <a:pt x="62" y="286"/>
                    <a:pt x="67" y="286"/>
                  </a:cubicBezTo>
                  <a:cubicBezTo>
                    <a:pt x="67" y="286"/>
                    <a:pt x="67" y="286"/>
                    <a:pt x="67" y="286"/>
                  </a:cubicBezTo>
                  <a:cubicBezTo>
                    <a:pt x="108" y="286"/>
                    <a:pt x="108" y="286"/>
                    <a:pt x="108" y="286"/>
                  </a:cubicBezTo>
                  <a:cubicBezTo>
                    <a:pt x="108" y="286"/>
                    <a:pt x="108" y="286"/>
                    <a:pt x="108" y="286"/>
                  </a:cubicBezTo>
                  <a:cubicBezTo>
                    <a:pt x="184" y="286"/>
                    <a:pt x="184" y="286"/>
                    <a:pt x="184" y="286"/>
                  </a:cubicBezTo>
                  <a:cubicBezTo>
                    <a:pt x="184" y="286"/>
                    <a:pt x="184" y="286"/>
                    <a:pt x="184" y="286"/>
                  </a:cubicBezTo>
                  <a:cubicBezTo>
                    <a:pt x="187" y="286"/>
                    <a:pt x="187" y="286"/>
                    <a:pt x="187" y="286"/>
                  </a:cubicBezTo>
                  <a:cubicBezTo>
                    <a:pt x="187" y="307"/>
                    <a:pt x="187" y="307"/>
                    <a:pt x="187" y="307"/>
                  </a:cubicBezTo>
                  <a:cubicBezTo>
                    <a:pt x="184" y="307"/>
                    <a:pt x="184" y="307"/>
                    <a:pt x="184" y="307"/>
                  </a:cubicBezTo>
                  <a:cubicBezTo>
                    <a:pt x="184" y="307"/>
                    <a:pt x="184" y="307"/>
                    <a:pt x="184" y="307"/>
                  </a:cubicBezTo>
                  <a:cubicBezTo>
                    <a:pt x="153" y="307"/>
                    <a:pt x="153" y="307"/>
                    <a:pt x="153" y="307"/>
                  </a:cubicBezTo>
                  <a:cubicBezTo>
                    <a:pt x="152" y="307"/>
                    <a:pt x="152" y="307"/>
                    <a:pt x="152" y="307"/>
                  </a:cubicBezTo>
                  <a:cubicBezTo>
                    <a:pt x="147" y="307"/>
                    <a:pt x="144" y="311"/>
                    <a:pt x="144" y="315"/>
                  </a:cubicBezTo>
                  <a:cubicBezTo>
                    <a:pt x="144" y="315"/>
                    <a:pt x="144" y="315"/>
                    <a:pt x="144" y="315"/>
                  </a:cubicBezTo>
                  <a:cubicBezTo>
                    <a:pt x="144" y="326"/>
                    <a:pt x="144" y="326"/>
                    <a:pt x="144" y="326"/>
                  </a:cubicBezTo>
                  <a:cubicBezTo>
                    <a:pt x="144" y="326"/>
                    <a:pt x="144" y="326"/>
                    <a:pt x="144" y="326"/>
                  </a:cubicBezTo>
                  <a:cubicBezTo>
                    <a:pt x="144" y="351"/>
                    <a:pt x="144" y="351"/>
                    <a:pt x="144" y="351"/>
                  </a:cubicBezTo>
                  <a:cubicBezTo>
                    <a:pt x="86" y="351"/>
                    <a:pt x="86" y="351"/>
                    <a:pt x="86" y="351"/>
                  </a:cubicBezTo>
                  <a:cubicBezTo>
                    <a:pt x="86" y="400"/>
                    <a:pt x="86" y="400"/>
                    <a:pt x="86" y="400"/>
                  </a:cubicBezTo>
                  <a:cubicBezTo>
                    <a:pt x="102" y="418"/>
                    <a:pt x="102" y="418"/>
                    <a:pt x="102" y="418"/>
                  </a:cubicBezTo>
                  <a:cubicBezTo>
                    <a:pt x="102" y="451"/>
                    <a:pt x="102" y="451"/>
                    <a:pt x="102" y="451"/>
                  </a:cubicBezTo>
                  <a:cubicBezTo>
                    <a:pt x="121" y="459"/>
                    <a:pt x="121" y="459"/>
                    <a:pt x="121" y="459"/>
                  </a:cubicBezTo>
                  <a:cubicBezTo>
                    <a:pt x="121" y="505"/>
                    <a:pt x="121" y="505"/>
                    <a:pt x="121" y="505"/>
                  </a:cubicBezTo>
                  <a:cubicBezTo>
                    <a:pt x="38" y="520"/>
                    <a:pt x="7" y="539"/>
                    <a:pt x="4" y="540"/>
                  </a:cubicBezTo>
                  <a:cubicBezTo>
                    <a:pt x="0" y="541"/>
                    <a:pt x="19" y="544"/>
                    <a:pt x="46" y="556"/>
                  </a:cubicBezTo>
                  <a:cubicBezTo>
                    <a:pt x="80" y="572"/>
                    <a:pt x="75" y="581"/>
                    <a:pt x="75" y="581"/>
                  </a:cubicBezTo>
                  <a:cubicBezTo>
                    <a:pt x="75" y="581"/>
                    <a:pt x="135" y="543"/>
                    <a:pt x="263" y="520"/>
                  </a:cubicBezTo>
                  <a:cubicBezTo>
                    <a:pt x="329" y="509"/>
                    <a:pt x="450" y="504"/>
                    <a:pt x="495" y="512"/>
                  </a:cubicBezTo>
                  <a:cubicBezTo>
                    <a:pt x="495" y="512"/>
                    <a:pt x="460"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4" name="Freeform 70"/>
            <p:cNvSpPr>
              <a:spLocks noEditPoints="1"/>
            </p:cNvSpPr>
            <p:nvPr/>
          </p:nvSpPr>
          <p:spPr bwMode="auto">
            <a:xfrm>
              <a:off x="594" y="467"/>
              <a:ext cx="1846" cy="1852"/>
            </a:xfrm>
            <a:custGeom>
              <a:avLst/>
              <a:gdLst>
                <a:gd name="T0" fmla="*/ 483 w 967"/>
                <a:gd name="T1" fmla="*/ 953 h 967"/>
                <a:gd name="T2" fmla="*/ 13 w 967"/>
                <a:gd name="T3" fmla="*/ 483 h 967"/>
                <a:gd name="T4" fmla="*/ 483 w 967"/>
                <a:gd name="T5" fmla="*/ 12 h 967"/>
                <a:gd name="T6" fmla="*/ 954 w 967"/>
                <a:gd name="T7" fmla="*/ 483 h 967"/>
                <a:gd name="T8" fmla="*/ 483 w 967"/>
                <a:gd name="T9" fmla="*/ 953 h 967"/>
                <a:gd name="T10" fmla="*/ 483 w 967"/>
                <a:gd name="T11" fmla="*/ 0 h 967"/>
                <a:gd name="T12" fmla="*/ 0 w 967"/>
                <a:gd name="T13" fmla="*/ 483 h 967"/>
                <a:gd name="T14" fmla="*/ 483 w 967"/>
                <a:gd name="T15" fmla="*/ 967 h 967"/>
                <a:gd name="T16" fmla="*/ 967 w 967"/>
                <a:gd name="T17" fmla="*/ 483 h 967"/>
                <a:gd name="T18" fmla="*/ 483 w 967"/>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7" h="967">
                  <a:moveTo>
                    <a:pt x="483" y="953"/>
                  </a:moveTo>
                  <a:cubicBezTo>
                    <a:pt x="224" y="953"/>
                    <a:pt x="13" y="742"/>
                    <a:pt x="13" y="483"/>
                  </a:cubicBezTo>
                  <a:cubicBezTo>
                    <a:pt x="13" y="223"/>
                    <a:pt x="224" y="12"/>
                    <a:pt x="483" y="12"/>
                  </a:cubicBezTo>
                  <a:cubicBezTo>
                    <a:pt x="743" y="12"/>
                    <a:pt x="954" y="223"/>
                    <a:pt x="954" y="483"/>
                  </a:cubicBezTo>
                  <a:cubicBezTo>
                    <a:pt x="954" y="742"/>
                    <a:pt x="743" y="953"/>
                    <a:pt x="483" y="953"/>
                  </a:cubicBezTo>
                  <a:close/>
                  <a:moveTo>
                    <a:pt x="483" y="0"/>
                  </a:moveTo>
                  <a:cubicBezTo>
                    <a:pt x="216" y="0"/>
                    <a:pt x="0" y="216"/>
                    <a:pt x="0" y="483"/>
                  </a:cubicBezTo>
                  <a:cubicBezTo>
                    <a:pt x="0" y="751"/>
                    <a:pt x="216" y="967"/>
                    <a:pt x="483" y="967"/>
                  </a:cubicBezTo>
                  <a:cubicBezTo>
                    <a:pt x="750" y="967"/>
                    <a:pt x="967" y="751"/>
                    <a:pt x="967" y="483"/>
                  </a:cubicBezTo>
                  <a:cubicBezTo>
                    <a:pt x="967" y="216"/>
                    <a:pt x="750" y="0"/>
                    <a:pt x="4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5" name="Freeform 71"/>
            <p:cNvSpPr/>
            <p:nvPr/>
          </p:nvSpPr>
          <p:spPr bwMode="auto">
            <a:xfrm>
              <a:off x="802" y="1063"/>
              <a:ext cx="67" cy="61"/>
            </a:xfrm>
            <a:custGeom>
              <a:avLst/>
              <a:gdLst>
                <a:gd name="T0" fmla="*/ 23 w 35"/>
                <a:gd name="T1" fmla="*/ 3 h 32"/>
                <a:gd name="T2" fmla="*/ 10 w 35"/>
                <a:gd name="T3" fmla="*/ 1 h 32"/>
                <a:gd name="T4" fmla="*/ 2 w 35"/>
                <a:gd name="T5" fmla="*/ 9 h 32"/>
                <a:gd name="T6" fmla="*/ 2 w 35"/>
                <a:gd name="T7" fmla="*/ 21 h 32"/>
                <a:gd name="T8" fmla="*/ 12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3"/>
                    <a:pt x="4" y="5"/>
                    <a:pt x="2" y="9"/>
                  </a:cubicBezTo>
                  <a:cubicBezTo>
                    <a:pt x="0" y="13"/>
                    <a:pt x="0" y="17"/>
                    <a:pt x="2" y="21"/>
                  </a:cubicBezTo>
                  <a:cubicBezTo>
                    <a:pt x="3" y="24"/>
                    <a:pt x="6" y="27"/>
                    <a:pt x="12" y="29"/>
                  </a:cubicBezTo>
                  <a:cubicBezTo>
                    <a:pt x="17" y="32"/>
                    <a:pt x="21" y="32"/>
                    <a:pt x="25" y="31"/>
                  </a:cubicBezTo>
                  <a:cubicBezTo>
                    <a:pt x="29" y="29"/>
                    <a:pt x="32"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6" name="Freeform 72"/>
            <p:cNvSpPr/>
            <p:nvPr/>
          </p:nvSpPr>
          <p:spPr bwMode="auto">
            <a:xfrm>
              <a:off x="1392" y="1886"/>
              <a:ext cx="42" cy="77"/>
            </a:xfrm>
            <a:custGeom>
              <a:avLst/>
              <a:gdLst>
                <a:gd name="T0" fmla="*/ 22 w 22"/>
                <a:gd name="T1" fmla="*/ 0 h 40"/>
                <a:gd name="T2" fmla="*/ 22 w 22"/>
                <a:gd name="T3" fmla="*/ 40 h 40"/>
                <a:gd name="T4" fmla="*/ 12 w 22"/>
                <a:gd name="T5" fmla="*/ 40 h 40"/>
                <a:gd name="T6" fmla="*/ 12 w 22"/>
                <a:gd name="T7" fmla="*/ 14 h 40"/>
                <a:gd name="T8" fmla="*/ 6 w 22"/>
                <a:gd name="T9" fmla="*/ 17 h 40"/>
                <a:gd name="T10" fmla="*/ 0 w 22"/>
                <a:gd name="T11" fmla="*/ 20 h 40"/>
                <a:gd name="T12" fmla="*/ 0 w 22"/>
                <a:gd name="T13" fmla="*/ 11 h 40"/>
                <a:gd name="T14" fmla="*/ 9 w 22"/>
                <a:gd name="T15" fmla="*/ 7 h 40"/>
                <a:gd name="T16" fmla="*/ 14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2" y="40"/>
                    <a:pt x="12" y="40"/>
                    <a:pt x="12" y="40"/>
                  </a:cubicBezTo>
                  <a:cubicBezTo>
                    <a:pt x="12" y="14"/>
                    <a:pt x="12" y="14"/>
                    <a:pt x="12" y="14"/>
                  </a:cubicBezTo>
                  <a:cubicBezTo>
                    <a:pt x="10" y="15"/>
                    <a:pt x="8" y="17"/>
                    <a:pt x="6" y="17"/>
                  </a:cubicBezTo>
                  <a:cubicBezTo>
                    <a:pt x="5" y="18"/>
                    <a:pt x="3" y="19"/>
                    <a:pt x="0" y="20"/>
                  </a:cubicBezTo>
                  <a:cubicBezTo>
                    <a:pt x="0" y="11"/>
                    <a:pt x="0" y="11"/>
                    <a:pt x="0" y="11"/>
                  </a:cubicBezTo>
                  <a:cubicBezTo>
                    <a:pt x="4" y="10"/>
                    <a:pt x="7" y="8"/>
                    <a:pt x="9" y="7"/>
                  </a:cubicBezTo>
                  <a:cubicBezTo>
                    <a:pt x="11" y="5"/>
                    <a:pt x="12" y="3"/>
                    <a:pt x="14"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7" name="Freeform 73"/>
            <p:cNvSpPr>
              <a:spLocks noEditPoints="1"/>
            </p:cNvSpPr>
            <p:nvPr/>
          </p:nvSpPr>
          <p:spPr bwMode="auto">
            <a:xfrm>
              <a:off x="1453" y="1886"/>
              <a:ext cx="61" cy="77"/>
            </a:xfrm>
            <a:custGeom>
              <a:avLst/>
              <a:gdLst>
                <a:gd name="T0" fmla="*/ 21 w 32"/>
                <a:gd name="T1" fmla="*/ 14 h 40"/>
                <a:gd name="T2" fmla="*/ 19 w 32"/>
                <a:gd name="T3" fmla="*/ 9 h 40"/>
                <a:gd name="T4" fmla="*/ 16 w 32"/>
                <a:gd name="T5" fmla="*/ 7 h 40"/>
                <a:gd name="T6" fmla="*/ 12 w 32"/>
                <a:gd name="T7" fmla="*/ 9 h 40"/>
                <a:gd name="T8" fmla="*/ 11 w 32"/>
                <a:gd name="T9" fmla="*/ 14 h 40"/>
                <a:gd name="T10" fmla="*/ 12 w 32"/>
                <a:gd name="T11" fmla="*/ 19 h 40"/>
                <a:gd name="T12" fmla="*/ 16 w 32"/>
                <a:gd name="T13" fmla="*/ 20 h 40"/>
                <a:gd name="T14" fmla="*/ 20 w 32"/>
                <a:gd name="T15" fmla="*/ 19 h 40"/>
                <a:gd name="T16" fmla="*/ 21 w 32"/>
                <a:gd name="T17" fmla="*/ 14 h 40"/>
                <a:gd name="T18" fmla="*/ 1 w 32"/>
                <a:gd name="T19" fmla="*/ 31 h 40"/>
                <a:gd name="T20" fmla="*/ 12 w 32"/>
                <a:gd name="T21" fmla="*/ 30 h 40"/>
                <a:gd name="T22" fmla="*/ 13 w 32"/>
                <a:gd name="T23" fmla="*/ 33 h 40"/>
                <a:gd name="T24" fmla="*/ 16 w 32"/>
                <a:gd name="T25" fmla="*/ 34 h 40"/>
                <a:gd name="T26" fmla="*/ 20 w 32"/>
                <a:gd name="T27" fmla="*/ 31 h 40"/>
                <a:gd name="T28" fmla="*/ 21 w 32"/>
                <a:gd name="T29" fmla="*/ 23 h 40"/>
                <a:gd name="T30" fmla="*/ 18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5 w 32"/>
                <a:gd name="T45" fmla="*/ 2 h 40"/>
                <a:gd name="T46" fmla="*/ 30 w 32"/>
                <a:gd name="T47" fmla="*/ 9 h 40"/>
                <a:gd name="T48" fmla="*/ 32 w 32"/>
                <a:gd name="T49" fmla="*/ 20 h 40"/>
                <a:gd name="T50" fmla="*/ 28 w 32"/>
                <a:gd name="T51" fmla="*/ 36 h 40"/>
                <a:gd name="T52" fmla="*/ 16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1" y="10"/>
                    <a:pt x="19" y="9"/>
                  </a:cubicBezTo>
                  <a:cubicBezTo>
                    <a:pt x="18" y="8"/>
                    <a:pt x="17" y="7"/>
                    <a:pt x="16" y="7"/>
                  </a:cubicBezTo>
                  <a:cubicBezTo>
                    <a:pt x="14" y="7"/>
                    <a:pt x="13" y="8"/>
                    <a:pt x="12" y="9"/>
                  </a:cubicBezTo>
                  <a:cubicBezTo>
                    <a:pt x="11" y="10"/>
                    <a:pt x="11" y="11"/>
                    <a:pt x="11" y="14"/>
                  </a:cubicBezTo>
                  <a:cubicBezTo>
                    <a:pt x="11" y="16"/>
                    <a:pt x="11" y="17"/>
                    <a:pt x="12" y="19"/>
                  </a:cubicBezTo>
                  <a:cubicBezTo>
                    <a:pt x="13" y="20"/>
                    <a:pt x="14" y="20"/>
                    <a:pt x="16" y="20"/>
                  </a:cubicBezTo>
                  <a:cubicBezTo>
                    <a:pt x="17" y="20"/>
                    <a:pt x="19" y="20"/>
                    <a:pt x="20" y="19"/>
                  </a:cubicBezTo>
                  <a:cubicBezTo>
                    <a:pt x="21" y="18"/>
                    <a:pt x="21" y="16"/>
                    <a:pt x="21" y="14"/>
                  </a:cubicBezTo>
                  <a:close/>
                  <a:moveTo>
                    <a:pt x="1" y="31"/>
                  </a:moveTo>
                  <a:cubicBezTo>
                    <a:pt x="12" y="30"/>
                    <a:pt x="12" y="30"/>
                    <a:pt x="12" y="30"/>
                  </a:cubicBezTo>
                  <a:cubicBezTo>
                    <a:pt x="12" y="31"/>
                    <a:pt x="13" y="32"/>
                    <a:pt x="13" y="33"/>
                  </a:cubicBezTo>
                  <a:cubicBezTo>
                    <a:pt x="14" y="34"/>
                    <a:pt x="15" y="34"/>
                    <a:pt x="16" y="34"/>
                  </a:cubicBezTo>
                  <a:cubicBezTo>
                    <a:pt x="18" y="34"/>
                    <a:pt x="19" y="33"/>
                    <a:pt x="20" y="31"/>
                  </a:cubicBezTo>
                  <a:cubicBezTo>
                    <a:pt x="21" y="30"/>
                    <a:pt x="21" y="27"/>
                    <a:pt x="21" y="23"/>
                  </a:cubicBezTo>
                  <a:cubicBezTo>
                    <a:pt x="20" y="24"/>
                    <a:pt x="19" y="25"/>
                    <a:pt x="18" y="26"/>
                  </a:cubicBezTo>
                  <a:cubicBezTo>
                    <a:pt x="16" y="27"/>
                    <a:pt x="15" y="27"/>
                    <a:pt x="13" y="27"/>
                  </a:cubicBezTo>
                  <a:cubicBezTo>
                    <a:pt x="9" y="27"/>
                    <a:pt x="6" y="26"/>
                    <a:pt x="4" y="23"/>
                  </a:cubicBezTo>
                  <a:cubicBezTo>
                    <a:pt x="2" y="21"/>
                    <a:pt x="0" y="18"/>
                    <a:pt x="0" y="14"/>
                  </a:cubicBezTo>
                  <a:cubicBezTo>
                    <a:pt x="0" y="11"/>
                    <a:pt x="1" y="9"/>
                    <a:pt x="2" y="7"/>
                  </a:cubicBezTo>
                  <a:cubicBezTo>
                    <a:pt x="3" y="5"/>
                    <a:pt x="5" y="3"/>
                    <a:pt x="7" y="2"/>
                  </a:cubicBezTo>
                  <a:cubicBezTo>
                    <a:pt x="9" y="1"/>
                    <a:pt x="12" y="0"/>
                    <a:pt x="15" y="0"/>
                  </a:cubicBezTo>
                  <a:cubicBezTo>
                    <a:pt x="19" y="0"/>
                    <a:pt x="22" y="1"/>
                    <a:pt x="25" y="2"/>
                  </a:cubicBezTo>
                  <a:cubicBezTo>
                    <a:pt x="27" y="4"/>
                    <a:pt x="29" y="6"/>
                    <a:pt x="30" y="9"/>
                  </a:cubicBezTo>
                  <a:cubicBezTo>
                    <a:pt x="32" y="12"/>
                    <a:pt x="32" y="16"/>
                    <a:pt x="32" y="20"/>
                  </a:cubicBezTo>
                  <a:cubicBezTo>
                    <a:pt x="32" y="27"/>
                    <a:pt x="31" y="32"/>
                    <a:pt x="28" y="36"/>
                  </a:cubicBezTo>
                  <a:cubicBezTo>
                    <a:pt x="25" y="39"/>
                    <a:pt x="21" y="40"/>
                    <a:pt x="16" y="40"/>
                  </a:cubicBezTo>
                  <a:cubicBezTo>
                    <a:pt x="13" y="40"/>
                    <a:pt x="10" y="40"/>
                    <a:pt x="8" y="39"/>
                  </a:cubicBezTo>
                  <a:cubicBezTo>
                    <a:pt x="7" y="39"/>
                    <a:pt x="5" y="38"/>
                    <a:pt x="4" y="36"/>
                  </a:cubicBezTo>
                  <a:cubicBezTo>
                    <a:pt x="3"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8" name="Freeform 74"/>
            <p:cNvSpPr/>
            <p:nvPr/>
          </p:nvSpPr>
          <p:spPr bwMode="auto">
            <a:xfrm>
              <a:off x="1520" y="1888"/>
              <a:ext cx="61" cy="75"/>
            </a:xfrm>
            <a:custGeom>
              <a:avLst/>
              <a:gdLst>
                <a:gd name="T0" fmla="*/ 5 w 32"/>
                <a:gd name="T1" fmla="*/ 0 h 39"/>
                <a:gd name="T2" fmla="*/ 30 w 32"/>
                <a:gd name="T3" fmla="*/ 0 h 39"/>
                <a:gd name="T4" fmla="*/ 30 w 32"/>
                <a:gd name="T5" fmla="*/ 9 h 39"/>
                <a:gd name="T6" fmla="*/ 13 w 32"/>
                <a:gd name="T7" fmla="*/ 9 h 39"/>
                <a:gd name="T8" fmla="*/ 12 w 32"/>
                <a:gd name="T9" fmla="*/ 15 h 39"/>
                <a:gd name="T10" fmla="*/ 16 w 32"/>
                <a:gd name="T11" fmla="*/ 13 h 39"/>
                <a:gd name="T12" fmla="*/ 19 w 32"/>
                <a:gd name="T13" fmla="*/ 13 h 39"/>
                <a:gd name="T14" fmla="*/ 29 w 32"/>
                <a:gd name="T15" fmla="*/ 16 h 39"/>
                <a:gd name="T16" fmla="*/ 32 w 32"/>
                <a:gd name="T17" fmla="*/ 25 h 39"/>
                <a:gd name="T18" fmla="*/ 30 w 32"/>
                <a:gd name="T19" fmla="*/ 32 h 39"/>
                <a:gd name="T20" fmla="*/ 25 w 32"/>
                <a:gd name="T21" fmla="*/ 38 h 39"/>
                <a:gd name="T22" fmla="*/ 16 w 32"/>
                <a:gd name="T23" fmla="*/ 39 h 39"/>
                <a:gd name="T24" fmla="*/ 10 w 32"/>
                <a:gd name="T25" fmla="*/ 39 h 39"/>
                <a:gd name="T26" fmla="*/ 5 w 32"/>
                <a:gd name="T27" fmla="*/ 37 h 39"/>
                <a:gd name="T28" fmla="*/ 2 w 32"/>
                <a:gd name="T29" fmla="*/ 33 h 39"/>
                <a:gd name="T30" fmla="*/ 0 w 32"/>
                <a:gd name="T31" fmla="*/ 29 h 39"/>
                <a:gd name="T32" fmla="*/ 11 w 32"/>
                <a:gd name="T33" fmla="*/ 28 h 39"/>
                <a:gd name="T34" fmla="*/ 13 w 32"/>
                <a:gd name="T35" fmla="*/ 32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1 w 32"/>
                <a:gd name="T49" fmla="*/ 22 h 39"/>
                <a:gd name="T50" fmla="*/ 1 w 32"/>
                <a:gd name="T51" fmla="*/ 21 h 39"/>
                <a:gd name="T52" fmla="*/ 5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5" y="0"/>
                  </a:moveTo>
                  <a:cubicBezTo>
                    <a:pt x="30" y="0"/>
                    <a:pt x="30" y="0"/>
                    <a:pt x="30" y="0"/>
                  </a:cubicBezTo>
                  <a:cubicBezTo>
                    <a:pt x="30" y="9"/>
                    <a:pt x="30" y="9"/>
                    <a:pt x="30" y="9"/>
                  </a:cubicBezTo>
                  <a:cubicBezTo>
                    <a:pt x="13" y="9"/>
                    <a:pt x="13" y="9"/>
                    <a:pt x="13" y="9"/>
                  </a:cubicBezTo>
                  <a:cubicBezTo>
                    <a:pt x="12" y="15"/>
                    <a:pt x="12" y="15"/>
                    <a:pt x="12" y="15"/>
                  </a:cubicBezTo>
                  <a:cubicBezTo>
                    <a:pt x="13" y="14"/>
                    <a:pt x="14" y="14"/>
                    <a:pt x="16" y="13"/>
                  </a:cubicBezTo>
                  <a:cubicBezTo>
                    <a:pt x="17" y="13"/>
                    <a:pt x="18" y="13"/>
                    <a:pt x="19" y="13"/>
                  </a:cubicBezTo>
                  <a:cubicBezTo>
                    <a:pt x="23" y="13"/>
                    <a:pt x="26" y="14"/>
                    <a:pt x="29" y="16"/>
                  </a:cubicBezTo>
                  <a:cubicBezTo>
                    <a:pt x="31" y="19"/>
                    <a:pt x="32" y="22"/>
                    <a:pt x="32" y="25"/>
                  </a:cubicBezTo>
                  <a:cubicBezTo>
                    <a:pt x="32" y="28"/>
                    <a:pt x="32" y="30"/>
                    <a:pt x="30" y="32"/>
                  </a:cubicBezTo>
                  <a:cubicBezTo>
                    <a:pt x="29" y="35"/>
                    <a:pt x="27" y="36"/>
                    <a:pt x="25" y="38"/>
                  </a:cubicBezTo>
                  <a:cubicBezTo>
                    <a:pt x="23" y="39"/>
                    <a:pt x="20" y="39"/>
                    <a:pt x="16" y="39"/>
                  </a:cubicBezTo>
                  <a:cubicBezTo>
                    <a:pt x="14" y="39"/>
                    <a:pt x="12" y="39"/>
                    <a:pt x="10" y="39"/>
                  </a:cubicBezTo>
                  <a:cubicBezTo>
                    <a:pt x="8" y="38"/>
                    <a:pt x="6" y="38"/>
                    <a:pt x="5" y="37"/>
                  </a:cubicBezTo>
                  <a:cubicBezTo>
                    <a:pt x="4" y="36"/>
                    <a:pt x="3" y="35"/>
                    <a:pt x="2" y="33"/>
                  </a:cubicBezTo>
                  <a:cubicBezTo>
                    <a:pt x="1" y="32"/>
                    <a:pt x="1" y="31"/>
                    <a:pt x="0" y="29"/>
                  </a:cubicBezTo>
                  <a:cubicBezTo>
                    <a:pt x="11" y="28"/>
                    <a:pt x="11" y="28"/>
                    <a:pt x="11" y="28"/>
                  </a:cubicBezTo>
                  <a:cubicBezTo>
                    <a:pt x="11" y="29"/>
                    <a:pt x="12" y="31"/>
                    <a:pt x="13" y="32"/>
                  </a:cubicBezTo>
                  <a:cubicBezTo>
                    <a:pt x="14" y="33"/>
                    <a:pt x="15" y="33"/>
                    <a:pt x="16" y="33"/>
                  </a:cubicBezTo>
                  <a:cubicBezTo>
                    <a:pt x="18" y="33"/>
                    <a:pt x="19" y="32"/>
                    <a:pt x="20" y="31"/>
                  </a:cubicBezTo>
                  <a:cubicBezTo>
                    <a:pt x="21" y="30"/>
                    <a:pt x="21" y="28"/>
                    <a:pt x="21" y="26"/>
                  </a:cubicBezTo>
                  <a:cubicBezTo>
                    <a:pt x="21" y="24"/>
                    <a:pt x="21" y="22"/>
                    <a:pt x="20" y="21"/>
                  </a:cubicBezTo>
                  <a:cubicBezTo>
                    <a:pt x="19" y="20"/>
                    <a:pt x="18" y="19"/>
                    <a:pt x="16" y="19"/>
                  </a:cubicBezTo>
                  <a:cubicBezTo>
                    <a:pt x="15" y="19"/>
                    <a:pt x="14" y="20"/>
                    <a:pt x="13" y="20"/>
                  </a:cubicBezTo>
                  <a:cubicBezTo>
                    <a:pt x="12" y="21"/>
                    <a:pt x="11" y="21"/>
                    <a:pt x="11" y="22"/>
                  </a:cubicBezTo>
                  <a:cubicBezTo>
                    <a:pt x="1" y="21"/>
                    <a:pt x="1" y="21"/>
                    <a:pt x="1" y="21"/>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9" name="Freeform 75"/>
            <p:cNvSpPr/>
            <p:nvPr/>
          </p:nvSpPr>
          <p:spPr bwMode="auto">
            <a:xfrm>
              <a:off x="1587" y="1886"/>
              <a:ext cx="61" cy="77"/>
            </a:xfrm>
            <a:custGeom>
              <a:avLst/>
              <a:gdLst>
                <a:gd name="T0" fmla="*/ 11 w 32"/>
                <a:gd name="T1" fmla="*/ 12 h 40"/>
                <a:gd name="T2" fmla="*/ 0 w 32"/>
                <a:gd name="T3" fmla="*/ 11 h 40"/>
                <a:gd name="T4" fmla="*/ 5 w 32"/>
                <a:gd name="T5" fmla="*/ 3 h 40"/>
                <a:gd name="T6" fmla="*/ 16 w 32"/>
                <a:gd name="T7" fmla="*/ 0 h 40"/>
                <a:gd name="T8" fmla="*/ 26 w 32"/>
                <a:gd name="T9" fmla="*/ 3 h 40"/>
                <a:gd name="T10" fmla="*/ 30 w 32"/>
                <a:gd name="T11" fmla="*/ 10 h 40"/>
                <a:gd name="T12" fmla="*/ 28 w 32"/>
                <a:gd name="T13" fmla="*/ 15 h 40"/>
                <a:gd name="T14" fmla="*/ 24 w 32"/>
                <a:gd name="T15" fmla="*/ 19 h 40"/>
                <a:gd name="T16" fmla="*/ 28 w 32"/>
                <a:gd name="T17" fmla="*/ 20 h 40"/>
                <a:gd name="T18" fmla="*/ 31 w 32"/>
                <a:gd name="T19" fmla="*/ 23 h 40"/>
                <a:gd name="T20" fmla="*/ 32 w 32"/>
                <a:gd name="T21" fmla="*/ 28 h 40"/>
                <a:gd name="T22" fmla="*/ 30 w 32"/>
                <a:gd name="T23" fmla="*/ 34 h 40"/>
                <a:gd name="T24" fmla="*/ 25 w 32"/>
                <a:gd name="T25" fmla="*/ 39 h 40"/>
                <a:gd name="T26" fmla="*/ 16 w 32"/>
                <a:gd name="T27" fmla="*/ 40 h 40"/>
                <a:gd name="T28" fmla="*/ 8 w 32"/>
                <a:gd name="T29" fmla="*/ 39 h 40"/>
                <a:gd name="T30" fmla="*/ 3 w 32"/>
                <a:gd name="T31" fmla="*/ 36 h 40"/>
                <a:gd name="T32" fmla="*/ 0 w 32"/>
                <a:gd name="T33" fmla="*/ 30 h 40"/>
                <a:gd name="T34" fmla="*/ 11 w 32"/>
                <a:gd name="T35" fmla="*/ 28 h 40"/>
                <a:gd name="T36" fmla="*/ 13 w 32"/>
                <a:gd name="T37" fmla="*/ 33 h 40"/>
                <a:gd name="T38" fmla="*/ 16 w 32"/>
                <a:gd name="T39" fmla="*/ 34 h 40"/>
                <a:gd name="T40" fmla="*/ 20 w 32"/>
                <a:gd name="T41" fmla="*/ 32 h 40"/>
                <a:gd name="T42" fmla="*/ 21 w 32"/>
                <a:gd name="T43" fmla="*/ 28 h 40"/>
                <a:gd name="T44" fmla="*/ 20 w 32"/>
                <a:gd name="T45" fmla="*/ 24 h 40"/>
                <a:gd name="T46" fmla="*/ 16 w 32"/>
                <a:gd name="T47" fmla="*/ 23 h 40"/>
                <a:gd name="T48" fmla="*/ 12 w 32"/>
                <a:gd name="T49" fmla="*/ 23 h 40"/>
                <a:gd name="T50" fmla="*/ 13 w 32"/>
                <a:gd name="T51" fmla="*/ 15 h 40"/>
                <a:gd name="T52" fmla="*/ 14 w 32"/>
                <a:gd name="T53" fmla="*/ 16 h 40"/>
                <a:gd name="T54" fmla="*/ 18 w 32"/>
                <a:gd name="T55" fmla="*/ 14 h 40"/>
                <a:gd name="T56" fmla="*/ 19 w 32"/>
                <a:gd name="T57" fmla="*/ 11 h 40"/>
                <a:gd name="T58" fmla="*/ 18 w 32"/>
                <a:gd name="T59" fmla="*/ 8 h 40"/>
                <a:gd name="T60" fmla="*/ 15 w 32"/>
                <a:gd name="T61" fmla="*/ 7 h 40"/>
                <a:gd name="T62" fmla="*/ 12 w 32"/>
                <a:gd name="T63" fmla="*/ 8 h 40"/>
                <a:gd name="T64" fmla="*/ 11 w 32"/>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0">
                  <a:moveTo>
                    <a:pt x="11" y="12"/>
                  </a:moveTo>
                  <a:cubicBezTo>
                    <a:pt x="0" y="11"/>
                    <a:pt x="0" y="11"/>
                    <a:pt x="0" y="11"/>
                  </a:cubicBezTo>
                  <a:cubicBezTo>
                    <a:pt x="1" y="7"/>
                    <a:pt x="3" y="5"/>
                    <a:pt x="5" y="3"/>
                  </a:cubicBezTo>
                  <a:cubicBezTo>
                    <a:pt x="8" y="1"/>
                    <a:pt x="11" y="0"/>
                    <a:pt x="16" y="0"/>
                  </a:cubicBezTo>
                  <a:cubicBezTo>
                    <a:pt x="21" y="0"/>
                    <a:pt x="24" y="1"/>
                    <a:pt x="26" y="3"/>
                  </a:cubicBezTo>
                  <a:cubicBezTo>
                    <a:pt x="29" y="5"/>
                    <a:pt x="30" y="8"/>
                    <a:pt x="30" y="10"/>
                  </a:cubicBezTo>
                  <a:cubicBezTo>
                    <a:pt x="30" y="12"/>
                    <a:pt x="29" y="14"/>
                    <a:pt x="28" y="15"/>
                  </a:cubicBezTo>
                  <a:cubicBezTo>
                    <a:pt x="27" y="16"/>
                    <a:pt x="26" y="18"/>
                    <a:pt x="24" y="19"/>
                  </a:cubicBezTo>
                  <a:cubicBezTo>
                    <a:pt x="26" y="19"/>
                    <a:pt x="27" y="19"/>
                    <a:pt x="28" y="20"/>
                  </a:cubicBezTo>
                  <a:cubicBezTo>
                    <a:pt x="29" y="21"/>
                    <a:pt x="30" y="22"/>
                    <a:pt x="31" y="23"/>
                  </a:cubicBezTo>
                  <a:cubicBezTo>
                    <a:pt x="31" y="24"/>
                    <a:pt x="32" y="26"/>
                    <a:pt x="32" y="28"/>
                  </a:cubicBezTo>
                  <a:cubicBezTo>
                    <a:pt x="32" y="30"/>
                    <a:pt x="31" y="32"/>
                    <a:pt x="30" y="34"/>
                  </a:cubicBezTo>
                  <a:cubicBezTo>
                    <a:pt x="29" y="36"/>
                    <a:pt x="27" y="38"/>
                    <a:pt x="25" y="39"/>
                  </a:cubicBezTo>
                  <a:cubicBezTo>
                    <a:pt x="23" y="40"/>
                    <a:pt x="20" y="40"/>
                    <a:pt x="16" y="40"/>
                  </a:cubicBezTo>
                  <a:cubicBezTo>
                    <a:pt x="13" y="40"/>
                    <a:pt x="10" y="40"/>
                    <a:pt x="8" y="39"/>
                  </a:cubicBezTo>
                  <a:cubicBezTo>
                    <a:pt x="6" y="38"/>
                    <a:pt x="4" y="37"/>
                    <a:pt x="3" y="36"/>
                  </a:cubicBezTo>
                  <a:cubicBezTo>
                    <a:pt x="2" y="34"/>
                    <a:pt x="1" y="32"/>
                    <a:pt x="0" y="30"/>
                  </a:cubicBezTo>
                  <a:cubicBezTo>
                    <a:pt x="11" y="28"/>
                    <a:pt x="11" y="28"/>
                    <a:pt x="11" y="28"/>
                  </a:cubicBezTo>
                  <a:cubicBezTo>
                    <a:pt x="11" y="30"/>
                    <a:pt x="12" y="32"/>
                    <a:pt x="13" y="33"/>
                  </a:cubicBezTo>
                  <a:cubicBezTo>
                    <a:pt x="13" y="34"/>
                    <a:pt x="15" y="34"/>
                    <a:pt x="16" y="34"/>
                  </a:cubicBezTo>
                  <a:cubicBezTo>
                    <a:pt x="17" y="34"/>
                    <a:pt x="19" y="33"/>
                    <a:pt x="20" y="32"/>
                  </a:cubicBezTo>
                  <a:cubicBezTo>
                    <a:pt x="20" y="31"/>
                    <a:pt x="21" y="30"/>
                    <a:pt x="21" y="28"/>
                  </a:cubicBezTo>
                  <a:cubicBezTo>
                    <a:pt x="21" y="26"/>
                    <a:pt x="20" y="25"/>
                    <a:pt x="20" y="24"/>
                  </a:cubicBezTo>
                  <a:cubicBezTo>
                    <a:pt x="19" y="23"/>
                    <a:pt x="17" y="23"/>
                    <a:pt x="16" y="23"/>
                  </a:cubicBezTo>
                  <a:cubicBezTo>
                    <a:pt x="15" y="23"/>
                    <a:pt x="14" y="23"/>
                    <a:pt x="12" y="23"/>
                  </a:cubicBezTo>
                  <a:cubicBezTo>
                    <a:pt x="13" y="15"/>
                    <a:pt x="13" y="15"/>
                    <a:pt x="13" y="15"/>
                  </a:cubicBezTo>
                  <a:cubicBezTo>
                    <a:pt x="13" y="16"/>
                    <a:pt x="14" y="16"/>
                    <a:pt x="14" y="16"/>
                  </a:cubicBezTo>
                  <a:cubicBezTo>
                    <a:pt x="16" y="16"/>
                    <a:pt x="17" y="15"/>
                    <a:pt x="18" y="14"/>
                  </a:cubicBezTo>
                  <a:cubicBezTo>
                    <a:pt x="19" y="13"/>
                    <a:pt x="19" y="12"/>
                    <a:pt x="19" y="11"/>
                  </a:cubicBezTo>
                  <a:cubicBezTo>
                    <a:pt x="19" y="10"/>
                    <a:pt x="19" y="9"/>
                    <a:pt x="18" y="8"/>
                  </a:cubicBezTo>
                  <a:cubicBezTo>
                    <a:pt x="17" y="8"/>
                    <a:pt x="16" y="7"/>
                    <a:pt x="15" y="7"/>
                  </a:cubicBezTo>
                  <a:cubicBezTo>
                    <a:pt x="14" y="7"/>
                    <a:pt x="13" y="8"/>
                    <a:pt x="12" y="8"/>
                  </a:cubicBezTo>
                  <a:cubicBezTo>
                    <a:pt x="11" y="9"/>
                    <a:pt x="11" y="10"/>
                    <a:pt x="1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0" name="Freeform 76"/>
            <p:cNvSpPr/>
            <p:nvPr/>
          </p:nvSpPr>
          <p:spPr bwMode="auto">
            <a:xfrm>
              <a:off x="1079" y="1957"/>
              <a:ext cx="19" cy="10"/>
            </a:xfrm>
            <a:custGeom>
              <a:avLst/>
              <a:gdLst>
                <a:gd name="T0" fmla="*/ 0 w 19"/>
                <a:gd name="T1" fmla="*/ 10 h 10"/>
                <a:gd name="T2" fmla="*/ 9 w 19"/>
                <a:gd name="T3" fmla="*/ 8 h 10"/>
                <a:gd name="T4" fmla="*/ 19 w 19"/>
                <a:gd name="T5" fmla="*/ 6 h 10"/>
                <a:gd name="T6" fmla="*/ 13 w 19"/>
                <a:gd name="T7" fmla="*/ 2 h 10"/>
                <a:gd name="T8" fmla="*/ 7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9" y="8"/>
                  </a:lnTo>
                  <a:lnTo>
                    <a:pt x="19" y="6"/>
                  </a:lnTo>
                  <a:lnTo>
                    <a:pt x="13" y="2"/>
                  </a:lnTo>
                  <a:lnTo>
                    <a:pt x="7"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 name="Freeform 77"/>
            <p:cNvSpPr/>
            <p:nvPr/>
          </p:nvSpPr>
          <p:spPr bwMode="auto">
            <a:xfrm>
              <a:off x="1182" y="684"/>
              <a:ext cx="48" cy="36"/>
            </a:xfrm>
            <a:custGeom>
              <a:avLst/>
              <a:gdLst>
                <a:gd name="T0" fmla="*/ 22 w 25"/>
                <a:gd name="T1" fmla="*/ 11 h 19"/>
                <a:gd name="T2" fmla="*/ 24 w 25"/>
                <a:gd name="T3" fmla="*/ 8 h 19"/>
                <a:gd name="T4" fmla="*/ 24 w 25"/>
                <a:gd name="T5" fmla="*/ 4 h 19"/>
                <a:gd name="T6" fmla="*/ 21 w 25"/>
                <a:gd name="T7" fmla="*/ 1 h 19"/>
                <a:gd name="T8" fmla="*/ 16 w 25"/>
                <a:gd name="T9" fmla="*/ 1 h 19"/>
                <a:gd name="T10" fmla="*/ 8 w 25"/>
                <a:gd name="T11" fmla="*/ 4 h 19"/>
                <a:gd name="T12" fmla="*/ 0 w 25"/>
                <a:gd name="T13" fmla="*/ 7 h 19"/>
                <a:gd name="T14" fmla="*/ 5 w 25"/>
                <a:gd name="T15" fmla="*/ 19 h 19"/>
                <a:gd name="T16" fmla="*/ 13 w 25"/>
                <a:gd name="T17" fmla="*/ 16 h 19"/>
                <a:gd name="T18" fmla="*/ 22 w 25"/>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2" y="11"/>
                  </a:moveTo>
                  <a:cubicBezTo>
                    <a:pt x="23" y="10"/>
                    <a:pt x="24" y="9"/>
                    <a:pt x="24" y="8"/>
                  </a:cubicBezTo>
                  <a:cubicBezTo>
                    <a:pt x="25" y="7"/>
                    <a:pt x="25" y="5"/>
                    <a:pt x="24" y="4"/>
                  </a:cubicBezTo>
                  <a:cubicBezTo>
                    <a:pt x="23" y="2"/>
                    <a:pt x="22" y="1"/>
                    <a:pt x="21" y="1"/>
                  </a:cubicBezTo>
                  <a:cubicBezTo>
                    <a:pt x="19" y="0"/>
                    <a:pt x="18" y="0"/>
                    <a:pt x="16" y="1"/>
                  </a:cubicBezTo>
                  <a:cubicBezTo>
                    <a:pt x="15" y="1"/>
                    <a:pt x="13" y="2"/>
                    <a:pt x="8" y="4"/>
                  </a:cubicBezTo>
                  <a:cubicBezTo>
                    <a:pt x="0" y="7"/>
                    <a:pt x="0" y="7"/>
                    <a:pt x="0" y="7"/>
                  </a:cubicBezTo>
                  <a:cubicBezTo>
                    <a:pt x="5" y="19"/>
                    <a:pt x="5" y="19"/>
                    <a:pt x="5" y="19"/>
                  </a:cubicBezTo>
                  <a:cubicBezTo>
                    <a:pt x="13" y="16"/>
                    <a:pt x="13" y="16"/>
                    <a:pt x="13" y="16"/>
                  </a:cubicBezTo>
                  <a:cubicBezTo>
                    <a:pt x="18" y="14"/>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 name="Freeform 78"/>
            <p:cNvSpPr/>
            <p:nvPr/>
          </p:nvSpPr>
          <p:spPr bwMode="auto">
            <a:xfrm>
              <a:off x="2129" y="971"/>
              <a:ext cx="40" cy="46"/>
            </a:xfrm>
            <a:custGeom>
              <a:avLst/>
              <a:gdLst>
                <a:gd name="T0" fmla="*/ 10 w 21"/>
                <a:gd name="T1" fmla="*/ 22 h 24"/>
                <a:gd name="T2" fmla="*/ 14 w 21"/>
                <a:gd name="T3" fmla="*/ 24 h 24"/>
                <a:gd name="T4" fmla="*/ 18 w 21"/>
                <a:gd name="T5" fmla="*/ 23 h 24"/>
                <a:gd name="T6" fmla="*/ 20 w 21"/>
                <a:gd name="T7" fmla="*/ 19 h 24"/>
                <a:gd name="T8" fmla="*/ 20 w 21"/>
                <a:gd name="T9" fmla="*/ 14 h 24"/>
                <a:gd name="T10" fmla="*/ 16 w 21"/>
                <a:gd name="T11" fmla="*/ 7 h 24"/>
                <a:gd name="T12" fmla="*/ 11 w 21"/>
                <a:gd name="T13" fmla="*/ 0 h 24"/>
                <a:gd name="T14" fmla="*/ 0 w 21"/>
                <a:gd name="T15" fmla="*/ 6 h 24"/>
                <a:gd name="T16" fmla="*/ 4 w 21"/>
                <a:gd name="T17" fmla="*/ 14 h 24"/>
                <a:gd name="T18" fmla="*/ 10 w 21"/>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10" y="22"/>
                  </a:moveTo>
                  <a:cubicBezTo>
                    <a:pt x="11" y="23"/>
                    <a:pt x="12" y="24"/>
                    <a:pt x="14" y="24"/>
                  </a:cubicBezTo>
                  <a:cubicBezTo>
                    <a:pt x="15" y="24"/>
                    <a:pt x="16" y="24"/>
                    <a:pt x="18" y="23"/>
                  </a:cubicBezTo>
                  <a:cubicBezTo>
                    <a:pt x="19" y="22"/>
                    <a:pt x="20" y="21"/>
                    <a:pt x="20" y="19"/>
                  </a:cubicBezTo>
                  <a:cubicBezTo>
                    <a:pt x="21" y="18"/>
                    <a:pt x="21" y="16"/>
                    <a:pt x="20" y="14"/>
                  </a:cubicBezTo>
                  <a:cubicBezTo>
                    <a:pt x="19" y="14"/>
                    <a:pt x="18" y="11"/>
                    <a:pt x="16" y="7"/>
                  </a:cubicBezTo>
                  <a:cubicBezTo>
                    <a:pt x="11" y="0"/>
                    <a:pt x="11" y="0"/>
                    <a:pt x="11" y="0"/>
                  </a:cubicBezTo>
                  <a:cubicBezTo>
                    <a:pt x="0" y="6"/>
                    <a:pt x="0" y="6"/>
                    <a:pt x="0" y="6"/>
                  </a:cubicBezTo>
                  <a:cubicBezTo>
                    <a:pt x="4" y="14"/>
                    <a:pt x="4" y="14"/>
                    <a:pt x="4" y="14"/>
                  </a:cubicBezTo>
                  <a:cubicBezTo>
                    <a:pt x="7" y="18"/>
                    <a:pt x="9" y="21"/>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3" name="Freeform 79"/>
            <p:cNvSpPr/>
            <p:nvPr/>
          </p:nvSpPr>
          <p:spPr bwMode="auto">
            <a:xfrm>
              <a:off x="789" y="1157"/>
              <a:ext cx="40" cy="28"/>
            </a:xfrm>
            <a:custGeom>
              <a:avLst/>
              <a:gdLst>
                <a:gd name="T0" fmla="*/ 40 w 40"/>
                <a:gd name="T1" fmla="*/ 0 h 28"/>
                <a:gd name="T2" fmla="*/ 0 w 40"/>
                <a:gd name="T3" fmla="*/ 3 h 28"/>
                <a:gd name="T4" fmla="*/ 30 w 40"/>
                <a:gd name="T5" fmla="*/ 28 h 28"/>
                <a:gd name="T6" fmla="*/ 40 w 40"/>
                <a:gd name="T7" fmla="*/ 0 h 28"/>
              </a:gdLst>
              <a:ahLst/>
              <a:cxnLst>
                <a:cxn ang="0">
                  <a:pos x="T0" y="T1"/>
                </a:cxn>
                <a:cxn ang="0">
                  <a:pos x="T2" y="T3"/>
                </a:cxn>
                <a:cxn ang="0">
                  <a:pos x="T4" y="T5"/>
                </a:cxn>
                <a:cxn ang="0">
                  <a:pos x="T6" y="T7"/>
                </a:cxn>
              </a:cxnLst>
              <a:rect l="0" t="0" r="r" b="b"/>
              <a:pathLst>
                <a:path w="40" h="28">
                  <a:moveTo>
                    <a:pt x="40" y="0"/>
                  </a:moveTo>
                  <a:lnTo>
                    <a:pt x="0" y="3"/>
                  </a:lnTo>
                  <a:lnTo>
                    <a:pt x="30" y="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4" name="Freeform 80"/>
            <p:cNvSpPr/>
            <p:nvPr/>
          </p:nvSpPr>
          <p:spPr bwMode="auto">
            <a:xfrm>
              <a:off x="1590" y="2112"/>
              <a:ext cx="41" cy="63"/>
            </a:xfrm>
            <a:custGeom>
              <a:avLst/>
              <a:gdLst>
                <a:gd name="T0" fmla="*/ 8 w 21"/>
                <a:gd name="T1" fmla="*/ 10 h 33"/>
                <a:gd name="T2" fmla="*/ 4 w 21"/>
                <a:gd name="T3" fmla="*/ 12 h 33"/>
                <a:gd name="T4" fmla="*/ 2 w 21"/>
                <a:gd name="T5" fmla="*/ 15 h 33"/>
                <a:gd name="T6" fmla="*/ 1 w 21"/>
                <a:gd name="T7" fmla="*/ 20 h 33"/>
                <a:gd name="T8" fmla="*/ 1 w 21"/>
                <a:gd name="T9" fmla="*/ 23 h 33"/>
                <a:gd name="T10" fmla="*/ 2 w 21"/>
                <a:gd name="T11" fmla="*/ 27 h 33"/>
                <a:gd name="T12" fmla="*/ 9 w 21"/>
                <a:gd name="T13" fmla="*/ 32 h 33"/>
                <a:gd name="T14" fmla="*/ 13 w 21"/>
                <a:gd name="T15" fmla="*/ 33 h 33"/>
                <a:gd name="T16" fmla="*/ 16 w 21"/>
                <a:gd name="T17" fmla="*/ 33 h 33"/>
                <a:gd name="T18" fmla="*/ 19 w 21"/>
                <a:gd name="T19" fmla="*/ 30 h 33"/>
                <a:gd name="T20" fmla="*/ 20 w 21"/>
                <a:gd name="T21" fmla="*/ 27 h 33"/>
                <a:gd name="T22" fmla="*/ 21 w 21"/>
                <a:gd name="T23" fmla="*/ 25 h 33"/>
                <a:gd name="T24" fmla="*/ 20 w 21"/>
                <a:gd name="T25" fmla="*/ 20 h 33"/>
                <a:gd name="T26" fmla="*/ 14 w 21"/>
                <a:gd name="T27" fmla="*/ 16 h 33"/>
                <a:gd name="T28" fmla="*/ 15 w 21"/>
                <a:gd name="T29" fmla="*/ 12 h 33"/>
                <a:gd name="T30" fmla="*/ 17 w 21"/>
                <a:gd name="T31" fmla="*/ 11 h 33"/>
                <a:gd name="T32" fmla="*/ 18 w 21"/>
                <a:gd name="T33" fmla="*/ 8 h 33"/>
                <a:gd name="T34" fmla="*/ 18 w 21"/>
                <a:gd name="T35" fmla="*/ 5 h 33"/>
                <a:gd name="T36" fmla="*/ 18 w 21"/>
                <a:gd name="T37" fmla="*/ 2 h 33"/>
                <a:gd name="T38" fmla="*/ 15 w 21"/>
                <a:gd name="T39" fmla="*/ 3 h 33"/>
                <a:gd name="T40" fmla="*/ 10 w 21"/>
                <a:gd name="T41" fmla="*/ 8 h 33"/>
                <a:gd name="T42" fmla="*/ 9 w 21"/>
                <a:gd name="T43" fmla="*/ 9 h 33"/>
                <a:gd name="T44" fmla="*/ 8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8" y="10"/>
                  </a:moveTo>
                  <a:cubicBezTo>
                    <a:pt x="6" y="10"/>
                    <a:pt x="4" y="12"/>
                    <a:pt x="4" y="12"/>
                  </a:cubicBezTo>
                  <a:cubicBezTo>
                    <a:pt x="2" y="14"/>
                    <a:pt x="2" y="15"/>
                    <a:pt x="2" y="15"/>
                  </a:cubicBezTo>
                  <a:cubicBezTo>
                    <a:pt x="2" y="16"/>
                    <a:pt x="1" y="20"/>
                    <a:pt x="1" y="20"/>
                  </a:cubicBezTo>
                  <a:cubicBezTo>
                    <a:pt x="1" y="20"/>
                    <a:pt x="0" y="23"/>
                    <a:pt x="1" y="23"/>
                  </a:cubicBezTo>
                  <a:cubicBezTo>
                    <a:pt x="1" y="24"/>
                    <a:pt x="2" y="26"/>
                    <a:pt x="2" y="27"/>
                  </a:cubicBezTo>
                  <a:cubicBezTo>
                    <a:pt x="4" y="29"/>
                    <a:pt x="9" y="32"/>
                    <a:pt x="9" y="32"/>
                  </a:cubicBezTo>
                  <a:cubicBezTo>
                    <a:pt x="10" y="33"/>
                    <a:pt x="12" y="33"/>
                    <a:pt x="13" y="33"/>
                  </a:cubicBezTo>
                  <a:cubicBezTo>
                    <a:pt x="14" y="33"/>
                    <a:pt x="15" y="33"/>
                    <a:pt x="16" y="33"/>
                  </a:cubicBezTo>
                  <a:cubicBezTo>
                    <a:pt x="19" y="33"/>
                    <a:pt x="19" y="30"/>
                    <a:pt x="19" y="30"/>
                  </a:cubicBezTo>
                  <a:cubicBezTo>
                    <a:pt x="19" y="28"/>
                    <a:pt x="20" y="27"/>
                    <a:pt x="20" y="27"/>
                  </a:cubicBezTo>
                  <a:cubicBezTo>
                    <a:pt x="21" y="26"/>
                    <a:pt x="21" y="25"/>
                    <a:pt x="21" y="25"/>
                  </a:cubicBezTo>
                  <a:cubicBezTo>
                    <a:pt x="20" y="23"/>
                    <a:pt x="20" y="20"/>
                    <a:pt x="20" y="20"/>
                  </a:cubicBezTo>
                  <a:cubicBezTo>
                    <a:pt x="18" y="19"/>
                    <a:pt x="14" y="16"/>
                    <a:pt x="14" y="16"/>
                  </a:cubicBezTo>
                  <a:cubicBezTo>
                    <a:pt x="12" y="12"/>
                    <a:pt x="15" y="12"/>
                    <a:pt x="15" y="12"/>
                  </a:cubicBezTo>
                  <a:cubicBezTo>
                    <a:pt x="16" y="12"/>
                    <a:pt x="17" y="11"/>
                    <a:pt x="17" y="11"/>
                  </a:cubicBezTo>
                  <a:cubicBezTo>
                    <a:pt x="19" y="11"/>
                    <a:pt x="18" y="8"/>
                    <a:pt x="18" y="8"/>
                  </a:cubicBezTo>
                  <a:cubicBezTo>
                    <a:pt x="18" y="6"/>
                    <a:pt x="18" y="5"/>
                    <a:pt x="18" y="5"/>
                  </a:cubicBezTo>
                  <a:cubicBezTo>
                    <a:pt x="19" y="2"/>
                    <a:pt x="18" y="2"/>
                    <a:pt x="18" y="2"/>
                  </a:cubicBezTo>
                  <a:cubicBezTo>
                    <a:pt x="17" y="0"/>
                    <a:pt x="15" y="3"/>
                    <a:pt x="15" y="3"/>
                  </a:cubicBezTo>
                  <a:cubicBezTo>
                    <a:pt x="14" y="4"/>
                    <a:pt x="10" y="8"/>
                    <a:pt x="10" y="8"/>
                  </a:cubicBezTo>
                  <a:cubicBezTo>
                    <a:pt x="10" y="8"/>
                    <a:pt x="9" y="9"/>
                    <a:pt x="9" y="9"/>
                  </a:cubicBezTo>
                  <a:cubicBezTo>
                    <a:pt x="8" y="10"/>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5" name="Freeform 81"/>
            <p:cNvSpPr/>
            <p:nvPr/>
          </p:nvSpPr>
          <p:spPr bwMode="auto">
            <a:xfrm>
              <a:off x="1224" y="2049"/>
              <a:ext cx="9" cy="21"/>
            </a:xfrm>
            <a:custGeom>
              <a:avLst/>
              <a:gdLst>
                <a:gd name="T0" fmla="*/ 0 w 5"/>
                <a:gd name="T1" fmla="*/ 0 h 11"/>
                <a:gd name="T2" fmla="*/ 2 w 5"/>
                <a:gd name="T3" fmla="*/ 5 h 11"/>
                <a:gd name="T4" fmla="*/ 3 w 5"/>
                <a:gd name="T5" fmla="*/ 7 h 11"/>
                <a:gd name="T6" fmla="*/ 3 w 5"/>
                <a:gd name="T7" fmla="*/ 10 h 11"/>
                <a:gd name="T8" fmla="*/ 5 w 5"/>
                <a:gd name="T9" fmla="*/ 9 h 11"/>
                <a:gd name="T10" fmla="*/ 4 w 5"/>
                <a:gd name="T11" fmla="*/ 3 h 11"/>
                <a:gd name="T12" fmla="*/ 3 w 5"/>
                <a:gd name="T13" fmla="*/ 0 h 11"/>
                <a:gd name="T14" fmla="*/ 0 w 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0" y="0"/>
                  </a:moveTo>
                  <a:cubicBezTo>
                    <a:pt x="1" y="3"/>
                    <a:pt x="2" y="4"/>
                    <a:pt x="2" y="5"/>
                  </a:cubicBezTo>
                  <a:cubicBezTo>
                    <a:pt x="3" y="6"/>
                    <a:pt x="3" y="7"/>
                    <a:pt x="3" y="7"/>
                  </a:cubicBezTo>
                  <a:cubicBezTo>
                    <a:pt x="4" y="9"/>
                    <a:pt x="3" y="8"/>
                    <a:pt x="3" y="10"/>
                  </a:cubicBezTo>
                  <a:cubicBezTo>
                    <a:pt x="4" y="11"/>
                    <a:pt x="4" y="10"/>
                    <a:pt x="5" y="9"/>
                  </a:cubicBezTo>
                  <a:cubicBezTo>
                    <a:pt x="4" y="8"/>
                    <a:pt x="4" y="5"/>
                    <a:pt x="4" y="3"/>
                  </a:cubicBezTo>
                  <a:cubicBezTo>
                    <a:pt x="3" y="2"/>
                    <a:pt x="3" y="1"/>
                    <a:pt x="3" y="0"/>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6" name="Freeform 82"/>
            <p:cNvSpPr/>
            <p:nvPr/>
          </p:nvSpPr>
          <p:spPr bwMode="auto">
            <a:xfrm>
              <a:off x="1190" y="2064"/>
              <a:ext cx="34" cy="12"/>
            </a:xfrm>
            <a:custGeom>
              <a:avLst/>
              <a:gdLst>
                <a:gd name="T0" fmla="*/ 0 w 18"/>
                <a:gd name="T1" fmla="*/ 6 h 6"/>
                <a:gd name="T2" fmla="*/ 5 w 18"/>
                <a:gd name="T3" fmla="*/ 5 h 6"/>
                <a:gd name="T4" fmla="*/ 17 w 18"/>
                <a:gd name="T5" fmla="*/ 3 h 6"/>
                <a:gd name="T6" fmla="*/ 18 w 18"/>
                <a:gd name="T7" fmla="*/ 2 h 6"/>
                <a:gd name="T8" fmla="*/ 18 w 18"/>
                <a:gd name="T9" fmla="*/ 1 h 6"/>
                <a:gd name="T10" fmla="*/ 17 w 18"/>
                <a:gd name="T11" fmla="*/ 0 h 6"/>
                <a:gd name="T12" fmla="*/ 0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6"/>
                  </a:moveTo>
                  <a:cubicBezTo>
                    <a:pt x="1" y="6"/>
                    <a:pt x="4" y="5"/>
                    <a:pt x="5" y="5"/>
                  </a:cubicBezTo>
                  <a:cubicBezTo>
                    <a:pt x="9" y="5"/>
                    <a:pt x="15" y="4"/>
                    <a:pt x="17" y="3"/>
                  </a:cubicBezTo>
                  <a:cubicBezTo>
                    <a:pt x="18" y="2"/>
                    <a:pt x="18" y="2"/>
                    <a:pt x="18" y="2"/>
                  </a:cubicBezTo>
                  <a:cubicBezTo>
                    <a:pt x="18" y="1"/>
                    <a:pt x="18" y="1"/>
                    <a:pt x="18" y="1"/>
                  </a:cubicBezTo>
                  <a:cubicBezTo>
                    <a:pt x="18" y="1"/>
                    <a:pt x="18" y="0"/>
                    <a:pt x="17" y="0"/>
                  </a:cubicBezTo>
                  <a:cubicBezTo>
                    <a:pt x="13" y="3"/>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7" name="Freeform 83"/>
            <p:cNvSpPr/>
            <p:nvPr/>
          </p:nvSpPr>
          <p:spPr bwMode="auto">
            <a:xfrm>
              <a:off x="1671" y="647"/>
              <a:ext cx="63" cy="71"/>
            </a:xfrm>
            <a:custGeom>
              <a:avLst/>
              <a:gdLst>
                <a:gd name="T0" fmla="*/ 12 w 33"/>
                <a:gd name="T1" fmla="*/ 35 h 37"/>
                <a:gd name="T2" fmla="*/ 24 w 33"/>
                <a:gd name="T3" fmla="*/ 34 h 37"/>
                <a:gd name="T4" fmla="*/ 32 w 33"/>
                <a:gd name="T5" fmla="*/ 22 h 37"/>
                <a:gd name="T6" fmla="*/ 31 w 33"/>
                <a:gd name="T7" fmla="*/ 8 h 37"/>
                <a:gd name="T8" fmla="*/ 21 w 33"/>
                <a:gd name="T9" fmla="*/ 1 h 37"/>
                <a:gd name="T10" fmla="*/ 9 w 33"/>
                <a:gd name="T11" fmla="*/ 2 h 37"/>
                <a:gd name="T12" fmla="*/ 1 w 33"/>
                <a:gd name="T13" fmla="*/ 14 h 37"/>
                <a:gd name="T14" fmla="*/ 2 w 33"/>
                <a:gd name="T15" fmla="*/ 28 h 37"/>
                <a:gd name="T16" fmla="*/ 12 w 33"/>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12" y="35"/>
                  </a:moveTo>
                  <a:cubicBezTo>
                    <a:pt x="16" y="37"/>
                    <a:pt x="20" y="36"/>
                    <a:pt x="24" y="34"/>
                  </a:cubicBezTo>
                  <a:cubicBezTo>
                    <a:pt x="27" y="32"/>
                    <a:pt x="30" y="28"/>
                    <a:pt x="32" y="22"/>
                  </a:cubicBezTo>
                  <a:cubicBezTo>
                    <a:pt x="33" y="16"/>
                    <a:pt x="33" y="12"/>
                    <a:pt x="31" y="8"/>
                  </a:cubicBezTo>
                  <a:cubicBezTo>
                    <a:pt x="29" y="4"/>
                    <a:pt x="26" y="2"/>
                    <a:pt x="21" y="1"/>
                  </a:cubicBezTo>
                  <a:cubicBezTo>
                    <a:pt x="17" y="0"/>
                    <a:pt x="13" y="0"/>
                    <a:pt x="9" y="2"/>
                  </a:cubicBezTo>
                  <a:cubicBezTo>
                    <a:pt x="5" y="4"/>
                    <a:pt x="3" y="8"/>
                    <a:pt x="1" y="14"/>
                  </a:cubicBezTo>
                  <a:cubicBezTo>
                    <a:pt x="0" y="20"/>
                    <a:pt x="0" y="24"/>
                    <a:pt x="2" y="28"/>
                  </a:cubicBezTo>
                  <a:cubicBezTo>
                    <a:pt x="4" y="32"/>
                    <a:pt x="7" y="34"/>
                    <a:pt x="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8" name="Freeform 84"/>
            <p:cNvSpPr>
              <a:spLocks noEditPoints="1"/>
            </p:cNvSpPr>
            <p:nvPr/>
          </p:nvSpPr>
          <p:spPr bwMode="auto">
            <a:xfrm>
              <a:off x="653" y="521"/>
              <a:ext cx="1726" cy="1733"/>
            </a:xfrm>
            <a:custGeom>
              <a:avLst/>
              <a:gdLst>
                <a:gd name="T0" fmla="*/ 811 w 904"/>
                <a:gd name="T1" fmla="*/ 404 h 905"/>
                <a:gd name="T2" fmla="*/ 773 w 904"/>
                <a:gd name="T3" fmla="*/ 280 h 905"/>
                <a:gd name="T4" fmla="*/ 778 w 904"/>
                <a:gd name="T5" fmla="*/ 210 h 905"/>
                <a:gd name="T6" fmla="*/ 721 w 904"/>
                <a:gd name="T7" fmla="*/ 187 h 905"/>
                <a:gd name="T8" fmla="*/ 685 w 904"/>
                <a:gd name="T9" fmla="*/ 149 h 905"/>
                <a:gd name="T10" fmla="*/ 616 w 904"/>
                <a:gd name="T11" fmla="*/ 113 h 905"/>
                <a:gd name="T12" fmla="*/ 564 w 904"/>
                <a:gd name="T13" fmla="*/ 108 h 905"/>
                <a:gd name="T14" fmla="*/ 460 w 904"/>
                <a:gd name="T15" fmla="*/ 45 h 905"/>
                <a:gd name="T16" fmla="*/ 374 w 904"/>
                <a:gd name="T17" fmla="*/ 52 h 905"/>
                <a:gd name="T18" fmla="*/ 347 w 904"/>
                <a:gd name="T19" fmla="*/ 78 h 905"/>
                <a:gd name="T20" fmla="*/ 361 w 904"/>
                <a:gd name="T21" fmla="*/ 92 h 905"/>
                <a:gd name="T22" fmla="*/ 311 w 904"/>
                <a:gd name="T23" fmla="*/ 104 h 905"/>
                <a:gd name="T24" fmla="*/ 249 w 904"/>
                <a:gd name="T25" fmla="*/ 97 h 905"/>
                <a:gd name="T26" fmla="*/ 174 w 904"/>
                <a:gd name="T27" fmla="*/ 151 h 905"/>
                <a:gd name="T28" fmla="*/ 120 w 904"/>
                <a:gd name="T29" fmla="*/ 211 h 905"/>
                <a:gd name="T30" fmla="*/ 120 w 904"/>
                <a:gd name="T31" fmla="*/ 282 h 905"/>
                <a:gd name="T32" fmla="*/ 131 w 904"/>
                <a:gd name="T33" fmla="*/ 289 h 905"/>
                <a:gd name="T34" fmla="*/ 95 w 904"/>
                <a:gd name="T35" fmla="*/ 411 h 905"/>
                <a:gd name="T36" fmla="*/ 40 w 904"/>
                <a:gd name="T37" fmla="*/ 454 h 905"/>
                <a:gd name="T38" fmla="*/ 50 w 904"/>
                <a:gd name="T39" fmla="*/ 519 h 905"/>
                <a:gd name="T40" fmla="*/ 101 w 904"/>
                <a:gd name="T41" fmla="*/ 526 h 905"/>
                <a:gd name="T42" fmla="*/ 237 w 904"/>
                <a:gd name="T43" fmla="*/ 764 h 905"/>
                <a:gd name="T44" fmla="*/ 217 w 904"/>
                <a:gd name="T45" fmla="*/ 741 h 905"/>
                <a:gd name="T46" fmla="*/ 195 w 904"/>
                <a:gd name="T47" fmla="*/ 742 h 905"/>
                <a:gd name="T48" fmla="*/ 288 w 904"/>
                <a:gd name="T49" fmla="*/ 830 h 905"/>
                <a:gd name="T50" fmla="*/ 283 w 904"/>
                <a:gd name="T51" fmla="*/ 801 h 905"/>
                <a:gd name="T52" fmla="*/ 308 w 904"/>
                <a:gd name="T53" fmla="*/ 811 h 905"/>
                <a:gd name="T54" fmla="*/ 316 w 904"/>
                <a:gd name="T55" fmla="*/ 787 h 905"/>
                <a:gd name="T56" fmla="*/ 309 w 904"/>
                <a:gd name="T57" fmla="*/ 843 h 905"/>
                <a:gd name="T58" fmla="*/ 351 w 904"/>
                <a:gd name="T59" fmla="*/ 858 h 905"/>
                <a:gd name="T60" fmla="*/ 420 w 904"/>
                <a:gd name="T61" fmla="*/ 807 h 905"/>
                <a:gd name="T62" fmla="*/ 412 w 904"/>
                <a:gd name="T63" fmla="*/ 875 h 905"/>
                <a:gd name="T64" fmla="*/ 399 w 904"/>
                <a:gd name="T65" fmla="*/ 866 h 905"/>
                <a:gd name="T66" fmla="*/ 429 w 904"/>
                <a:gd name="T67" fmla="*/ 859 h 905"/>
                <a:gd name="T68" fmla="*/ 478 w 904"/>
                <a:gd name="T69" fmla="*/ 857 h 905"/>
                <a:gd name="T70" fmla="*/ 476 w 904"/>
                <a:gd name="T71" fmla="*/ 832 h 905"/>
                <a:gd name="T72" fmla="*/ 528 w 904"/>
                <a:gd name="T73" fmla="*/ 866 h 905"/>
                <a:gd name="T74" fmla="*/ 485 w 904"/>
                <a:gd name="T75" fmla="*/ 851 h 905"/>
                <a:gd name="T76" fmla="*/ 515 w 904"/>
                <a:gd name="T77" fmla="*/ 820 h 905"/>
                <a:gd name="T78" fmla="*/ 598 w 904"/>
                <a:gd name="T79" fmla="*/ 840 h 905"/>
                <a:gd name="T80" fmla="*/ 587 w 904"/>
                <a:gd name="T81" fmla="*/ 835 h 905"/>
                <a:gd name="T82" fmla="*/ 583 w 904"/>
                <a:gd name="T83" fmla="*/ 805 h 905"/>
                <a:gd name="T84" fmla="*/ 599 w 904"/>
                <a:gd name="T85" fmla="*/ 797 h 905"/>
                <a:gd name="T86" fmla="*/ 615 w 904"/>
                <a:gd name="T87" fmla="*/ 825 h 905"/>
                <a:gd name="T88" fmla="*/ 655 w 904"/>
                <a:gd name="T89" fmla="*/ 793 h 905"/>
                <a:gd name="T90" fmla="*/ 653 w 904"/>
                <a:gd name="T91" fmla="*/ 761 h 905"/>
                <a:gd name="T92" fmla="*/ 663 w 904"/>
                <a:gd name="T93" fmla="*/ 752 h 905"/>
                <a:gd name="T94" fmla="*/ 667 w 904"/>
                <a:gd name="T95" fmla="*/ 737 h 905"/>
                <a:gd name="T96" fmla="*/ 675 w 904"/>
                <a:gd name="T97" fmla="*/ 737 h 905"/>
                <a:gd name="T98" fmla="*/ 676 w 904"/>
                <a:gd name="T99" fmla="*/ 722 h 905"/>
                <a:gd name="T100" fmla="*/ 690 w 904"/>
                <a:gd name="T101" fmla="*/ 738 h 905"/>
                <a:gd name="T102" fmla="*/ 665 w 904"/>
                <a:gd name="T103" fmla="*/ 771 h 905"/>
                <a:gd name="T104" fmla="*/ 688 w 904"/>
                <a:gd name="T105" fmla="*/ 807 h 905"/>
                <a:gd name="T106" fmla="*/ 679 w 904"/>
                <a:gd name="T107" fmla="*/ 769 h 905"/>
                <a:gd name="T108" fmla="*/ 705 w 904"/>
                <a:gd name="T109" fmla="*/ 766 h 905"/>
                <a:gd name="T110" fmla="*/ 777 w 904"/>
                <a:gd name="T111" fmla="*/ 296 h 905"/>
                <a:gd name="T112" fmla="*/ 809 w 904"/>
                <a:gd name="T113" fmla="*/ 386 h 905"/>
                <a:gd name="T114" fmla="*/ 842 w 904"/>
                <a:gd name="T115" fmla="*/ 517 h 905"/>
                <a:gd name="T116" fmla="*/ 806 w 904"/>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905">
                  <a:moveTo>
                    <a:pt x="452" y="0"/>
                  </a:moveTo>
                  <a:cubicBezTo>
                    <a:pt x="202" y="0"/>
                    <a:pt x="0" y="203"/>
                    <a:pt x="0" y="453"/>
                  </a:cubicBezTo>
                  <a:cubicBezTo>
                    <a:pt x="0" y="703"/>
                    <a:pt x="202" y="905"/>
                    <a:pt x="452" y="905"/>
                  </a:cubicBezTo>
                  <a:cubicBezTo>
                    <a:pt x="702" y="905"/>
                    <a:pt x="904" y="703"/>
                    <a:pt x="904" y="453"/>
                  </a:cubicBezTo>
                  <a:cubicBezTo>
                    <a:pt x="904" y="203"/>
                    <a:pt x="702" y="0"/>
                    <a:pt x="452" y="0"/>
                  </a:cubicBezTo>
                  <a:close/>
                  <a:moveTo>
                    <a:pt x="857" y="430"/>
                  </a:moveTo>
                  <a:cubicBezTo>
                    <a:pt x="849" y="431"/>
                    <a:pt x="849" y="431"/>
                    <a:pt x="849" y="431"/>
                  </a:cubicBezTo>
                  <a:cubicBezTo>
                    <a:pt x="845" y="400"/>
                    <a:pt x="845" y="400"/>
                    <a:pt x="845" y="400"/>
                  </a:cubicBezTo>
                  <a:cubicBezTo>
                    <a:pt x="834" y="402"/>
                    <a:pt x="834" y="402"/>
                    <a:pt x="834" y="402"/>
                  </a:cubicBezTo>
                  <a:cubicBezTo>
                    <a:pt x="837" y="430"/>
                    <a:pt x="837" y="430"/>
                    <a:pt x="837" y="430"/>
                  </a:cubicBezTo>
                  <a:cubicBezTo>
                    <a:pt x="828" y="431"/>
                    <a:pt x="828" y="431"/>
                    <a:pt x="828" y="431"/>
                  </a:cubicBezTo>
                  <a:cubicBezTo>
                    <a:pt x="825" y="403"/>
                    <a:pt x="825" y="403"/>
                    <a:pt x="825" y="403"/>
                  </a:cubicBezTo>
                  <a:cubicBezTo>
                    <a:pt x="811" y="404"/>
                    <a:pt x="811" y="404"/>
                    <a:pt x="811" y="404"/>
                  </a:cubicBezTo>
                  <a:cubicBezTo>
                    <a:pt x="815" y="436"/>
                    <a:pt x="815" y="436"/>
                    <a:pt x="815" y="436"/>
                  </a:cubicBezTo>
                  <a:cubicBezTo>
                    <a:pt x="806" y="437"/>
                    <a:pt x="806" y="437"/>
                    <a:pt x="806" y="437"/>
                  </a:cubicBezTo>
                  <a:cubicBezTo>
                    <a:pt x="802" y="394"/>
                    <a:pt x="802" y="394"/>
                    <a:pt x="802" y="394"/>
                  </a:cubicBezTo>
                  <a:cubicBezTo>
                    <a:pt x="853" y="388"/>
                    <a:pt x="853" y="388"/>
                    <a:pt x="853" y="388"/>
                  </a:cubicBezTo>
                  <a:lnTo>
                    <a:pt x="857" y="430"/>
                  </a:lnTo>
                  <a:close/>
                  <a:moveTo>
                    <a:pt x="798" y="241"/>
                  </a:moveTo>
                  <a:cubicBezTo>
                    <a:pt x="801" y="246"/>
                    <a:pt x="803" y="250"/>
                    <a:pt x="804" y="253"/>
                  </a:cubicBezTo>
                  <a:cubicBezTo>
                    <a:pt x="804" y="256"/>
                    <a:pt x="804" y="258"/>
                    <a:pt x="803" y="261"/>
                  </a:cubicBezTo>
                  <a:cubicBezTo>
                    <a:pt x="802" y="264"/>
                    <a:pt x="800" y="266"/>
                    <a:pt x="797" y="267"/>
                  </a:cubicBezTo>
                  <a:cubicBezTo>
                    <a:pt x="794" y="270"/>
                    <a:pt x="791" y="270"/>
                    <a:pt x="787" y="269"/>
                  </a:cubicBezTo>
                  <a:cubicBezTo>
                    <a:pt x="784" y="268"/>
                    <a:pt x="780" y="266"/>
                    <a:pt x="777" y="262"/>
                  </a:cubicBezTo>
                  <a:cubicBezTo>
                    <a:pt x="777" y="265"/>
                    <a:pt x="777" y="267"/>
                    <a:pt x="777" y="270"/>
                  </a:cubicBezTo>
                  <a:cubicBezTo>
                    <a:pt x="776" y="272"/>
                    <a:pt x="775" y="275"/>
                    <a:pt x="773" y="280"/>
                  </a:cubicBezTo>
                  <a:cubicBezTo>
                    <a:pt x="768" y="291"/>
                    <a:pt x="768" y="291"/>
                    <a:pt x="768" y="291"/>
                  </a:cubicBezTo>
                  <a:cubicBezTo>
                    <a:pt x="761" y="279"/>
                    <a:pt x="761" y="279"/>
                    <a:pt x="761" y="279"/>
                  </a:cubicBezTo>
                  <a:cubicBezTo>
                    <a:pt x="766" y="266"/>
                    <a:pt x="766" y="266"/>
                    <a:pt x="766" y="266"/>
                  </a:cubicBezTo>
                  <a:cubicBezTo>
                    <a:pt x="768" y="262"/>
                    <a:pt x="769" y="259"/>
                    <a:pt x="769" y="257"/>
                  </a:cubicBezTo>
                  <a:cubicBezTo>
                    <a:pt x="770" y="256"/>
                    <a:pt x="770" y="254"/>
                    <a:pt x="770" y="253"/>
                  </a:cubicBezTo>
                  <a:cubicBezTo>
                    <a:pt x="769" y="252"/>
                    <a:pt x="768" y="250"/>
                    <a:pt x="767" y="248"/>
                  </a:cubicBezTo>
                  <a:cubicBezTo>
                    <a:pt x="766" y="246"/>
                    <a:pt x="766" y="246"/>
                    <a:pt x="766" y="246"/>
                  </a:cubicBezTo>
                  <a:cubicBezTo>
                    <a:pt x="747" y="257"/>
                    <a:pt x="747" y="257"/>
                    <a:pt x="747" y="257"/>
                  </a:cubicBezTo>
                  <a:cubicBezTo>
                    <a:pt x="741" y="247"/>
                    <a:pt x="741" y="247"/>
                    <a:pt x="741" y="247"/>
                  </a:cubicBezTo>
                  <a:cubicBezTo>
                    <a:pt x="785" y="220"/>
                    <a:pt x="785" y="220"/>
                    <a:pt x="785" y="220"/>
                  </a:cubicBezTo>
                  <a:lnTo>
                    <a:pt x="798" y="241"/>
                  </a:lnTo>
                  <a:close/>
                  <a:moveTo>
                    <a:pt x="750" y="176"/>
                  </a:moveTo>
                  <a:cubicBezTo>
                    <a:pt x="778" y="210"/>
                    <a:pt x="778" y="210"/>
                    <a:pt x="778" y="210"/>
                  </a:cubicBezTo>
                  <a:cubicBezTo>
                    <a:pt x="771" y="216"/>
                    <a:pt x="771" y="216"/>
                    <a:pt x="771" y="216"/>
                  </a:cubicBezTo>
                  <a:cubicBezTo>
                    <a:pt x="761" y="203"/>
                    <a:pt x="761" y="203"/>
                    <a:pt x="761" y="203"/>
                  </a:cubicBezTo>
                  <a:cubicBezTo>
                    <a:pt x="728" y="230"/>
                    <a:pt x="728" y="230"/>
                    <a:pt x="728" y="230"/>
                  </a:cubicBezTo>
                  <a:cubicBezTo>
                    <a:pt x="720" y="222"/>
                    <a:pt x="720" y="222"/>
                    <a:pt x="720" y="222"/>
                  </a:cubicBezTo>
                  <a:cubicBezTo>
                    <a:pt x="754" y="194"/>
                    <a:pt x="754" y="194"/>
                    <a:pt x="754" y="194"/>
                  </a:cubicBezTo>
                  <a:cubicBezTo>
                    <a:pt x="743" y="181"/>
                    <a:pt x="743" y="181"/>
                    <a:pt x="743" y="181"/>
                  </a:cubicBezTo>
                  <a:lnTo>
                    <a:pt x="750" y="176"/>
                  </a:lnTo>
                  <a:close/>
                  <a:moveTo>
                    <a:pt x="742" y="168"/>
                  </a:moveTo>
                  <a:cubicBezTo>
                    <a:pt x="736" y="174"/>
                    <a:pt x="736" y="174"/>
                    <a:pt x="736" y="174"/>
                  </a:cubicBezTo>
                  <a:cubicBezTo>
                    <a:pt x="713" y="153"/>
                    <a:pt x="713" y="153"/>
                    <a:pt x="713" y="153"/>
                  </a:cubicBezTo>
                  <a:cubicBezTo>
                    <a:pt x="706" y="162"/>
                    <a:pt x="706" y="162"/>
                    <a:pt x="706" y="162"/>
                  </a:cubicBezTo>
                  <a:cubicBezTo>
                    <a:pt x="726" y="181"/>
                    <a:pt x="726" y="181"/>
                    <a:pt x="726" y="181"/>
                  </a:cubicBezTo>
                  <a:cubicBezTo>
                    <a:pt x="721" y="187"/>
                    <a:pt x="721" y="187"/>
                    <a:pt x="721" y="187"/>
                  </a:cubicBezTo>
                  <a:cubicBezTo>
                    <a:pt x="700" y="168"/>
                    <a:pt x="700" y="168"/>
                    <a:pt x="700" y="168"/>
                  </a:cubicBezTo>
                  <a:cubicBezTo>
                    <a:pt x="690" y="178"/>
                    <a:pt x="690" y="178"/>
                    <a:pt x="690" y="178"/>
                  </a:cubicBezTo>
                  <a:cubicBezTo>
                    <a:pt x="713" y="200"/>
                    <a:pt x="713" y="200"/>
                    <a:pt x="713" y="200"/>
                  </a:cubicBezTo>
                  <a:cubicBezTo>
                    <a:pt x="708" y="206"/>
                    <a:pt x="708" y="206"/>
                    <a:pt x="708" y="206"/>
                  </a:cubicBezTo>
                  <a:cubicBezTo>
                    <a:pt x="676" y="177"/>
                    <a:pt x="676" y="177"/>
                    <a:pt x="676" y="177"/>
                  </a:cubicBezTo>
                  <a:cubicBezTo>
                    <a:pt x="711" y="139"/>
                    <a:pt x="711" y="139"/>
                    <a:pt x="711" y="139"/>
                  </a:cubicBezTo>
                  <a:lnTo>
                    <a:pt x="742" y="168"/>
                  </a:lnTo>
                  <a:close/>
                  <a:moveTo>
                    <a:pt x="664" y="106"/>
                  </a:moveTo>
                  <a:cubicBezTo>
                    <a:pt x="679" y="116"/>
                    <a:pt x="679" y="116"/>
                    <a:pt x="679" y="116"/>
                  </a:cubicBezTo>
                  <a:cubicBezTo>
                    <a:pt x="685" y="120"/>
                    <a:pt x="689" y="123"/>
                    <a:pt x="690" y="124"/>
                  </a:cubicBezTo>
                  <a:cubicBezTo>
                    <a:pt x="692" y="127"/>
                    <a:pt x="693" y="130"/>
                    <a:pt x="694" y="133"/>
                  </a:cubicBezTo>
                  <a:cubicBezTo>
                    <a:pt x="694" y="137"/>
                    <a:pt x="693" y="140"/>
                    <a:pt x="691" y="143"/>
                  </a:cubicBezTo>
                  <a:cubicBezTo>
                    <a:pt x="689" y="146"/>
                    <a:pt x="687" y="148"/>
                    <a:pt x="685" y="149"/>
                  </a:cubicBezTo>
                  <a:cubicBezTo>
                    <a:pt x="682" y="150"/>
                    <a:pt x="680" y="150"/>
                    <a:pt x="678" y="150"/>
                  </a:cubicBezTo>
                  <a:cubicBezTo>
                    <a:pt x="676" y="150"/>
                    <a:pt x="673" y="150"/>
                    <a:pt x="672" y="149"/>
                  </a:cubicBezTo>
                  <a:cubicBezTo>
                    <a:pt x="669" y="148"/>
                    <a:pt x="666" y="146"/>
                    <a:pt x="661" y="143"/>
                  </a:cubicBezTo>
                  <a:cubicBezTo>
                    <a:pt x="655" y="138"/>
                    <a:pt x="655" y="138"/>
                    <a:pt x="655" y="138"/>
                  </a:cubicBezTo>
                  <a:cubicBezTo>
                    <a:pt x="644" y="154"/>
                    <a:pt x="644" y="154"/>
                    <a:pt x="644" y="154"/>
                  </a:cubicBezTo>
                  <a:cubicBezTo>
                    <a:pt x="635" y="148"/>
                    <a:pt x="635" y="148"/>
                    <a:pt x="635" y="148"/>
                  </a:cubicBezTo>
                  <a:lnTo>
                    <a:pt x="664" y="106"/>
                  </a:lnTo>
                  <a:close/>
                  <a:moveTo>
                    <a:pt x="631" y="87"/>
                  </a:moveTo>
                  <a:cubicBezTo>
                    <a:pt x="628" y="95"/>
                    <a:pt x="628" y="95"/>
                    <a:pt x="628" y="95"/>
                  </a:cubicBezTo>
                  <a:cubicBezTo>
                    <a:pt x="603" y="84"/>
                    <a:pt x="603" y="84"/>
                    <a:pt x="603" y="84"/>
                  </a:cubicBezTo>
                  <a:cubicBezTo>
                    <a:pt x="598" y="95"/>
                    <a:pt x="598" y="95"/>
                    <a:pt x="598" y="95"/>
                  </a:cubicBezTo>
                  <a:cubicBezTo>
                    <a:pt x="620" y="105"/>
                    <a:pt x="620" y="105"/>
                    <a:pt x="620" y="105"/>
                  </a:cubicBezTo>
                  <a:cubicBezTo>
                    <a:pt x="616" y="113"/>
                    <a:pt x="616" y="113"/>
                    <a:pt x="616" y="113"/>
                  </a:cubicBezTo>
                  <a:cubicBezTo>
                    <a:pt x="594" y="103"/>
                    <a:pt x="594" y="103"/>
                    <a:pt x="594" y="103"/>
                  </a:cubicBezTo>
                  <a:cubicBezTo>
                    <a:pt x="585" y="124"/>
                    <a:pt x="585" y="124"/>
                    <a:pt x="585" y="124"/>
                  </a:cubicBezTo>
                  <a:cubicBezTo>
                    <a:pt x="575" y="119"/>
                    <a:pt x="575" y="119"/>
                    <a:pt x="575" y="119"/>
                  </a:cubicBezTo>
                  <a:cubicBezTo>
                    <a:pt x="596" y="72"/>
                    <a:pt x="596" y="72"/>
                    <a:pt x="596" y="72"/>
                  </a:cubicBezTo>
                  <a:lnTo>
                    <a:pt x="631" y="87"/>
                  </a:lnTo>
                  <a:close/>
                  <a:moveTo>
                    <a:pt x="523" y="77"/>
                  </a:moveTo>
                  <a:cubicBezTo>
                    <a:pt x="524" y="72"/>
                    <a:pt x="526" y="68"/>
                    <a:pt x="529" y="65"/>
                  </a:cubicBezTo>
                  <a:cubicBezTo>
                    <a:pt x="531" y="63"/>
                    <a:pt x="533" y="61"/>
                    <a:pt x="536" y="60"/>
                  </a:cubicBezTo>
                  <a:cubicBezTo>
                    <a:pt x="538" y="58"/>
                    <a:pt x="541" y="57"/>
                    <a:pt x="544" y="57"/>
                  </a:cubicBezTo>
                  <a:cubicBezTo>
                    <a:pt x="548" y="57"/>
                    <a:pt x="552" y="57"/>
                    <a:pt x="556" y="58"/>
                  </a:cubicBezTo>
                  <a:cubicBezTo>
                    <a:pt x="564" y="60"/>
                    <a:pt x="570" y="64"/>
                    <a:pt x="574" y="70"/>
                  </a:cubicBezTo>
                  <a:cubicBezTo>
                    <a:pt x="578" y="76"/>
                    <a:pt x="578" y="83"/>
                    <a:pt x="576" y="91"/>
                  </a:cubicBezTo>
                  <a:cubicBezTo>
                    <a:pt x="574" y="99"/>
                    <a:pt x="570" y="105"/>
                    <a:pt x="564" y="108"/>
                  </a:cubicBezTo>
                  <a:cubicBezTo>
                    <a:pt x="558" y="112"/>
                    <a:pt x="551" y="112"/>
                    <a:pt x="542" y="110"/>
                  </a:cubicBezTo>
                  <a:cubicBezTo>
                    <a:pt x="534" y="108"/>
                    <a:pt x="528" y="104"/>
                    <a:pt x="525" y="98"/>
                  </a:cubicBezTo>
                  <a:cubicBezTo>
                    <a:pt x="521" y="92"/>
                    <a:pt x="521" y="85"/>
                    <a:pt x="523" y="77"/>
                  </a:cubicBezTo>
                  <a:close/>
                  <a:moveTo>
                    <a:pt x="460" y="45"/>
                  </a:moveTo>
                  <a:cubicBezTo>
                    <a:pt x="472" y="66"/>
                    <a:pt x="472" y="66"/>
                    <a:pt x="472" y="66"/>
                  </a:cubicBezTo>
                  <a:cubicBezTo>
                    <a:pt x="486" y="46"/>
                    <a:pt x="486" y="46"/>
                    <a:pt x="486" y="46"/>
                  </a:cubicBezTo>
                  <a:cubicBezTo>
                    <a:pt x="499" y="47"/>
                    <a:pt x="499" y="47"/>
                    <a:pt x="499" y="47"/>
                  </a:cubicBezTo>
                  <a:cubicBezTo>
                    <a:pt x="477" y="76"/>
                    <a:pt x="477" y="76"/>
                    <a:pt x="477" y="76"/>
                  </a:cubicBezTo>
                  <a:cubicBezTo>
                    <a:pt x="475" y="97"/>
                    <a:pt x="475" y="97"/>
                    <a:pt x="475" y="97"/>
                  </a:cubicBezTo>
                  <a:cubicBezTo>
                    <a:pt x="464" y="97"/>
                    <a:pt x="464" y="97"/>
                    <a:pt x="464" y="97"/>
                  </a:cubicBezTo>
                  <a:cubicBezTo>
                    <a:pt x="465" y="75"/>
                    <a:pt x="465" y="75"/>
                    <a:pt x="465" y="75"/>
                  </a:cubicBezTo>
                  <a:cubicBezTo>
                    <a:pt x="446" y="44"/>
                    <a:pt x="446" y="44"/>
                    <a:pt x="446" y="44"/>
                  </a:cubicBezTo>
                  <a:lnTo>
                    <a:pt x="460" y="45"/>
                  </a:lnTo>
                  <a:close/>
                  <a:moveTo>
                    <a:pt x="440" y="44"/>
                  </a:moveTo>
                  <a:cubicBezTo>
                    <a:pt x="441" y="53"/>
                    <a:pt x="441" y="53"/>
                    <a:pt x="441" y="53"/>
                  </a:cubicBezTo>
                  <a:cubicBezTo>
                    <a:pt x="424" y="54"/>
                    <a:pt x="424" y="54"/>
                    <a:pt x="424" y="54"/>
                  </a:cubicBezTo>
                  <a:cubicBezTo>
                    <a:pt x="427" y="97"/>
                    <a:pt x="427" y="97"/>
                    <a:pt x="427" y="97"/>
                  </a:cubicBezTo>
                  <a:cubicBezTo>
                    <a:pt x="416" y="98"/>
                    <a:pt x="416" y="98"/>
                    <a:pt x="416" y="98"/>
                  </a:cubicBezTo>
                  <a:cubicBezTo>
                    <a:pt x="413" y="55"/>
                    <a:pt x="413" y="55"/>
                    <a:pt x="413" y="55"/>
                  </a:cubicBezTo>
                  <a:cubicBezTo>
                    <a:pt x="396" y="57"/>
                    <a:pt x="396" y="57"/>
                    <a:pt x="396" y="57"/>
                  </a:cubicBezTo>
                  <a:cubicBezTo>
                    <a:pt x="395" y="48"/>
                    <a:pt x="395" y="48"/>
                    <a:pt x="395" y="48"/>
                  </a:cubicBezTo>
                  <a:lnTo>
                    <a:pt x="440" y="44"/>
                  </a:lnTo>
                  <a:close/>
                  <a:moveTo>
                    <a:pt x="386" y="50"/>
                  </a:moveTo>
                  <a:cubicBezTo>
                    <a:pt x="394" y="101"/>
                    <a:pt x="394" y="101"/>
                    <a:pt x="394" y="101"/>
                  </a:cubicBezTo>
                  <a:cubicBezTo>
                    <a:pt x="383" y="103"/>
                    <a:pt x="383" y="103"/>
                    <a:pt x="383" y="103"/>
                  </a:cubicBezTo>
                  <a:cubicBezTo>
                    <a:pt x="374" y="52"/>
                    <a:pt x="374" y="52"/>
                    <a:pt x="374" y="52"/>
                  </a:cubicBezTo>
                  <a:lnTo>
                    <a:pt x="386" y="50"/>
                  </a:lnTo>
                  <a:close/>
                  <a:moveTo>
                    <a:pt x="324" y="71"/>
                  </a:moveTo>
                  <a:cubicBezTo>
                    <a:pt x="325" y="68"/>
                    <a:pt x="327" y="66"/>
                    <a:pt x="329" y="64"/>
                  </a:cubicBezTo>
                  <a:cubicBezTo>
                    <a:pt x="332" y="62"/>
                    <a:pt x="335" y="60"/>
                    <a:pt x="339" y="59"/>
                  </a:cubicBezTo>
                  <a:cubicBezTo>
                    <a:pt x="346" y="57"/>
                    <a:pt x="352" y="57"/>
                    <a:pt x="356" y="59"/>
                  </a:cubicBezTo>
                  <a:cubicBezTo>
                    <a:pt x="360" y="61"/>
                    <a:pt x="363" y="64"/>
                    <a:pt x="365" y="68"/>
                  </a:cubicBezTo>
                  <a:cubicBezTo>
                    <a:pt x="354" y="72"/>
                    <a:pt x="354" y="72"/>
                    <a:pt x="354" y="72"/>
                  </a:cubicBezTo>
                  <a:cubicBezTo>
                    <a:pt x="353" y="69"/>
                    <a:pt x="351" y="68"/>
                    <a:pt x="349" y="67"/>
                  </a:cubicBezTo>
                  <a:cubicBezTo>
                    <a:pt x="347" y="66"/>
                    <a:pt x="345" y="66"/>
                    <a:pt x="342" y="67"/>
                  </a:cubicBezTo>
                  <a:cubicBezTo>
                    <a:pt x="338" y="68"/>
                    <a:pt x="336" y="69"/>
                    <a:pt x="335" y="71"/>
                  </a:cubicBezTo>
                  <a:cubicBezTo>
                    <a:pt x="334" y="72"/>
                    <a:pt x="333" y="73"/>
                    <a:pt x="334" y="75"/>
                  </a:cubicBezTo>
                  <a:cubicBezTo>
                    <a:pt x="334" y="76"/>
                    <a:pt x="335" y="77"/>
                    <a:pt x="336" y="77"/>
                  </a:cubicBezTo>
                  <a:cubicBezTo>
                    <a:pt x="338" y="78"/>
                    <a:pt x="342" y="78"/>
                    <a:pt x="347" y="78"/>
                  </a:cubicBezTo>
                  <a:cubicBezTo>
                    <a:pt x="353" y="78"/>
                    <a:pt x="357" y="78"/>
                    <a:pt x="360" y="78"/>
                  </a:cubicBezTo>
                  <a:cubicBezTo>
                    <a:pt x="363" y="79"/>
                    <a:pt x="366" y="80"/>
                    <a:pt x="368" y="82"/>
                  </a:cubicBezTo>
                  <a:cubicBezTo>
                    <a:pt x="370" y="83"/>
                    <a:pt x="371" y="86"/>
                    <a:pt x="372" y="89"/>
                  </a:cubicBezTo>
                  <a:cubicBezTo>
                    <a:pt x="373" y="92"/>
                    <a:pt x="373" y="95"/>
                    <a:pt x="372" y="98"/>
                  </a:cubicBezTo>
                  <a:cubicBezTo>
                    <a:pt x="370" y="101"/>
                    <a:pt x="369" y="103"/>
                    <a:pt x="366" y="105"/>
                  </a:cubicBezTo>
                  <a:cubicBezTo>
                    <a:pt x="363" y="107"/>
                    <a:pt x="359" y="109"/>
                    <a:pt x="354" y="110"/>
                  </a:cubicBezTo>
                  <a:cubicBezTo>
                    <a:pt x="347" y="112"/>
                    <a:pt x="342" y="112"/>
                    <a:pt x="337" y="111"/>
                  </a:cubicBezTo>
                  <a:cubicBezTo>
                    <a:pt x="333" y="109"/>
                    <a:pt x="329" y="105"/>
                    <a:pt x="327" y="100"/>
                  </a:cubicBezTo>
                  <a:cubicBezTo>
                    <a:pt x="337" y="96"/>
                    <a:pt x="337" y="96"/>
                    <a:pt x="337" y="96"/>
                  </a:cubicBezTo>
                  <a:cubicBezTo>
                    <a:pt x="339" y="99"/>
                    <a:pt x="341" y="101"/>
                    <a:pt x="343" y="102"/>
                  </a:cubicBezTo>
                  <a:cubicBezTo>
                    <a:pt x="346" y="103"/>
                    <a:pt x="349" y="103"/>
                    <a:pt x="352" y="102"/>
                  </a:cubicBezTo>
                  <a:cubicBezTo>
                    <a:pt x="356" y="101"/>
                    <a:pt x="358" y="99"/>
                    <a:pt x="360" y="98"/>
                  </a:cubicBezTo>
                  <a:cubicBezTo>
                    <a:pt x="361" y="96"/>
                    <a:pt x="361" y="94"/>
                    <a:pt x="361" y="92"/>
                  </a:cubicBezTo>
                  <a:cubicBezTo>
                    <a:pt x="361" y="91"/>
                    <a:pt x="360" y="90"/>
                    <a:pt x="359" y="89"/>
                  </a:cubicBezTo>
                  <a:cubicBezTo>
                    <a:pt x="358" y="89"/>
                    <a:pt x="356" y="89"/>
                    <a:pt x="354" y="88"/>
                  </a:cubicBezTo>
                  <a:cubicBezTo>
                    <a:pt x="353" y="88"/>
                    <a:pt x="350" y="88"/>
                    <a:pt x="345" y="89"/>
                  </a:cubicBezTo>
                  <a:cubicBezTo>
                    <a:pt x="339" y="89"/>
                    <a:pt x="334" y="88"/>
                    <a:pt x="331" y="87"/>
                  </a:cubicBezTo>
                  <a:cubicBezTo>
                    <a:pt x="327" y="85"/>
                    <a:pt x="324" y="82"/>
                    <a:pt x="323" y="78"/>
                  </a:cubicBezTo>
                  <a:cubicBezTo>
                    <a:pt x="323" y="76"/>
                    <a:pt x="323" y="73"/>
                    <a:pt x="324" y="71"/>
                  </a:cubicBezTo>
                  <a:close/>
                  <a:moveTo>
                    <a:pt x="285" y="79"/>
                  </a:moveTo>
                  <a:cubicBezTo>
                    <a:pt x="291" y="77"/>
                    <a:pt x="295" y="75"/>
                    <a:pt x="298" y="75"/>
                  </a:cubicBezTo>
                  <a:cubicBezTo>
                    <a:pt x="301" y="75"/>
                    <a:pt x="304" y="76"/>
                    <a:pt x="306" y="77"/>
                  </a:cubicBezTo>
                  <a:cubicBezTo>
                    <a:pt x="308" y="79"/>
                    <a:pt x="310" y="81"/>
                    <a:pt x="312" y="83"/>
                  </a:cubicBezTo>
                  <a:cubicBezTo>
                    <a:pt x="313" y="87"/>
                    <a:pt x="313" y="90"/>
                    <a:pt x="312" y="94"/>
                  </a:cubicBezTo>
                  <a:cubicBezTo>
                    <a:pt x="311" y="97"/>
                    <a:pt x="308" y="100"/>
                    <a:pt x="304" y="103"/>
                  </a:cubicBezTo>
                  <a:cubicBezTo>
                    <a:pt x="306" y="103"/>
                    <a:pt x="309" y="103"/>
                    <a:pt x="311" y="104"/>
                  </a:cubicBezTo>
                  <a:cubicBezTo>
                    <a:pt x="313" y="105"/>
                    <a:pt x="316" y="107"/>
                    <a:pt x="320" y="109"/>
                  </a:cubicBezTo>
                  <a:cubicBezTo>
                    <a:pt x="331" y="116"/>
                    <a:pt x="331" y="116"/>
                    <a:pt x="331" y="116"/>
                  </a:cubicBezTo>
                  <a:cubicBezTo>
                    <a:pt x="318" y="121"/>
                    <a:pt x="318" y="121"/>
                    <a:pt x="318" y="121"/>
                  </a:cubicBezTo>
                  <a:cubicBezTo>
                    <a:pt x="306" y="114"/>
                    <a:pt x="306" y="114"/>
                    <a:pt x="306" y="114"/>
                  </a:cubicBezTo>
                  <a:cubicBezTo>
                    <a:pt x="302" y="112"/>
                    <a:pt x="299" y="110"/>
                    <a:pt x="297" y="110"/>
                  </a:cubicBezTo>
                  <a:cubicBezTo>
                    <a:pt x="296" y="109"/>
                    <a:pt x="295" y="109"/>
                    <a:pt x="293" y="109"/>
                  </a:cubicBezTo>
                  <a:cubicBezTo>
                    <a:pt x="292" y="109"/>
                    <a:pt x="290" y="110"/>
                    <a:pt x="288" y="111"/>
                  </a:cubicBezTo>
                  <a:cubicBezTo>
                    <a:pt x="286" y="112"/>
                    <a:pt x="286" y="112"/>
                    <a:pt x="286" y="112"/>
                  </a:cubicBezTo>
                  <a:cubicBezTo>
                    <a:pt x="295" y="132"/>
                    <a:pt x="295" y="132"/>
                    <a:pt x="295" y="132"/>
                  </a:cubicBezTo>
                  <a:cubicBezTo>
                    <a:pt x="284" y="136"/>
                    <a:pt x="284" y="136"/>
                    <a:pt x="284" y="136"/>
                  </a:cubicBezTo>
                  <a:cubicBezTo>
                    <a:pt x="263" y="89"/>
                    <a:pt x="263" y="89"/>
                    <a:pt x="263" y="89"/>
                  </a:cubicBezTo>
                  <a:lnTo>
                    <a:pt x="285" y="79"/>
                  </a:lnTo>
                  <a:close/>
                  <a:moveTo>
                    <a:pt x="249" y="97"/>
                  </a:moveTo>
                  <a:cubicBezTo>
                    <a:pt x="254" y="104"/>
                    <a:pt x="254" y="104"/>
                    <a:pt x="254" y="104"/>
                  </a:cubicBezTo>
                  <a:cubicBezTo>
                    <a:pt x="228" y="120"/>
                    <a:pt x="228" y="120"/>
                    <a:pt x="228" y="120"/>
                  </a:cubicBezTo>
                  <a:cubicBezTo>
                    <a:pt x="234" y="130"/>
                    <a:pt x="234" y="130"/>
                    <a:pt x="234" y="130"/>
                  </a:cubicBezTo>
                  <a:cubicBezTo>
                    <a:pt x="258" y="115"/>
                    <a:pt x="258" y="115"/>
                    <a:pt x="258" y="115"/>
                  </a:cubicBezTo>
                  <a:cubicBezTo>
                    <a:pt x="263" y="122"/>
                    <a:pt x="263" y="122"/>
                    <a:pt x="263" y="122"/>
                  </a:cubicBezTo>
                  <a:cubicBezTo>
                    <a:pt x="239" y="137"/>
                    <a:pt x="239" y="137"/>
                    <a:pt x="239" y="137"/>
                  </a:cubicBezTo>
                  <a:cubicBezTo>
                    <a:pt x="246" y="149"/>
                    <a:pt x="246" y="149"/>
                    <a:pt x="246" y="149"/>
                  </a:cubicBezTo>
                  <a:cubicBezTo>
                    <a:pt x="273" y="132"/>
                    <a:pt x="273" y="132"/>
                    <a:pt x="273" y="132"/>
                  </a:cubicBezTo>
                  <a:cubicBezTo>
                    <a:pt x="278" y="140"/>
                    <a:pt x="278" y="140"/>
                    <a:pt x="278" y="140"/>
                  </a:cubicBezTo>
                  <a:cubicBezTo>
                    <a:pt x="241" y="163"/>
                    <a:pt x="241" y="163"/>
                    <a:pt x="241" y="163"/>
                  </a:cubicBezTo>
                  <a:cubicBezTo>
                    <a:pt x="214" y="119"/>
                    <a:pt x="214" y="119"/>
                    <a:pt x="214" y="119"/>
                  </a:cubicBezTo>
                  <a:lnTo>
                    <a:pt x="249" y="97"/>
                  </a:lnTo>
                  <a:close/>
                  <a:moveTo>
                    <a:pt x="174" y="151"/>
                  </a:moveTo>
                  <a:cubicBezTo>
                    <a:pt x="210" y="171"/>
                    <a:pt x="210" y="171"/>
                    <a:pt x="210" y="171"/>
                  </a:cubicBezTo>
                  <a:cubicBezTo>
                    <a:pt x="196" y="133"/>
                    <a:pt x="196" y="133"/>
                    <a:pt x="196" y="133"/>
                  </a:cubicBezTo>
                  <a:cubicBezTo>
                    <a:pt x="205" y="125"/>
                    <a:pt x="205" y="125"/>
                    <a:pt x="205" y="125"/>
                  </a:cubicBezTo>
                  <a:cubicBezTo>
                    <a:pt x="223" y="178"/>
                    <a:pt x="223" y="178"/>
                    <a:pt x="223" y="178"/>
                  </a:cubicBezTo>
                  <a:cubicBezTo>
                    <a:pt x="213" y="186"/>
                    <a:pt x="213" y="186"/>
                    <a:pt x="213" y="186"/>
                  </a:cubicBezTo>
                  <a:cubicBezTo>
                    <a:pt x="165" y="159"/>
                    <a:pt x="165" y="159"/>
                    <a:pt x="165" y="159"/>
                  </a:cubicBezTo>
                  <a:lnTo>
                    <a:pt x="174" y="151"/>
                  </a:lnTo>
                  <a:close/>
                  <a:moveTo>
                    <a:pt x="159" y="166"/>
                  </a:moveTo>
                  <a:cubicBezTo>
                    <a:pt x="197" y="201"/>
                    <a:pt x="197" y="201"/>
                    <a:pt x="197" y="201"/>
                  </a:cubicBezTo>
                  <a:cubicBezTo>
                    <a:pt x="189" y="210"/>
                    <a:pt x="189" y="210"/>
                    <a:pt x="189" y="210"/>
                  </a:cubicBezTo>
                  <a:cubicBezTo>
                    <a:pt x="151" y="174"/>
                    <a:pt x="151" y="174"/>
                    <a:pt x="151" y="174"/>
                  </a:cubicBezTo>
                  <a:lnTo>
                    <a:pt x="159" y="166"/>
                  </a:lnTo>
                  <a:close/>
                  <a:moveTo>
                    <a:pt x="120" y="211"/>
                  </a:moveTo>
                  <a:cubicBezTo>
                    <a:pt x="162" y="214"/>
                    <a:pt x="162" y="214"/>
                    <a:pt x="162" y="214"/>
                  </a:cubicBezTo>
                  <a:cubicBezTo>
                    <a:pt x="134" y="193"/>
                    <a:pt x="134" y="193"/>
                    <a:pt x="134" y="193"/>
                  </a:cubicBezTo>
                  <a:cubicBezTo>
                    <a:pt x="141" y="185"/>
                    <a:pt x="141" y="185"/>
                    <a:pt x="141" y="185"/>
                  </a:cubicBezTo>
                  <a:cubicBezTo>
                    <a:pt x="182" y="216"/>
                    <a:pt x="182" y="216"/>
                    <a:pt x="182" y="216"/>
                  </a:cubicBezTo>
                  <a:cubicBezTo>
                    <a:pt x="175" y="225"/>
                    <a:pt x="175" y="225"/>
                    <a:pt x="175" y="225"/>
                  </a:cubicBezTo>
                  <a:cubicBezTo>
                    <a:pt x="134" y="223"/>
                    <a:pt x="134" y="223"/>
                    <a:pt x="134" y="223"/>
                  </a:cubicBezTo>
                  <a:cubicBezTo>
                    <a:pt x="160" y="244"/>
                    <a:pt x="160" y="244"/>
                    <a:pt x="160" y="244"/>
                  </a:cubicBezTo>
                  <a:cubicBezTo>
                    <a:pt x="154" y="252"/>
                    <a:pt x="154" y="252"/>
                    <a:pt x="154" y="252"/>
                  </a:cubicBezTo>
                  <a:cubicBezTo>
                    <a:pt x="113" y="220"/>
                    <a:pt x="113" y="220"/>
                    <a:pt x="113" y="220"/>
                  </a:cubicBezTo>
                  <a:lnTo>
                    <a:pt x="120" y="211"/>
                  </a:lnTo>
                  <a:close/>
                  <a:moveTo>
                    <a:pt x="87" y="264"/>
                  </a:moveTo>
                  <a:cubicBezTo>
                    <a:pt x="112" y="278"/>
                    <a:pt x="112" y="278"/>
                    <a:pt x="112" y="278"/>
                  </a:cubicBezTo>
                  <a:cubicBezTo>
                    <a:pt x="116" y="280"/>
                    <a:pt x="118" y="281"/>
                    <a:pt x="120" y="282"/>
                  </a:cubicBezTo>
                  <a:cubicBezTo>
                    <a:pt x="122" y="282"/>
                    <a:pt x="124" y="282"/>
                    <a:pt x="126" y="281"/>
                  </a:cubicBezTo>
                  <a:cubicBezTo>
                    <a:pt x="128" y="280"/>
                    <a:pt x="130" y="278"/>
                    <a:pt x="131" y="275"/>
                  </a:cubicBezTo>
                  <a:cubicBezTo>
                    <a:pt x="133" y="273"/>
                    <a:pt x="133" y="270"/>
                    <a:pt x="133" y="268"/>
                  </a:cubicBezTo>
                  <a:cubicBezTo>
                    <a:pt x="133" y="266"/>
                    <a:pt x="132" y="264"/>
                    <a:pt x="131" y="263"/>
                  </a:cubicBezTo>
                  <a:cubicBezTo>
                    <a:pt x="129" y="262"/>
                    <a:pt x="127" y="260"/>
                    <a:pt x="123" y="258"/>
                  </a:cubicBezTo>
                  <a:cubicBezTo>
                    <a:pt x="98" y="244"/>
                    <a:pt x="98" y="244"/>
                    <a:pt x="98" y="244"/>
                  </a:cubicBezTo>
                  <a:cubicBezTo>
                    <a:pt x="104" y="234"/>
                    <a:pt x="104" y="234"/>
                    <a:pt x="104" y="234"/>
                  </a:cubicBezTo>
                  <a:cubicBezTo>
                    <a:pt x="127" y="248"/>
                    <a:pt x="127" y="248"/>
                    <a:pt x="127" y="248"/>
                  </a:cubicBezTo>
                  <a:cubicBezTo>
                    <a:pt x="133" y="251"/>
                    <a:pt x="137" y="253"/>
                    <a:pt x="138" y="255"/>
                  </a:cubicBezTo>
                  <a:cubicBezTo>
                    <a:pt x="140" y="257"/>
                    <a:pt x="142" y="259"/>
                    <a:pt x="142" y="261"/>
                  </a:cubicBezTo>
                  <a:cubicBezTo>
                    <a:pt x="143" y="263"/>
                    <a:pt x="143" y="266"/>
                    <a:pt x="143" y="269"/>
                  </a:cubicBezTo>
                  <a:cubicBezTo>
                    <a:pt x="142" y="272"/>
                    <a:pt x="141" y="275"/>
                    <a:pt x="139" y="279"/>
                  </a:cubicBezTo>
                  <a:cubicBezTo>
                    <a:pt x="136" y="284"/>
                    <a:pt x="134" y="287"/>
                    <a:pt x="131" y="289"/>
                  </a:cubicBezTo>
                  <a:cubicBezTo>
                    <a:pt x="129" y="291"/>
                    <a:pt x="127" y="292"/>
                    <a:pt x="124" y="293"/>
                  </a:cubicBezTo>
                  <a:cubicBezTo>
                    <a:pt x="122" y="293"/>
                    <a:pt x="120" y="293"/>
                    <a:pt x="118" y="293"/>
                  </a:cubicBezTo>
                  <a:cubicBezTo>
                    <a:pt x="115" y="292"/>
                    <a:pt x="111" y="290"/>
                    <a:pt x="106" y="287"/>
                  </a:cubicBezTo>
                  <a:cubicBezTo>
                    <a:pt x="82" y="274"/>
                    <a:pt x="82" y="274"/>
                    <a:pt x="82" y="274"/>
                  </a:cubicBezTo>
                  <a:lnTo>
                    <a:pt x="87" y="264"/>
                  </a:lnTo>
                  <a:close/>
                  <a:moveTo>
                    <a:pt x="44" y="402"/>
                  </a:moveTo>
                  <a:cubicBezTo>
                    <a:pt x="82" y="384"/>
                    <a:pt x="82" y="384"/>
                    <a:pt x="82" y="384"/>
                  </a:cubicBezTo>
                  <a:cubicBezTo>
                    <a:pt x="47" y="379"/>
                    <a:pt x="47" y="379"/>
                    <a:pt x="47" y="379"/>
                  </a:cubicBezTo>
                  <a:cubicBezTo>
                    <a:pt x="49" y="368"/>
                    <a:pt x="49" y="368"/>
                    <a:pt x="49" y="368"/>
                  </a:cubicBezTo>
                  <a:cubicBezTo>
                    <a:pt x="100" y="376"/>
                    <a:pt x="100" y="376"/>
                    <a:pt x="100" y="376"/>
                  </a:cubicBezTo>
                  <a:cubicBezTo>
                    <a:pt x="98" y="388"/>
                    <a:pt x="98" y="388"/>
                    <a:pt x="98" y="388"/>
                  </a:cubicBezTo>
                  <a:cubicBezTo>
                    <a:pt x="61" y="405"/>
                    <a:pt x="61" y="405"/>
                    <a:pt x="61" y="405"/>
                  </a:cubicBezTo>
                  <a:cubicBezTo>
                    <a:pt x="95" y="411"/>
                    <a:pt x="95" y="411"/>
                    <a:pt x="95" y="411"/>
                  </a:cubicBezTo>
                  <a:cubicBezTo>
                    <a:pt x="93" y="421"/>
                    <a:pt x="93" y="421"/>
                    <a:pt x="93" y="421"/>
                  </a:cubicBezTo>
                  <a:cubicBezTo>
                    <a:pt x="42" y="413"/>
                    <a:pt x="42" y="413"/>
                    <a:pt x="42" y="413"/>
                  </a:cubicBezTo>
                  <a:lnTo>
                    <a:pt x="44" y="402"/>
                  </a:lnTo>
                  <a:close/>
                  <a:moveTo>
                    <a:pt x="42" y="427"/>
                  </a:moveTo>
                  <a:cubicBezTo>
                    <a:pt x="93" y="430"/>
                    <a:pt x="93" y="430"/>
                    <a:pt x="93" y="430"/>
                  </a:cubicBezTo>
                  <a:cubicBezTo>
                    <a:pt x="93" y="441"/>
                    <a:pt x="93" y="441"/>
                    <a:pt x="93" y="441"/>
                  </a:cubicBezTo>
                  <a:cubicBezTo>
                    <a:pt x="41" y="439"/>
                    <a:pt x="41" y="439"/>
                    <a:pt x="41" y="439"/>
                  </a:cubicBezTo>
                  <a:lnTo>
                    <a:pt x="42" y="427"/>
                  </a:lnTo>
                  <a:close/>
                  <a:moveTo>
                    <a:pt x="42" y="488"/>
                  </a:moveTo>
                  <a:cubicBezTo>
                    <a:pt x="62" y="486"/>
                    <a:pt x="62" y="486"/>
                    <a:pt x="62" y="486"/>
                  </a:cubicBezTo>
                  <a:cubicBezTo>
                    <a:pt x="61" y="464"/>
                    <a:pt x="61" y="464"/>
                    <a:pt x="61" y="464"/>
                  </a:cubicBezTo>
                  <a:cubicBezTo>
                    <a:pt x="41" y="465"/>
                    <a:pt x="41" y="465"/>
                    <a:pt x="41" y="465"/>
                  </a:cubicBezTo>
                  <a:cubicBezTo>
                    <a:pt x="40" y="454"/>
                    <a:pt x="40" y="454"/>
                    <a:pt x="40" y="454"/>
                  </a:cubicBezTo>
                  <a:cubicBezTo>
                    <a:pt x="92" y="451"/>
                    <a:pt x="92" y="451"/>
                    <a:pt x="92" y="451"/>
                  </a:cubicBezTo>
                  <a:cubicBezTo>
                    <a:pt x="92" y="462"/>
                    <a:pt x="92" y="462"/>
                    <a:pt x="92" y="462"/>
                  </a:cubicBezTo>
                  <a:cubicBezTo>
                    <a:pt x="70" y="463"/>
                    <a:pt x="70" y="463"/>
                    <a:pt x="70" y="463"/>
                  </a:cubicBezTo>
                  <a:cubicBezTo>
                    <a:pt x="71" y="486"/>
                    <a:pt x="71" y="486"/>
                    <a:pt x="71" y="486"/>
                  </a:cubicBezTo>
                  <a:cubicBezTo>
                    <a:pt x="94" y="485"/>
                    <a:pt x="94" y="485"/>
                    <a:pt x="94" y="485"/>
                  </a:cubicBezTo>
                  <a:cubicBezTo>
                    <a:pt x="94" y="496"/>
                    <a:pt x="94" y="496"/>
                    <a:pt x="94" y="496"/>
                  </a:cubicBezTo>
                  <a:cubicBezTo>
                    <a:pt x="43" y="499"/>
                    <a:pt x="43" y="499"/>
                    <a:pt x="43" y="499"/>
                  </a:cubicBezTo>
                  <a:lnTo>
                    <a:pt x="42" y="488"/>
                  </a:lnTo>
                  <a:close/>
                  <a:moveTo>
                    <a:pt x="98" y="546"/>
                  </a:moveTo>
                  <a:cubicBezTo>
                    <a:pt x="94" y="552"/>
                    <a:pt x="88" y="555"/>
                    <a:pt x="80" y="557"/>
                  </a:cubicBezTo>
                  <a:cubicBezTo>
                    <a:pt x="72" y="559"/>
                    <a:pt x="65" y="558"/>
                    <a:pt x="59" y="554"/>
                  </a:cubicBezTo>
                  <a:cubicBezTo>
                    <a:pt x="54" y="550"/>
                    <a:pt x="50" y="544"/>
                    <a:pt x="48" y="536"/>
                  </a:cubicBezTo>
                  <a:cubicBezTo>
                    <a:pt x="47" y="530"/>
                    <a:pt x="48" y="524"/>
                    <a:pt x="50" y="519"/>
                  </a:cubicBezTo>
                  <a:cubicBezTo>
                    <a:pt x="52" y="516"/>
                    <a:pt x="55" y="513"/>
                    <a:pt x="58" y="511"/>
                  </a:cubicBezTo>
                  <a:cubicBezTo>
                    <a:pt x="63" y="522"/>
                    <a:pt x="63" y="522"/>
                    <a:pt x="63" y="522"/>
                  </a:cubicBezTo>
                  <a:cubicBezTo>
                    <a:pt x="61" y="523"/>
                    <a:pt x="59" y="525"/>
                    <a:pt x="58" y="527"/>
                  </a:cubicBezTo>
                  <a:cubicBezTo>
                    <a:pt x="57" y="529"/>
                    <a:pt x="56" y="532"/>
                    <a:pt x="57" y="535"/>
                  </a:cubicBezTo>
                  <a:cubicBezTo>
                    <a:pt x="58" y="539"/>
                    <a:pt x="60" y="542"/>
                    <a:pt x="63" y="544"/>
                  </a:cubicBezTo>
                  <a:cubicBezTo>
                    <a:pt x="67" y="546"/>
                    <a:pt x="71" y="547"/>
                    <a:pt x="77" y="546"/>
                  </a:cubicBezTo>
                  <a:cubicBezTo>
                    <a:pt x="84" y="544"/>
                    <a:pt x="88" y="542"/>
                    <a:pt x="90" y="539"/>
                  </a:cubicBezTo>
                  <a:cubicBezTo>
                    <a:pt x="92" y="536"/>
                    <a:pt x="93" y="532"/>
                    <a:pt x="92" y="528"/>
                  </a:cubicBezTo>
                  <a:cubicBezTo>
                    <a:pt x="91" y="525"/>
                    <a:pt x="90" y="523"/>
                    <a:pt x="88" y="521"/>
                  </a:cubicBezTo>
                  <a:cubicBezTo>
                    <a:pt x="86" y="519"/>
                    <a:pt x="83" y="518"/>
                    <a:pt x="79" y="518"/>
                  </a:cubicBezTo>
                  <a:cubicBezTo>
                    <a:pt x="80" y="506"/>
                    <a:pt x="80" y="506"/>
                    <a:pt x="80" y="506"/>
                  </a:cubicBezTo>
                  <a:cubicBezTo>
                    <a:pt x="85" y="507"/>
                    <a:pt x="90" y="509"/>
                    <a:pt x="94" y="512"/>
                  </a:cubicBezTo>
                  <a:cubicBezTo>
                    <a:pt x="97" y="515"/>
                    <a:pt x="100" y="520"/>
                    <a:pt x="101" y="526"/>
                  </a:cubicBezTo>
                  <a:cubicBezTo>
                    <a:pt x="102" y="534"/>
                    <a:pt x="101" y="540"/>
                    <a:pt x="98" y="546"/>
                  </a:cubicBezTo>
                  <a:close/>
                  <a:moveTo>
                    <a:pt x="114" y="330"/>
                  </a:moveTo>
                  <a:cubicBezTo>
                    <a:pt x="101" y="331"/>
                    <a:pt x="101" y="331"/>
                    <a:pt x="101" y="331"/>
                  </a:cubicBezTo>
                  <a:cubicBezTo>
                    <a:pt x="94" y="353"/>
                    <a:pt x="94" y="353"/>
                    <a:pt x="94" y="353"/>
                  </a:cubicBezTo>
                  <a:cubicBezTo>
                    <a:pt x="104" y="361"/>
                    <a:pt x="104" y="361"/>
                    <a:pt x="104" y="361"/>
                  </a:cubicBezTo>
                  <a:cubicBezTo>
                    <a:pt x="100" y="373"/>
                    <a:pt x="100" y="373"/>
                    <a:pt x="100" y="373"/>
                  </a:cubicBezTo>
                  <a:cubicBezTo>
                    <a:pt x="58" y="336"/>
                    <a:pt x="58" y="336"/>
                    <a:pt x="58" y="336"/>
                  </a:cubicBezTo>
                  <a:cubicBezTo>
                    <a:pt x="62" y="325"/>
                    <a:pt x="62" y="325"/>
                    <a:pt x="62" y="325"/>
                  </a:cubicBezTo>
                  <a:cubicBezTo>
                    <a:pt x="118" y="318"/>
                    <a:pt x="118" y="318"/>
                    <a:pt x="118" y="318"/>
                  </a:cubicBezTo>
                  <a:lnTo>
                    <a:pt x="114" y="330"/>
                  </a:lnTo>
                  <a:close/>
                  <a:moveTo>
                    <a:pt x="252" y="762"/>
                  </a:moveTo>
                  <a:cubicBezTo>
                    <a:pt x="251" y="763"/>
                    <a:pt x="251" y="764"/>
                    <a:pt x="250" y="764"/>
                  </a:cubicBezTo>
                  <a:cubicBezTo>
                    <a:pt x="248" y="766"/>
                    <a:pt x="238" y="764"/>
                    <a:pt x="237" y="764"/>
                  </a:cubicBezTo>
                  <a:cubicBezTo>
                    <a:pt x="233" y="764"/>
                    <a:pt x="231" y="764"/>
                    <a:pt x="230" y="766"/>
                  </a:cubicBezTo>
                  <a:cubicBezTo>
                    <a:pt x="231" y="767"/>
                    <a:pt x="230" y="770"/>
                    <a:pt x="228" y="770"/>
                  </a:cubicBezTo>
                  <a:cubicBezTo>
                    <a:pt x="226" y="770"/>
                    <a:pt x="222" y="768"/>
                    <a:pt x="218" y="768"/>
                  </a:cubicBezTo>
                  <a:cubicBezTo>
                    <a:pt x="217" y="768"/>
                    <a:pt x="216" y="768"/>
                    <a:pt x="215" y="768"/>
                  </a:cubicBezTo>
                  <a:cubicBezTo>
                    <a:pt x="205" y="781"/>
                    <a:pt x="196" y="792"/>
                    <a:pt x="185" y="805"/>
                  </a:cubicBezTo>
                  <a:cubicBezTo>
                    <a:pt x="184" y="804"/>
                    <a:pt x="183" y="805"/>
                    <a:pt x="182" y="805"/>
                  </a:cubicBezTo>
                  <a:cubicBezTo>
                    <a:pt x="191" y="793"/>
                    <a:pt x="199" y="779"/>
                    <a:pt x="208" y="766"/>
                  </a:cubicBezTo>
                  <a:cubicBezTo>
                    <a:pt x="208" y="765"/>
                    <a:pt x="207" y="764"/>
                    <a:pt x="207" y="763"/>
                  </a:cubicBezTo>
                  <a:cubicBezTo>
                    <a:pt x="207" y="761"/>
                    <a:pt x="209" y="758"/>
                    <a:pt x="211" y="758"/>
                  </a:cubicBezTo>
                  <a:cubicBezTo>
                    <a:pt x="211" y="758"/>
                    <a:pt x="212" y="758"/>
                    <a:pt x="213" y="758"/>
                  </a:cubicBezTo>
                  <a:cubicBezTo>
                    <a:pt x="218" y="750"/>
                    <a:pt x="218" y="750"/>
                    <a:pt x="220" y="748"/>
                  </a:cubicBezTo>
                  <a:cubicBezTo>
                    <a:pt x="219" y="746"/>
                    <a:pt x="210" y="743"/>
                    <a:pt x="212" y="741"/>
                  </a:cubicBezTo>
                  <a:cubicBezTo>
                    <a:pt x="213" y="741"/>
                    <a:pt x="216" y="741"/>
                    <a:pt x="217" y="741"/>
                  </a:cubicBezTo>
                  <a:cubicBezTo>
                    <a:pt x="219" y="742"/>
                    <a:pt x="221" y="742"/>
                    <a:pt x="223" y="743"/>
                  </a:cubicBezTo>
                  <a:cubicBezTo>
                    <a:pt x="226" y="739"/>
                    <a:pt x="228" y="736"/>
                    <a:pt x="230" y="731"/>
                  </a:cubicBezTo>
                  <a:cubicBezTo>
                    <a:pt x="230" y="730"/>
                    <a:pt x="233" y="726"/>
                    <a:pt x="232" y="726"/>
                  </a:cubicBezTo>
                  <a:cubicBezTo>
                    <a:pt x="232" y="725"/>
                    <a:pt x="232" y="724"/>
                    <a:pt x="232" y="723"/>
                  </a:cubicBezTo>
                  <a:cubicBezTo>
                    <a:pt x="236" y="725"/>
                    <a:pt x="238" y="727"/>
                    <a:pt x="238" y="731"/>
                  </a:cubicBezTo>
                  <a:cubicBezTo>
                    <a:pt x="239" y="731"/>
                    <a:pt x="239" y="734"/>
                    <a:pt x="238" y="735"/>
                  </a:cubicBezTo>
                  <a:cubicBezTo>
                    <a:pt x="236" y="738"/>
                    <a:pt x="233" y="742"/>
                    <a:pt x="231" y="745"/>
                  </a:cubicBezTo>
                  <a:cubicBezTo>
                    <a:pt x="232" y="746"/>
                    <a:pt x="232" y="746"/>
                    <a:pt x="233" y="747"/>
                  </a:cubicBezTo>
                  <a:cubicBezTo>
                    <a:pt x="236" y="748"/>
                    <a:pt x="239" y="748"/>
                    <a:pt x="242" y="750"/>
                  </a:cubicBezTo>
                  <a:cubicBezTo>
                    <a:pt x="242" y="750"/>
                    <a:pt x="243" y="750"/>
                    <a:pt x="244" y="749"/>
                  </a:cubicBezTo>
                  <a:cubicBezTo>
                    <a:pt x="251" y="753"/>
                    <a:pt x="253" y="761"/>
                    <a:pt x="252" y="762"/>
                  </a:cubicBezTo>
                  <a:close/>
                  <a:moveTo>
                    <a:pt x="188" y="735"/>
                  </a:moveTo>
                  <a:cubicBezTo>
                    <a:pt x="191" y="738"/>
                    <a:pt x="194" y="740"/>
                    <a:pt x="195" y="742"/>
                  </a:cubicBezTo>
                  <a:cubicBezTo>
                    <a:pt x="196" y="743"/>
                    <a:pt x="200" y="748"/>
                    <a:pt x="202" y="755"/>
                  </a:cubicBezTo>
                  <a:cubicBezTo>
                    <a:pt x="203" y="757"/>
                    <a:pt x="204" y="758"/>
                    <a:pt x="203" y="761"/>
                  </a:cubicBezTo>
                  <a:cubicBezTo>
                    <a:pt x="199" y="758"/>
                    <a:pt x="199" y="757"/>
                    <a:pt x="197" y="752"/>
                  </a:cubicBezTo>
                  <a:cubicBezTo>
                    <a:pt x="197" y="750"/>
                    <a:pt x="196" y="748"/>
                    <a:pt x="193" y="744"/>
                  </a:cubicBezTo>
                  <a:cubicBezTo>
                    <a:pt x="192" y="742"/>
                    <a:pt x="188" y="738"/>
                    <a:pt x="188" y="735"/>
                  </a:cubicBezTo>
                  <a:close/>
                  <a:moveTo>
                    <a:pt x="261" y="821"/>
                  </a:moveTo>
                  <a:cubicBezTo>
                    <a:pt x="261" y="819"/>
                    <a:pt x="259" y="818"/>
                    <a:pt x="260" y="815"/>
                  </a:cubicBezTo>
                  <a:cubicBezTo>
                    <a:pt x="265" y="807"/>
                    <a:pt x="273" y="790"/>
                    <a:pt x="281" y="779"/>
                  </a:cubicBezTo>
                  <a:cubicBezTo>
                    <a:pt x="281" y="778"/>
                    <a:pt x="282" y="776"/>
                    <a:pt x="283" y="777"/>
                  </a:cubicBezTo>
                  <a:cubicBezTo>
                    <a:pt x="283" y="778"/>
                    <a:pt x="284" y="778"/>
                    <a:pt x="282" y="782"/>
                  </a:cubicBezTo>
                  <a:cubicBezTo>
                    <a:pt x="282" y="783"/>
                    <a:pt x="262" y="820"/>
                    <a:pt x="264" y="821"/>
                  </a:cubicBezTo>
                  <a:cubicBezTo>
                    <a:pt x="262" y="821"/>
                    <a:pt x="263" y="821"/>
                    <a:pt x="261" y="821"/>
                  </a:cubicBezTo>
                  <a:close/>
                  <a:moveTo>
                    <a:pt x="288" y="830"/>
                  </a:moveTo>
                  <a:cubicBezTo>
                    <a:pt x="288" y="830"/>
                    <a:pt x="287" y="830"/>
                    <a:pt x="287" y="830"/>
                  </a:cubicBezTo>
                  <a:cubicBezTo>
                    <a:pt x="285" y="830"/>
                    <a:pt x="283" y="829"/>
                    <a:pt x="281" y="828"/>
                  </a:cubicBezTo>
                  <a:cubicBezTo>
                    <a:pt x="280" y="826"/>
                    <a:pt x="275" y="818"/>
                    <a:pt x="275" y="816"/>
                  </a:cubicBezTo>
                  <a:cubicBezTo>
                    <a:pt x="275" y="816"/>
                    <a:pt x="275" y="816"/>
                    <a:pt x="276" y="816"/>
                  </a:cubicBezTo>
                  <a:cubicBezTo>
                    <a:pt x="277" y="822"/>
                    <a:pt x="286" y="820"/>
                    <a:pt x="293" y="818"/>
                  </a:cubicBezTo>
                  <a:cubicBezTo>
                    <a:pt x="299" y="816"/>
                    <a:pt x="304" y="813"/>
                    <a:pt x="305" y="812"/>
                  </a:cubicBezTo>
                  <a:cubicBezTo>
                    <a:pt x="304" y="811"/>
                    <a:pt x="305" y="811"/>
                    <a:pt x="303" y="809"/>
                  </a:cubicBezTo>
                  <a:cubicBezTo>
                    <a:pt x="303" y="810"/>
                    <a:pt x="300" y="811"/>
                    <a:pt x="296" y="812"/>
                  </a:cubicBezTo>
                  <a:cubicBezTo>
                    <a:pt x="288" y="814"/>
                    <a:pt x="274" y="816"/>
                    <a:pt x="273" y="815"/>
                  </a:cubicBezTo>
                  <a:cubicBezTo>
                    <a:pt x="269" y="814"/>
                    <a:pt x="270" y="813"/>
                    <a:pt x="272" y="809"/>
                  </a:cubicBezTo>
                  <a:cubicBezTo>
                    <a:pt x="279" y="807"/>
                    <a:pt x="290" y="805"/>
                    <a:pt x="296" y="802"/>
                  </a:cubicBezTo>
                  <a:cubicBezTo>
                    <a:pt x="297" y="802"/>
                    <a:pt x="298" y="801"/>
                    <a:pt x="297" y="799"/>
                  </a:cubicBezTo>
                  <a:cubicBezTo>
                    <a:pt x="294" y="801"/>
                    <a:pt x="286" y="801"/>
                    <a:pt x="283" y="801"/>
                  </a:cubicBezTo>
                  <a:cubicBezTo>
                    <a:pt x="280" y="798"/>
                    <a:pt x="282" y="795"/>
                    <a:pt x="284" y="792"/>
                  </a:cubicBezTo>
                  <a:cubicBezTo>
                    <a:pt x="284" y="792"/>
                    <a:pt x="284" y="792"/>
                    <a:pt x="284" y="792"/>
                  </a:cubicBezTo>
                  <a:cubicBezTo>
                    <a:pt x="286" y="794"/>
                    <a:pt x="293" y="793"/>
                    <a:pt x="295" y="791"/>
                  </a:cubicBezTo>
                  <a:cubicBezTo>
                    <a:pt x="294" y="789"/>
                    <a:pt x="291" y="784"/>
                    <a:pt x="293" y="785"/>
                  </a:cubicBezTo>
                  <a:cubicBezTo>
                    <a:pt x="295" y="786"/>
                    <a:pt x="295" y="787"/>
                    <a:pt x="297" y="788"/>
                  </a:cubicBezTo>
                  <a:cubicBezTo>
                    <a:pt x="298" y="788"/>
                    <a:pt x="298" y="787"/>
                    <a:pt x="298" y="787"/>
                  </a:cubicBezTo>
                  <a:cubicBezTo>
                    <a:pt x="296" y="786"/>
                    <a:pt x="295" y="785"/>
                    <a:pt x="294" y="785"/>
                  </a:cubicBezTo>
                  <a:cubicBezTo>
                    <a:pt x="295" y="782"/>
                    <a:pt x="297" y="782"/>
                    <a:pt x="299" y="783"/>
                  </a:cubicBezTo>
                  <a:cubicBezTo>
                    <a:pt x="301" y="784"/>
                    <a:pt x="307" y="790"/>
                    <a:pt x="308" y="790"/>
                  </a:cubicBezTo>
                  <a:cubicBezTo>
                    <a:pt x="308" y="790"/>
                    <a:pt x="308" y="790"/>
                    <a:pt x="308" y="790"/>
                  </a:cubicBezTo>
                  <a:cubicBezTo>
                    <a:pt x="309" y="791"/>
                    <a:pt x="309" y="792"/>
                    <a:pt x="310" y="793"/>
                  </a:cubicBezTo>
                  <a:cubicBezTo>
                    <a:pt x="309" y="797"/>
                    <a:pt x="307" y="798"/>
                    <a:pt x="305" y="798"/>
                  </a:cubicBezTo>
                  <a:cubicBezTo>
                    <a:pt x="305" y="802"/>
                    <a:pt x="305" y="806"/>
                    <a:pt x="308" y="811"/>
                  </a:cubicBezTo>
                  <a:cubicBezTo>
                    <a:pt x="310" y="810"/>
                    <a:pt x="312" y="809"/>
                    <a:pt x="313" y="808"/>
                  </a:cubicBezTo>
                  <a:cubicBezTo>
                    <a:pt x="315" y="810"/>
                    <a:pt x="316" y="811"/>
                    <a:pt x="316" y="814"/>
                  </a:cubicBezTo>
                  <a:cubicBezTo>
                    <a:pt x="314" y="818"/>
                    <a:pt x="309" y="817"/>
                    <a:pt x="309" y="819"/>
                  </a:cubicBezTo>
                  <a:cubicBezTo>
                    <a:pt x="307" y="824"/>
                    <a:pt x="308" y="831"/>
                    <a:pt x="307" y="835"/>
                  </a:cubicBezTo>
                  <a:cubicBezTo>
                    <a:pt x="306" y="835"/>
                    <a:pt x="305" y="835"/>
                    <a:pt x="305" y="835"/>
                  </a:cubicBezTo>
                  <a:cubicBezTo>
                    <a:pt x="304" y="831"/>
                    <a:pt x="304" y="824"/>
                    <a:pt x="305" y="821"/>
                  </a:cubicBezTo>
                  <a:cubicBezTo>
                    <a:pt x="302" y="821"/>
                    <a:pt x="299" y="823"/>
                    <a:pt x="294" y="824"/>
                  </a:cubicBezTo>
                  <a:cubicBezTo>
                    <a:pt x="294" y="825"/>
                    <a:pt x="294" y="824"/>
                    <a:pt x="294" y="825"/>
                  </a:cubicBezTo>
                  <a:cubicBezTo>
                    <a:pt x="296" y="826"/>
                    <a:pt x="297" y="827"/>
                    <a:pt x="297" y="828"/>
                  </a:cubicBezTo>
                  <a:cubicBezTo>
                    <a:pt x="297" y="829"/>
                    <a:pt x="296" y="831"/>
                    <a:pt x="295" y="831"/>
                  </a:cubicBezTo>
                  <a:cubicBezTo>
                    <a:pt x="294" y="831"/>
                    <a:pt x="293" y="830"/>
                    <a:pt x="290" y="829"/>
                  </a:cubicBezTo>
                  <a:cubicBezTo>
                    <a:pt x="289" y="829"/>
                    <a:pt x="289" y="829"/>
                    <a:pt x="288" y="830"/>
                  </a:cubicBezTo>
                  <a:close/>
                  <a:moveTo>
                    <a:pt x="316" y="787"/>
                  </a:moveTo>
                  <a:cubicBezTo>
                    <a:pt x="316" y="785"/>
                    <a:pt x="319" y="786"/>
                    <a:pt x="320" y="787"/>
                  </a:cubicBezTo>
                  <a:cubicBezTo>
                    <a:pt x="322" y="788"/>
                    <a:pt x="324" y="789"/>
                    <a:pt x="326" y="794"/>
                  </a:cubicBezTo>
                  <a:cubicBezTo>
                    <a:pt x="325" y="796"/>
                    <a:pt x="325" y="797"/>
                    <a:pt x="324" y="798"/>
                  </a:cubicBezTo>
                  <a:cubicBezTo>
                    <a:pt x="323" y="799"/>
                    <a:pt x="318" y="798"/>
                    <a:pt x="318" y="795"/>
                  </a:cubicBezTo>
                  <a:cubicBezTo>
                    <a:pt x="317" y="793"/>
                    <a:pt x="316" y="788"/>
                    <a:pt x="316" y="787"/>
                  </a:cubicBezTo>
                  <a:close/>
                  <a:moveTo>
                    <a:pt x="340" y="802"/>
                  </a:moveTo>
                  <a:cubicBezTo>
                    <a:pt x="333" y="803"/>
                    <a:pt x="318" y="845"/>
                    <a:pt x="312" y="854"/>
                  </a:cubicBezTo>
                  <a:cubicBezTo>
                    <a:pt x="307" y="861"/>
                    <a:pt x="305" y="861"/>
                    <a:pt x="302" y="858"/>
                  </a:cubicBezTo>
                  <a:cubicBezTo>
                    <a:pt x="298" y="854"/>
                    <a:pt x="293" y="836"/>
                    <a:pt x="294" y="832"/>
                  </a:cubicBezTo>
                  <a:cubicBezTo>
                    <a:pt x="295" y="833"/>
                    <a:pt x="296" y="836"/>
                    <a:pt x="297" y="837"/>
                  </a:cubicBezTo>
                  <a:cubicBezTo>
                    <a:pt x="297" y="836"/>
                    <a:pt x="297" y="836"/>
                    <a:pt x="297" y="835"/>
                  </a:cubicBezTo>
                  <a:cubicBezTo>
                    <a:pt x="298" y="838"/>
                    <a:pt x="302" y="846"/>
                    <a:pt x="303" y="847"/>
                  </a:cubicBezTo>
                  <a:cubicBezTo>
                    <a:pt x="306" y="849"/>
                    <a:pt x="307" y="845"/>
                    <a:pt x="309" y="843"/>
                  </a:cubicBezTo>
                  <a:cubicBezTo>
                    <a:pt x="313" y="834"/>
                    <a:pt x="324" y="807"/>
                    <a:pt x="329" y="799"/>
                  </a:cubicBezTo>
                  <a:cubicBezTo>
                    <a:pt x="331" y="794"/>
                    <a:pt x="334" y="789"/>
                    <a:pt x="330" y="786"/>
                  </a:cubicBezTo>
                  <a:cubicBezTo>
                    <a:pt x="319" y="780"/>
                    <a:pt x="305" y="785"/>
                    <a:pt x="295" y="779"/>
                  </a:cubicBezTo>
                  <a:cubicBezTo>
                    <a:pt x="295" y="778"/>
                    <a:pt x="295" y="778"/>
                    <a:pt x="296" y="778"/>
                  </a:cubicBezTo>
                  <a:cubicBezTo>
                    <a:pt x="301" y="776"/>
                    <a:pt x="327" y="782"/>
                    <a:pt x="327" y="782"/>
                  </a:cubicBezTo>
                  <a:cubicBezTo>
                    <a:pt x="335" y="784"/>
                    <a:pt x="345" y="793"/>
                    <a:pt x="340" y="802"/>
                  </a:cubicBezTo>
                  <a:close/>
                  <a:moveTo>
                    <a:pt x="364" y="858"/>
                  </a:moveTo>
                  <a:cubicBezTo>
                    <a:pt x="364" y="858"/>
                    <a:pt x="362" y="859"/>
                    <a:pt x="362" y="860"/>
                  </a:cubicBezTo>
                  <a:cubicBezTo>
                    <a:pt x="362" y="860"/>
                    <a:pt x="361" y="861"/>
                    <a:pt x="360" y="861"/>
                  </a:cubicBezTo>
                  <a:cubicBezTo>
                    <a:pt x="360" y="861"/>
                    <a:pt x="357" y="862"/>
                    <a:pt x="355" y="861"/>
                  </a:cubicBezTo>
                  <a:cubicBezTo>
                    <a:pt x="355" y="861"/>
                    <a:pt x="354" y="860"/>
                    <a:pt x="353" y="860"/>
                  </a:cubicBezTo>
                  <a:cubicBezTo>
                    <a:pt x="353" y="860"/>
                    <a:pt x="351" y="859"/>
                    <a:pt x="350" y="859"/>
                  </a:cubicBezTo>
                  <a:cubicBezTo>
                    <a:pt x="350" y="859"/>
                    <a:pt x="349" y="859"/>
                    <a:pt x="351" y="858"/>
                  </a:cubicBezTo>
                  <a:cubicBezTo>
                    <a:pt x="351" y="858"/>
                    <a:pt x="351" y="858"/>
                    <a:pt x="353" y="858"/>
                  </a:cubicBezTo>
                  <a:cubicBezTo>
                    <a:pt x="353" y="858"/>
                    <a:pt x="353" y="858"/>
                    <a:pt x="354" y="857"/>
                  </a:cubicBezTo>
                  <a:cubicBezTo>
                    <a:pt x="354" y="857"/>
                    <a:pt x="354" y="857"/>
                    <a:pt x="354" y="857"/>
                  </a:cubicBezTo>
                  <a:cubicBezTo>
                    <a:pt x="354" y="857"/>
                    <a:pt x="355" y="858"/>
                    <a:pt x="356" y="856"/>
                  </a:cubicBezTo>
                  <a:cubicBezTo>
                    <a:pt x="356" y="856"/>
                    <a:pt x="356" y="855"/>
                    <a:pt x="357" y="855"/>
                  </a:cubicBezTo>
                  <a:cubicBezTo>
                    <a:pt x="357" y="855"/>
                    <a:pt x="361" y="853"/>
                    <a:pt x="370" y="848"/>
                  </a:cubicBezTo>
                  <a:cubicBezTo>
                    <a:pt x="370" y="848"/>
                    <a:pt x="378" y="843"/>
                    <a:pt x="384" y="837"/>
                  </a:cubicBezTo>
                  <a:cubicBezTo>
                    <a:pt x="384" y="837"/>
                    <a:pt x="388" y="834"/>
                    <a:pt x="392" y="831"/>
                  </a:cubicBezTo>
                  <a:cubicBezTo>
                    <a:pt x="392" y="831"/>
                    <a:pt x="405" y="820"/>
                    <a:pt x="408" y="817"/>
                  </a:cubicBezTo>
                  <a:cubicBezTo>
                    <a:pt x="408" y="817"/>
                    <a:pt x="398" y="813"/>
                    <a:pt x="400" y="808"/>
                  </a:cubicBezTo>
                  <a:cubicBezTo>
                    <a:pt x="400" y="808"/>
                    <a:pt x="400" y="806"/>
                    <a:pt x="401" y="808"/>
                  </a:cubicBezTo>
                  <a:cubicBezTo>
                    <a:pt x="401" y="808"/>
                    <a:pt x="405" y="812"/>
                    <a:pt x="412" y="810"/>
                  </a:cubicBezTo>
                  <a:cubicBezTo>
                    <a:pt x="412" y="810"/>
                    <a:pt x="416" y="810"/>
                    <a:pt x="420" y="807"/>
                  </a:cubicBezTo>
                  <a:cubicBezTo>
                    <a:pt x="420" y="807"/>
                    <a:pt x="424" y="807"/>
                    <a:pt x="426" y="815"/>
                  </a:cubicBezTo>
                  <a:cubicBezTo>
                    <a:pt x="426" y="815"/>
                    <a:pt x="427" y="819"/>
                    <a:pt x="424" y="818"/>
                  </a:cubicBezTo>
                  <a:cubicBezTo>
                    <a:pt x="424" y="818"/>
                    <a:pt x="421" y="818"/>
                    <a:pt x="419" y="819"/>
                  </a:cubicBezTo>
                  <a:cubicBezTo>
                    <a:pt x="418" y="819"/>
                    <a:pt x="417" y="819"/>
                    <a:pt x="416" y="820"/>
                  </a:cubicBezTo>
                  <a:cubicBezTo>
                    <a:pt x="416" y="820"/>
                    <a:pt x="409" y="826"/>
                    <a:pt x="396" y="835"/>
                  </a:cubicBezTo>
                  <a:cubicBezTo>
                    <a:pt x="396" y="835"/>
                    <a:pt x="390" y="839"/>
                    <a:pt x="380" y="848"/>
                  </a:cubicBezTo>
                  <a:cubicBezTo>
                    <a:pt x="380" y="848"/>
                    <a:pt x="373" y="855"/>
                    <a:pt x="364" y="858"/>
                  </a:cubicBezTo>
                  <a:close/>
                  <a:moveTo>
                    <a:pt x="429" y="859"/>
                  </a:moveTo>
                  <a:cubicBezTo>
                    <a:pt x="429" y="859"/>
                    <a:pt x="429" y="860"/>
                    <a:pt x="429" y="861"/>
                  </a:cubicBezTo>
                  <a:cubicBezTo>
                    <a:pt x="429" y="861"/>
                    <a:pt x="429" y="863"/>
                    <a:pt x="427" y="862"/>
                  </a:cubicBezTo>
                  <a:cubicBezTo>
                    <a:pt x="427" y="862"/>
                    <a:pt x="420" y="864"/>
                    <a:pt x="418" y="866"/>
                  </a:cubicBezTo>
                  <a:cubicBezTo>
                    <a:pt x="418" y="866"/>
                    <a:pt x="415" y="870"/>
                    <a:pt x="415" y="872"/>
                  </a:cubicBezTo>
                  <a:cubicBezTo>
                    <a:pt x="415" y="872"/>
                    <a:pt x="415" y="875"/>
                    <a:pt x="412" y="875"/>
                  </a:cubicBezTo>
                  <a:cubicBezTo>
                    <a:pt x="412" y="875"/>
                    <a:pt x="411" y="876"/>
                    <a:pt x="409" y="875"/>
                  </a:cubicBezTo>
                  <a:cubicBezTo>
                    <a:pt x="409" y="875"/>
                    <a:pt x="406" y="873"/>
                    <a:pt x="403" y="876"/>
                  </a:cubicBezTo>
                  <a:cubicBezTo>
                    <a:pt x="403" y="876"/>
                    <a:pt x="403" y="877"/>
                    <a:pt x="402" y="875"/>
                  </a:cubicBezTo>
                  <a:cubicBezTo>
                    <a:pt x="402" y="875"/>
                    <a:pt x="402" y="874"/>
                    <a:pt x="400" y="874"/>
                  </a:cubicBezTo>
                  <a:cubicBezTo>
                    <a:pt x="400" y="874"/>
                    <a:pt x="400" y="873"/>
                    <a:pt x="400" y="872"/>
                  </a:cubicBezTo>
                  <a:cubicBezTo>
                    <a:pt x="400" y="872"/>
                    <a:pt x="400" y="870"/>
                    <a:pt x="398" y="869"/>
                  </a:cubicBezTo>
                  <a:cubicBezTo>
                    <a:pt x="398" y="869"/>
                    <a:pt x="397" y="869"/>
                    <a:pt x="396" y="867"/>
                  </a:cubicBezTo>
                  <a:cubicBezTo>
                    <a:pt x="396" y="867"/>
                    <a:pt x="395" y="861"/>
                    <a:pt x="394" y="858"/>
                  </a:cubicBezTo>
                  <a:cubicBezTo>
                    <a:pt x="394" y="858"/>
                    <a:pt x="393" y="855"/>
                    <a:pt x="390" y="854"/>
                  </a:cubicBezTo>
                  <a:cubicBezTo>
                    <a:pt x="390" y="854"/>
                    <a:pt x="386" y="848"/>
                    <a:pt x="388" y="848"/>
                  </a:cubicBezTo>
                  <a:cubicBezTo>
                    <a:pt x="388" y="848"/>
                    <a:pt x="393" y="848"/>
                    <a:pt x="395" y="854"/>
                  </a:cubicBezTo>
                  <a:cubicBezTo>
                    <a:pt x="395" y="854"/>
                    <a:pt x="395" y="856"/>
                    <a:pt x="396" y="858"/>
                  </a:cubicBezTo>
                  <a:cubicBezTo>
                    <a:pt x="396" y="858"/>
                    <a:pt x="396" y="860"/>
                    <a:pt x="399" y="866"/>
                  </a:cubicBezTo>
                  <a:cubicBezTo>
                    <a:pt x="399" y="866"/>
                    <a:pt x="399" y="867"/>
                    <a:pt x="400" y="865"/>
                  </a:cubicBezTo>
                  <a:cubicBezTo>
                    <a:pt x="401" y="863"/>
                    <a:pt x="401" y="863"/>
                    <a:pt x="401" y="863"/>
                  </a:cubicBezTo>
                  <a:cubicBezTo>
                    <a:pt x="401" y="863"/>
                    <a:pt x="402" y="861"/>
                    <a:pt x="403" y="862"/>
                  </a:cubicBezTo>
                  <a:cubicBezTo>
                    <a:pt x="403" y="862"/>
                    <a:pt x="404" y="863"/>
                    <a:pt x="404" y="862"/>
                  </a:cubicBezTo>
                  <a:cubicBezTo>
                    <a:pt x="404" y="862"/>
                    <a:pt x="407" y="861"/>
                    <a:pt x="409" y="858"/>
                  </a:cubicBezTo>
                  <a:cubicBezTo>
                    <a:pt x="409" y="858"/>
                    <a:pt x="412" y="856"/>
                    <a:pt x="411" y="855"/>
                  </a:cubicBezTo>
                  <a:cubicBezTo>
                    <a:pt x="411" y="855"/>
                    <a:pt x="408" y="852"/>
                    <a:pt x="407" y="850"/>
                  </a:cubicBezTo>
                  <a:cubicBezTo>
                    <a:pt x="407" y="850"/>
                    <a:pt x="405" y="849"/>
                    <a:pt x="406" y="848"/>
                  </a:cubicBezTo>
                  <a:cubicBezTo>
                    <a:pt x="406" y="848"/>
                    <a:pt x="407" y="848"/>
                    <a:pt x="410" y="849"/>
                  </a:cubicBezTo>
                  <a:cubicBezTo>
                    <a:pt x="410" y="849"/>
                    <a:pt x="416" y="850"/>
                    <a:pt x="418" y="848"/>
                  </a:cubicBezTo>
                  <a:cubicBezTo>
                    <a:pt x="418" y="848"/>
                    <a:pt x="419" y="846"/>
                    <a:pt x="420" y="847"/>
                  </a:cubicBezTo>
                  <a:cubicBezTo>
                    <a:pt x="420" y="847"/>
                    <a:pt x="423" y="850"/>
                    <a:pt x="424" y="850"/>
                  </a:cubicBezTo>
                  <a:cubicBezTo>
                    <a:pt x="424" y="850"/>
                    <a:pt x="430" y="852"/>
                    <a:pt x="429" y="859"/>
                  </a:cubicBezTo>
                  <a:close/>
                  <a:moveTo>
                    <a:pt x="485" y="876"/>
                  </a:moveTo>
                  <a:cubicBezTo>
                    <a:pt x="485" y="876"/>
                    <a:pt x="484" y="878"/>
                    <a:pt x="482" y="877"/>
                  </a:cubicBezTo>
                  <a:cubicBezTo>
                    <a:pt x="482" y="877"/>
                    <a:pt x="476" y="874"/>
                    <a:pt x="474" y="867"/>
                  </a:cubicBezTo>
                  <a:cubicBezTo>
                    <a:pt x="474" y="867"/>
                    <a:pt x="472" y="857"/>
                    <a:pt x="472" y="856"/>
                  </a:cubicBezTo>
                  <a:cubicBezTo>
                    <a:pt x="472" y="856"/>
                    <a:pt x="473" y="856"/>
                    <a:pt x="472" y="855"/>
                  </a:cubicBezTo>
                  <a:cubicBezTo>
                    <a:pt x="472" y="849"/>
                    <a:pt x="472" y="849"/>
                    <a:pt x="472" y="849"/>
                  </a:cubicBezTo>
                  <a:cubicBezTo>
                    <a:pt x="472" y="849"/>
                    <a:pt x="472" y="848"/>
                    <a:pt x="472" y="847"/>
                  </a:cubicBezTo>
                  <a:cubicBezTo>
                    <a:pt x="472" y="847"/>
                    <a:pt x="472" y="846"/>
                    <a:pt x="472" y="846"/>
                  </a:cubicBezTo>
                  <a:cubicBezTo>
                    <a:pt x="472" y="846"/>
                    <a:pt x="472" y="845"/>
                    <a:pt x="472" y="845"/>
                  </a:cubicBezTo>
                  <a:cubicBezTo>
                    <a:pt x="472" y="845"/>
                    <a:pt x="472" y="842"/>
                    <a:pt x="474" y="844"/>
                  </a:cubicBezTo>
                  <a:cubicBezTo>
                    <a:pt x="474" y="844"/>
                    <a:pt x="475" y="845"/>
                    <a:pt x="474" y="846"/>
                  </a:cubicBezTo>
                  <a:cubicBezTo>
                    <a:pt x="474" y="846"/>
                    <a:pt x="473" y="848"/>
                    <a:pt x="477" y="855"/>
                  </a:cubicBezTo>
                  <a:cubicBezTo>
                    <a:pt x="477" y="855"/>
                    <a:pt x="477" y="856"/>
                    <a:pt x="478" y="857"/>
                  </a:cubicBezTo>
                  <a:cubicBezTo>
                    <a:pt x="478" y="857"/>
                    <a:pt x="480" y="857"/>
                    <a:pt x="480" y="860"/>
                  </a:cubicBezTo>
                  <a:cubicBezTo>
                    <a:pt x="480" y="860"/>
                    <a:pt x="480" y="862"/>
                    <a:pt x="480" y="862"/>
                  </a:cubicBezTo>
                  <a:cubicBezTo>
                    <a:pt x="480" y="862"/>
                    <a:pt x="480" y="864"/>
                    <a:pt x="481" y="863"/>
                  </a:cubicBezTo>
                  <a:cubicBezTo>
                    <a:pt x="481" y="863"/>
                    <a:pt x="482" y="863"/>
                    <a:pt x="482" y="864"/>
                  </a:cubicBezTo>
                  <a:cubicBezTo>
                    <a:pt x="482" y="864"/>
                    <a:pt x="482" y="868"/>
                    <a:pt x="483" y="869"/>
                  </a:cubicBezTo>
                  <a:cubicBezTo>
                    <a:pt x="483" y="869"/>
                    <a:pt x="483" y="870"/>
                    <a:pt x="483" y="870"/>
                  </a:cubicBezTo>
                  <a:cubicBezTo>
                    <a:pt x="483" y="870"/>
                    <a:pt x="483" y="871"/>
                    <a:pt x="484" y="871"/>
                  </a:cubicBezTo>
                  <a:cubicBezTo>
                    <a:pt x="484" y="871"/>
                    <a:pt x="484" y="871"/>
                    <a:pt x="484" y="872"/>
                  </a:cubicBezTo>
                  <a:cubicBezTo>
                    <a:pt x="484" y="872"/>
                    <a:pt x="485" y="876"/>
                    <a:pt x="485" y="876"/>
                  </a:cubicBezTo>
                  <a:close/>
                  <a:moveTo>
                    <a:pt x="482" y="834"/>
                  </a:moveTo>
                  <a:cubicBezTo>
                    <a:pt x="482" y="834"/>
                    <a:pt x="480" y="833"/>
                    <a:pt x="480" y="833"/>
                  </a:cubicBezTo>
                  <a:cubicBezTo>
                    <a:pt x="480" y="833"/>
                    <a:pt x="479" y="833"/>
                    <a:pt x="477" y="833"/>
                  </a:cubicBezTo>
                  <a:cubicBezTo>
                    <a:pt x="477" y="833"/>
                    <a:pt x="476" y="833"/>
                    <a:pt x="476" y="832"/>
                  </a:cubicBezTo>
                  <a:cubicBezTo>
                    <a:pt x="476" y="832"/>
                    <a:pt x="479" y="827"/>
                    <a:pt x="478" y="823"/>
                  </a:cubicBezTo>
                  <a:cubicBezTo>
                    <a:pt x="478" y="823"/>
                    <a:pt x="477" y="822"/>
                    <a:pt x="478" y="821"/>
                  </a:cubicBezTo>
                  <a:cubicBezTo>
                    <a:pt x="478" y="821"/>
                    <a:pt x="479" y="820"/>
                    <a:pt x="480" y="821"/>
                  </a:cubicBezTo>
                  <a:cubicBezTo>
                    <a:pt x="480" y="821"/>
                    <a:pt x="484" y="829"/>
                    <a:pt x="485" y="832"/>
                  </a:cubicBezTo>
                  <a:cubicBezTo>
                    <a:pt x="485" y="832"/>
                    <a:pt x="485" y="835"/>
                    <a:pt x="482" y="834"/>
                  </a:cubicBezTo>
                  <a:close/>
                  <a:moveTo>
                    <a:pt x="540" y="839"/>
                  </a:moveTo>
                  <a:cubicBezTo>
                    <a:pt x="540" y="839"/>
                    <a:pt x="538" y="842"/>
                    <a:pt x="536" y="843"/>
                  </a:cubicBezTo>
                  <a:cubicBezTo>
                    <a:pt x="536" y="843"/>
                    <a:pt x="535" y="844"/>
                    <a:pt x="535" y="846"/>
                  </a:cubicBezTo>
                  <a:cubicBezTo>
                    <a:pt x="535" y="846"/>
                    <a:pt x="532" y="852"/>
                    <a:pt x="530" y="853"/>
                  </a:cubicBezTo>
                  <a:cubicBezTo>
                    <a:pt x="530" y="853"/>
                    <a:pt x="527" y="855"/>
                    <a:pt x="528" y="858"/>
                  </a:cubicBezTo>
                  <a:cubicBezTo>
                    <a:pt x="528" y="858"/>
                    <a:pt x="532" y="860"/>
                    <a:pt x="531" y="864"/>
                  </a:cubicBezTo>
                  <a:cubicBezTo>
                    <a:pt x="531" y="864"/>
                    <a:pt x="532" y="866"/>
                    <a:pt x="530" y="866"/>
                  </a:cubicBezTo>
                  <a:cubicBezTo>
                    <a:pt x="530" y="866"/>
                    <a:pt x="529" y="866"/>
                    <a:pt x="528" y="866"/>
                  </a:cubicBezTo>
                  <a:cubicBezTo>
                    <a:pt x="528" y="866"/>
                    <a:pt x="527" y="867"/>
                    <a:pt x="527" y="867"/>
                  </a:cubicBezTo>
                  <a:cubicBezTo>
                    <a:pt x="527" y="867"/>
                    <a:pt x="524" y="868"/>
                    <a:pt x="521" y="868"/>
                  </a:cubicBezTo>
                  <a:cubicBezTo>
                    <a:pt x="521" y="868"/>
                    <a:pt x="519" y="868"/>
                    <a:pt x="517" y="868"/>
                  </a:cubicBezTo>
                  <a:cubicBezTo>
                    <a:pt x="517" y="868"/>
                    <a:pt x="516" y="867"/>
                    <a:pt x="516" y="868"/>
                  </a:cubicBezTo>
                  <a:cubicBezTo>
                    <a:pt x="516" y="868"/>
                    <a:pt x="511" y="873"/>
                    <a:pt x="506" y="869"/>
                  </a:cubicBezTo>
                  <a:cubicBezTo>
                    <a:pt x="506" y="869"/>
                    <a:pt x="505" y="868"/>
                    <a:pt x="504" y="868"/>
                  </a:cubicBezTo>
                  <a:cubicBezTo>
                    <a:pt x="503" y="867"/>
                    <a:pt x="502" y="866"/>
                    <a:pt x="501" y="866"/>
                  </a:cubicBezTo>
                  <a:cubicBezTo>
                    <a:pt x="501" y="866"/>
                    <a:pt x="496" y="862"/>
                    <a:pt x="493" y="861"/>
                  </a:cubicBezTo>
                  <a:cubicBezTo>
                    <a:pt x="493" y="861"/>
                    <a:pt x="490" y="858"/>
                    <a:pt x="489" y="856"/>
                  </a:cubicBezTo>
                  <a:cubicBezTo>
                    <a:pt x="489" y="856"/>
                    <a:pt x="488" y="853"/>
                    <a:pt x="487" y="853"/>
                  </a:cubicBezTo>
                  <a:cubicBezTo>
                    <a:pt x="487" y="853"/>
                    <a:pt x="485" y="853"/>
                    <a:pt x="485" y="852"/>
                  </a:cubicBezTo>
                  <a:cubicBezTo>
                    <a:pt x="485" y="851"/>
                    <a:pt x="485" y="851"/>
                    <a:pt x="485" y="851"/>
                  </a:cubicBezTo>
                  <a:cubicBezTo>
                    <a:pt x="485" y="851"/>
                    <a:pt x="485" y="851"/>
                    <a:pt x="485" y="851"/>
                  </a:cubicBezTo>
                  <a:cubicBezTo>
                    <a:pt x="485" y="851"/>
                    <a:pt x="485" y="849"/>
                    <a:pt x="487" y="846"/>
                  </a:cubicBezTo>
                  <a:cubicBezTo>
                    <a:pt x="487" y="846"/>
                    <a:pt x="489" y="844"/>
                    <a:pt x="490" y="843"/>
                  </a:cubicBezTo>
                  <a:cubicBezTo>
                    <a:pt x="490" y="843"/>
                    <a:pt x="494" y="839"/>
                    <a:pt x="497" y="838"/>
                  </a:cubicBezTo>
                  <a:cubicBezTo>
                    <a:pt x="497" y="838"/>
                    <a:pt x="498" y="836"/>
                    <a:pt x="499" y="835"/>
                  </a:cubicBezTo>
                  <a:cubicBezTo>
                    <a:pt x="500" y="834"/>
                    <a:pt x="501" y="833"/>
                    <a:pt x="502" y="833"/>
                  </a:cubicBezTo>
                  <a:cubicBezTo>
                    <a:pt x="502" y="833"/>
                    <a:pt x="503" y="831"/>
                    <a:pt x="505" y="830"/>
                  </a:cubicBezTo>
                  <a:cubicBezTo>
                    <a:pt x="505" y="830"/>
                    <a:pt x="509" y="829"/>
                    <a:pt x="509" y="828"/>
                  </a:cubicBezTo>
                  <a:cubicBezTo>
                    <a:pt x="509" y="828"/>
                    <a:pt x="508" y="825"/>
                    <a:pt x="508" y="824"/>
                  </a:cubicBezTo>
                  <a:cubicBezTo>
                    <a:pt x="506" y="809"/>
                    <a:pt x="506" y="809"/>
                    <a:pt x="506" y="809"/>
                  </a:cubicBezTo>
                  <a:cubicBezTo>
                    <a:pt x="506" y="809"/>
                    <a:pt x="506" y="808"/>
                    <a:pt x="507" y="809"/>
                  </a:cubicBezTo>
                  <a:cubicBezTo>
                    <a:pt x="507" y="809"/>
                    <a:pt x="508" y="809"/>
                    <a:pt x="510" y="809"/>
                  </a:cubicBezTo>
                  <a:cubicBezTo>
                    <a:pt x="510" y="809"/>
                    <a:pt x="511" y="809"/>
                    <a:pt x="512" y="812"/>
                  </a:cubicBezTo>
                  <a:cubicBezTo>
                    <a:pt x="512" y="812"/>
                    <a:pt x="514" y="816"/>
                    <a:pt x="515" y="820"/>
                  </a:cubicBezTo>
                  <a:cubicBezTo>
                    <a:pt x="515" y="820"/>
                    <a:pt x="516" y="826"/>
                    <a:pt x="516" y="827"/>
                  </a:cubicBezTo>
                  <a:cubicBezTo>
                    <a:pt x="516" y="827"/>
                    <a:pt x="515" y="828"/>
                    <a:pt x="517" y="828"/>
                  </a:cubicBezTo>
                  <a:cubicBezTo>
                    <a:pt x="517" y="828"/>
                    <a:pt x="520" y="828"/>
                    <a:pt x="522" y="829"/>
                  </a:cubicBezTo>
                  <a:cubicBezTo>
                    <a:pt x="526" y="829"/>
                    <a:pt x="531" y="829"/>
                    <a:pt x="532" y="829"/>
                  </a:cubicBezTo>
                  <a:cubicBezTo>
                    <a:pt x="532" y="829"/>
                    <a:pt x="537" y="830"/>
                    <a:pt x="540" y="835"/>
                  </a:cubicBezTo>
                  <a:cubicBezTo>
                    <a:pt x="540" y="835"/>
                    <a:pt x="541" y="835"/>
                    <a:pt x="540" y="839"/>
                  </a:cubicBezTo>
                  <a:close/>
                  <a:moveTo>
                    <a:pt x="604" y="809"/>
                  </a:moveTo>
                  <a:cubicBezTo>
                    <a:pt x="604" y="809"/>
                    <a:pt x="603" y="810"/>
                    <a:pt x="603" y="811"/>
                  </a:cubicBezTo>
                  <a:cubicBezTo>
                    <a:pt x="603" y="811"/>
                    <a:pt x="602" y="815"/>
                    <a:pt x="602" y="816"/>
                  </a:cubicBezTo>
                  <a:cubicBezTo>
                    <a:pt x="602" y="816"/>
                    <a:pt x="602" y="819"/>
                    <a:pt x="601" y="821"/>
                  </a:cubicBezTo>
                  <a:cubicBezTo>
                    <a:pt x="601" y="821"/>
                    <a:pt x="597" y="826"/>
                    <a:pt x="601" y="831"/>
                  </a:cubicBezTo>
                  <a:cubicBezTo>
                    <a:pt x="601" y="831"/>
                    <a:pt x="604" y="834"/>
                    <a:pt x="601" y="837"/>
                  </a:cubicBezTo>
                  <a:cubicBezTo>
                    <a:pt x="601" y="837"/>
                    <a:pt x="599" y="837"/>
                    <a:pt x="598" y="840"/>
                  </a:cubicBezTo>
                  <a:cubicBezTo>
                    <a:pt x="598" y="840"/>
                    <a:pt x="598" y="842"/>
                    <a:pt x="598" y="842"/>
                  </a:cubicBezTo>
                  <a:cubicBezTo>
                    <a:pt x="598" y="842"/>
                    <a:pt x="598" y="844"/>
                    <a:pt x="598" y="845"/>
                  </a:cubicBezTo>
                  <a:cubicBezTo>
                    <a:pt x="598" y="845"/>
                    <a:pt x="597" y="847"/>
                    <a:pt x="595" y="848"/>
                  </a:cubicBezTo>
                  <a:cubicBezTo>
                    <a:pt x="595" y="848"/>
                    <a:pt x="592" y="850"/>
                    <a:pt x="592" y="851"/>
                  </a:cubicBezTo>
                  <a:cubicBezTo>
                    <a:pt x="592" y="851"/>
                    <a:pt x="590" y="853"/>
                    <a:pt x="590" y="853"/>
                  </a:cubicBezTo>
                  <a:cubicBezTo>
                    <a:pt x="590" y="853"/>
                    <a:pt x="589" y="853"/>
                    <a:pt x="589" y="854"/>
                  </a:cubicBezTo>
                  <a:cubicBezTo>
                    <a:pt x="589" y="854"/>
                    <a:pt x="588" y="856"/>
                    <a:pt x="585" y="857"/>
                  </a:cubicBezTo>
                  <a:cubicBezTo>
                    <a:pt x="585" y="857"/>
                    <a:pt x="585" y="851"/>
                    <a:pt x="585" y="848"/>
                  </a:cubicBezTo>
                  <a:cubicBezTo>
                    <a:pt x="585" y="848"/>
                    <a:pt x="585" y="845"/>
                    <a:pt x="586" y="843"/>
                  </a:cubicBezTo>
                  <a:cubicBezTo>
                    <a:pt x="586" y="843"/>
                    <a:pt x="585" y="840"/>
                    <a:pt x="587" y="840"/>
                  </a:cubicBezTo>
                  <a:cubicBezTo>
                    <a:pt x="587" y="840"/>
                    <a:pt x="588" y="841"/>
                    <a:pt x="588" y="840"/>
                  </a:cubicBezTo>
                  <a:cubicBezTo>
                    <a:pt x="588" y="840"/>
                    <a:pt x="589" y="836"/>
                    <a:pt x="589" y="836"/>
                  </a:cubicBezTo>
                  <a:cubicBezTo>
                    <a:pt x="589" y="836"/>
                    <a:pt x="588" y="835"/>
                    <a:pt x="587" y="835"/>
                  </a:cubicBezTo>
                  <a:cubicBezTo>
                    <a:pt x="587" y="835"/>
                    <a:pt x="586" y="834"/>
                    <a:pt x="587" y="832"/>
                  </a:cubicBezTo>
                  <a:cubicBezTo>
                    <a:pt x="587" y="832"/>
                    <a:pt x="587" y="832"/>
                    <a:pt x="585" y="831"/>
                  </a:cubicBezTo>
                  <a:cubicBezTo>
                    <a:pt x="585" y="831"/>
                    <a:pt x="583" y="830"/>
                    <a:pt x="583" y="831"/>
                  </a:cubicBezTo>
                  <a:cubicBezTo>
                    <a:pt x="583" y="831"/>
                    <a:pt x="583" y="832"/>
                    <a:pt x="581" y="831"/>
                  </a:cubicBezTo>
                  <a:cubicBezTo>
                    <a:pt x="581" y="831"/>
                    <a:pt x="572" y="829"/>
                    <a:pt x="576" y="827"/>
                  </a:cubicBezTo>
                  <a:cubicBezTo>
                    <a:pt x="576" y="827"/>
                    <a:pt x="581" y="827"/>
                    <a:pt x="584" y="823"/>
                  </a:cubicBezTo>
                  <a:cubicBezTo>
                    <a:pt x="584" y="823"/>
                    <a:pt x="586" y="822"/>
                    <a:pt x="586" y="815"/>
                  </a:cubicBezTo>
                  <a:cubicBezTo>
                    <a:pt x="586" y="815"/>
                    <a:pt x="586" y="814"/>
                    <a:pt x="585" y="813"/>
                  </a:cubicBezTo>
                  <a:cubicBezTo>
                    <a:pt x="585" y="813"/>
                    <a:pt x="585" y="813"/>
                    <a:pt x="585" y="812"/>
                  </a:cubicBezTo>
                  <a:cubicBezTo>
                    <a:pt x="585" y="812"/>
                    <a:pt x="585" y="811"/>
                    <a:pt x="584" y="810"/>
                  </a:cubicBezTo>
                  <a:cubicBezTo>
                    <a:pt x="584" y="810"/>
                    <a:pt x="584" y="809"/>
                    <a:pt x="584" y="808"/>
                  </a:cubicBezTo>
                  <a:cubicBezTo>
                    <a:pt x="584" y="808"/>
                    <a:pt x="584" y="807"/>
                    <a:pt x="583" y="807"/>
                  </a:cubicBezTo>
                  <a:cubicBezTo>
                    <a:pt x="583" y="807"/>
                    <a:pt x="583" y="806"/>
                    <a:pt x="583" y="805"/>
                  </a:cubicBezTo>
                  <a:cubicBezTo>
                    <a:pt x="583" y="805"/>
                    <a:pt x="583" y="805"/>
                    <a:pt x="583" y="804"/>
                  </a:cubicBezTo>
                  <a:cubicBezTo>
                    <a:pt x="583" y="804"/>
                    <a:pt x="582" y="803"/>
                    <a:pt x="583" y="803"/>
                  </a:cubicBezTo>
                  <a:cubicBezTo>
                    <a:pt x="583" y="803"/>
                    <a:pt x="584" y="803"/>
                    <a:pt x="583" y="801"/>
                  </a:cubicBezTo>
                  <a:cubicBezTo>
                    <a:pt x="583" y="801"/>
                    <a:pt x="582" y="800"/>
                    <a:pt x="581" y="799"/>
                  </a:cubicBezTo>
                  <a:cubicBezTo>
                    <a:pt x="580" y="798"/>
                    <a:pt x="580" y="798"/>
                    <a:pt x="580" y="798"/>
                  </a:cubicBezTo>
                  <a:cubicBezTo>
                    <a:pt x="577" y="791"/>
                    <a:pt x="577" y="791"/>
                    <a:pt x="577" y="791"/>
                  </a:cubicBezTo>
                  <a:cubicBezTo>
                    <a:pt x="577" y="791"/>
                    <a:pt x="573" y="788"/>
                    <a:pt x="577" y="789"/>
                  </a:cubicBezTo>
                  <a:cubicBezTo>
                    <a:pt x="577" y="789"/>
                    <a:pt x="581" y="788"/>
                    <a:pt x="583" y="789"/>
                  </a:cubicBezTo>
                  <a:cubicBezTo>
                    <a:pt x="583" y="789"/>
                    <a:pt x="587" y="789"/>
                    <a:pt x="588" y="789"/>
                  </a:cubicBezTo>
                  <a:cubicBezTo>
                    <a:pt x="588" y="789"/>
                    <a:pt x="589" y="789"/>
                    <a:pt x="591" y="792"/>
                  </a:cubicBezTo>
                  <a:cubicBezTo>
                    <a:pt x="591" y="792"/>
                    <a:pt x="592" y="796"/>
                    <a:pt x="593" y="796"/>
                  </a:cubicBezTo>
                  <a:cubicBezTo>
                    <a:pt x="593" y="796"/>
                    <a:pt x="597" y="797"/>
                    <a:pt x="598" y="797"/>
                  </a:cubicBezTo>
                  <a:cubicBezTo>
                    <a:pt x="598" y="797"/>
                    <a:pt x="598" y="797"/>
                    <a:pt x="599" y="797"/>
                  </a:cubicBezTo>
                  <a:cubicBezTo>
                    <a:pt x="599" y="797"/>
                    <a:pt x="601" y="796"/>
                    <a:pt x="602" y="798"/>
                  </a:cubicBezTo>
                  <a:cubicBezTo>
                    <a:pt x="602" y="798"/>
                    <a:pt x="602" y="800"/>
                    <a:pt x="603" y="799"/>
                  </a:cubicBezTo>
                  <a:cubicBezTo>
                    <a:pt x="603" y="799"/>
                    <a:pt x="605" y="799"/>
                    <a:pt x="605" y="802"/>
                  </a:cubicBezTo>
                  <a:cubicBezTo>
                    <a:pt x="605" y="802"/>
                    <a:pt x="607" y="807"/>
                    <a:pt x="604" y="809"/>
                  </a:cubicBezTo>
                  <a:close/>
                  <a:moveTo>
                    <a:pt x="631" y="834"/>
                  </a:moveTo>
                  <a:cubicBezTo>
                    <a:pt x="631" y="834"/>
                    <a:pt x="630" y="838"/>
                    <a:pt x="627" y="838"/>
                  </a:cubicBezTo>
                  <a:cubicBezTo>
                    <a:pt x="627" y="838"/>
                    <a:pt x="625" y="839"/>
                    <a:pt x="624" y="839"/>
                  </a:cubicBezTo>
                  <a:cubicBezTo>
                    <a:pt x="624" y="839"/>
                    <a:pt x="622" y="839"/>
                    <a:pt x="621" y="838"/>
                  </a:cubicBezTo>
                  <a:cubicBezTo>
                    <a:pt x="621" y="838"/>
                    <a:pt x="620" y="838"/>
                    <a:pt x="619" y="839"/>
                  </a:cubicBezTo>
                  <a:cubicBezTo>
                    <a:pt x="619" y="839"/>
                    <a:pt x="619" y="839"/>
                    <a:pt x="617" y="837"/>
                  </a:cubicBezTo>
                  <a:cubicBezTo>
                    <a:pt x="617" y="837"/>
                    <a:pt x="616" y="836"/>
                    <a:pt x="616" y="834"/>
                  </a:cubicBezTo>
                  <a:cubicBezTo>
                    <a:pt x="616" y="834"/>
                    <a:pt x="616" y="832"/>
                    <a:pt x="614" y="829"/>
                  </a:cubicBezTo>
                  <a:cubicBezTo>
                    <a:pt x="614" y="829"/>
                    <a:pt x="613" y="825"/>
                    <a:pt x="615" y="825"/>
                  </a:cubicBezTo>
                  <a:cubicBezTo>
                    <a:pt x="615" y="825"/>
                    <a:pt x="617" y="825"/>
                    <a:pt x="618" y="825"/>
                  </a:cubicBezTo>
                  <a:cubicBezTo>
                    <a:pt x="618" y="825"/>
                    <a:pt x="621" y="825"/>
                    <a:pt x="625" y="826"/>
                  </a:cubicBezTo>
                  <a:cubicBezTo>
                    <a:pt x="625" y="826"/>
                    <a:pt x="628" y="828"/>
                    <a:pt x="629" y="828"/>
                  </a:cubicBezTo>
                  <a:cubicBezTo>
                    <a:pt x="629" y="828"/>
                    <a:pt x="631" y="828"/>
                    <a:pt x="631" y="831"/>
                  </a:cubicBezTo>
                  <a:cubicBezTo>
                    <a:pt x="631" y="831"/>
                    <a:pt x="631" y="832"/>
                    <a:pt x="631" y="833"/>
                  </a:cubicBezTo>
                  <a:cubicBezTo>
                    <a:pt x="631" y="833"/>
                    <a:pt x="631" y="834"/>
                    <a:pt x="631" y="834"/>
                  </a:cubicBezTo>
                  <a:close/>
                  <a:moveTo>
                    <a:pt x="667" y="773"/>
                  </a:moveTo>
                  <a:cubicBezTo>
                    <a:pt x="667" y="773"/>
                    <a:pt x="664" y="773"/>
                    <a:pt x="663" y="772"/>
                  </a:cubicBezTo>
                  <a:cubicBezTo>
                    <a:pt x="663" y="772"/>
                    <a:pt x="662" y="771"/>
                    <a:pt x="661" y="773"/>
                  </a:cubicBezTo>
                  <a:cubicBezTo>
                    <a:pt x="661" y="773"/>
                    <a:pt x="655" y="778"/>
                    <a:pt x="656" y="783"/>
                  </a:cubicBezTo>
                  <a:cubicBezTo>
                    <a:pt x="656" y="783"/>
                    <a:pt x="655" y="784"/>
                    <a:pt x="656" y="786"/>
                  </a:cubicBezTo>
                  <a:cubicBezTo>
                    <a:pt x="656" y="786"/>
                    <a:pt x="656" y="788"/>
                    <a:pt x="656" y="789"/>
                  </a:cubicBezTo>
                  <a:cubicBezTo>
                    <a:pt x="656" y="789"/>
                    <a:pt x="656" y="792"/>
                    <a:pt x="655" y="793"/>
                  </a:cubicBezTo>
                  <a:cubicBezTo>
                    <a:pt x="655" y="793"/>
                    <a:pt x="653" y="793"/>
                    <a:pt x="652" y="794"/>
                  </a:cubicBezTo>
                  <a:cubicBezTo>
                    <a:pt x="652" y="794"/>
                    <a:pt x="652" y="794"/>
                    <a:pt x="651" y="794"/>
                  </a:cubicBezTo>
                  <a:cubicBezTo>
                    <a:pt x="651" y="794"/>
                    <a:pt x="647" y="794"/>
                    <a:pt x="647" y="791"/>
                  </a:cubicBezTo>
                  <a:cubicBezTo>
                    <a:pt x="647" y="791"/>
                    <a:pt x="648" y="788"/>
                    <a:pt x="647" y="785"/>
                  </a:cubicBezTo>
                  <a:cubicBezTo>
                    <a:pt x="647" y="785"/>
                    <a:pt x="646" y="782"/>
                    <a:pt x="648" y="781"/>
                  </a:cubicBezTo>
                  <a:cubicBezTo>
                    <a:pt x="648" y="781"/>
                    <a:pt x="651" y="780"/>
                    <a:pt x="652" y="780"/>
                  </a:cubicBezTo>
                  <a:cubicBezTo>
                    <a:pt x="652" y="780"/>
                    <a:pt x="653" y="780"/>
                    <a:pt x="653" y="779"/>
                  </a:cubicBezTo>
                  <a:cubicBezTo>
                    <a:pt x="653" y="779"/>
                    <a:pt x="658" y="773"/>
                    <a:pt x="660" y="770"/>
                  </a:cubicBezTo>
                  <a:cubicBezTo>
                    <a:pt x="660" y="770"/>
                    <a:pt x="661" y="770"/>
                    <a:pt x="659" y="768"/>
                  </a:cubicBezTo>
                  <a:cubicBezTo>
                    <a:pt x="659" y="768"/>
                    <a:pt x="654" y="762"/>
                    <a:pt x="649" y="761"/>
                  </a:cubicBezTo>
                  <a:cubicBezTo>
                    <a:pt x="649" y="761"/>
                    <a:pt x="644" y="758"/>
                    <a:pt x="642" y="759"/>
                  </a:cubicBezTo>
                  <a:cubicBezTo>
                    <a:pt x="642" y="759"/>
                    <a:pt x="633" y="758"/>
                    <a:pt x="639" y="757"/>
                  </a:cubicBezTo>
                  <a:cubicBezTo>
                    <a:pt x="639" y="757"/>
                    <a:pt x="645" y="755"/>
                    <a:pt x="653" y="761"/>
                  </a:cubicBezTo>
                  <a:cubicBezTo>
                    <a:pt x="653" y="761"/>
                    <a:pt x="659" y="764"/>
                    <a:pt x="661" y="767"/>
                  </a:cubicBezTo>
                  <a:cubicBezTo>
                    <a:pt x="661" y="767"/>
                    <a:pt x="661" y="769"/>
                    <a:pt x="662" y="767"/>
                  </a:cubicBezTo>
                  <a:cubicBezTo>
                    <a:pt x="662" y="767"/>
                    <a:pt x="665" y="765"/>
                    <a:pt x="663" y="763"/>
                  </a:cubicBezTo>
                  <a:cubicBezTo>
                    <a:pt x="663" y="763"/>
                    <a:pt x="660" y="757"/>
                    <a:pt x="649" y="750"/>
                  </a:cubicBezTo>
                  <a:cubicBezTo>
                    <a:pt x="649" y="750"/>
                    <a:pt x="645" y="748"/>
                    <a:pt x="643" y="748"/>
                  </a:cubicBezTo>
                  <a:cubicBezTo>
                    <a:pt x="643" y="748"/>
                    <a:pt x="641" y="748"/>
                    <a:pt x="643" y="747"/>
                  </a:cubicBezTo>
                  <a:cubicBezTo>
                    <a:pt x="643" y="747"/>
                    <a:pt x="649" y="745"/>
                    <a:pt x="655" y="750"/>
                  </a:cubicBezTo>
                  <a:cubicBezTo>
                    <a:pt x="655" y="750"/>
                    <a:pt x="660" y="755"/>
                    <a:pt x="664" y="758"/>
                  </a:cubicBezTo>
                  <a:cubicBezTo>
                    <a:pt x="664" y="758"/>
                    <a:pt x="665" y="760"/>
                    <a:pt x="664" y="758"/>
                  </a:cubicBezTo>
                  <a:cubicBezTo>
                    <a:pt x="664" y="758"/>
                    <a:pt x="664" y="756"/>
                    <a:pt x="665" y="756"/>
                  </a:cubicBezTo>
                  <a:cubicBezTo>
                    <a:pt x="665" y="756"/>
                    <a:pt x="665" y="755"/>
                    <a:pt x="664" y="755"/>
                  </a:cubicBezTo>
                  <a:cubicBezTo>
                    <a:pt x="664" y="755"/>
                    <a:pt x="663" y="753"/>
                    <a:pt x="664" y="753"/>
                  </a:cubicBezTo>
                  <a:cubicBezTo>
                    <a:pt x="664" y="753"/>
                    <a:pt x="664" y="752"/>
                    <a:pt x="663" y="752"/>
                  </a:cubicBezTo>
                  <a:cubicBezTo>
                    <a:pt x="663" y="752"/>
                    <a:pt x="662" y="751"/>
                    <a:pt x="661" y="751"/>
                  </a:cubicBezTo>
                  <a:cubicBezTo>
                    <a:pt x="661" y="751"/>
                    <a:pt x="656" y="751"/>
                    <a:pt x="659" y="750"/>
                  </a:cubicBezTo>
                  <a:cubicBezTo>
                    <a:pt x="659" y="750"/>
                    <a:pt x="661" y="750"/>
                    <a:pt x="662" y="750"/>
                  </a:cubicBezTo>
                  <a:cubicBezTo>
                    <a:pt x="662" y="750"/>
                    <a:pt x="663" y="750"/>
                    <a:pt x="662" y="749"/>
                  </a:cubicBezTo>
                  <a:cubicBezTo>
                    <a:pt x="662" y="749"/>
                    <a:pt x="660" y="745"/>
                    <a:pt x="660" y="744"/>
                  </a:cubicBezTo>
                  <a:cubicBezTo>
                    <a:pt x="660" y="744"/>
                    <a:pt x="659" y="742"/>
                    <a:pt x="659" y="744"/>
                  </a:cubicBezTo>
                  <a:cubicBezTo>
                    <a:pt x="659" y="744"/>
                    <a:pt x="658" y="746"/>
                    <a:pt x="655" y="745"/>
                  </a:cubicBezTo>
                  <a:cubicBezTo>
                    <a:pt x="655" y="745"/>
                    <a:pt x="650" y="744"/>
                    <a:pt x="650" y="741"/>
                  </a:cubicBezTo>
                  <a:cubicBezTo>
                    <a:pt x="650" y="741"/>
                    <a:pt x="651" y="737"/>
                    <a:pt x="648" y="737"/>
                  </a:cubicBezTo>
                  <a:cubicBezTo>
                    <a:pt x="648" y="737"/>
                    <a:pt x="645" y="736"/>
                    <a:pt x="648" y="735"/>
                  </a:cubicBezTo>
                  <a:cubicBezTo>
                    <a:pt x="648" y="735"/>
                    <a:pt x="651" y="735"/>
                    <a:pt x="655" y="736"/>
                  </a:cubicBezTo>
                  <a:cubicBezTo>
                    <a:pt x="655" y="736"/>
                    <a:pt x="655" y="737"/>
                    <a:pt x="657" y="735"/>
                  </a:cubicBezTo>
                  <a:cubicBezTo>
                    <a:pt x="657" y="735"/>
                    <a:pt x="666" y="732"/>
                    <a:pt x="667" y="737"/>
                  </a:cubicBezTo>
                  <a:cubicBezTo>
                    <a:pt x="667" y="737"/>
                    <a:pt x="667" y="742"/>
                    <a:pt x="668" y="744"/>
                  </a:cubicBezTo>
                  <a:cubicBezTo>
                    <a:pt x="668" y="744"/>
                    <a:pt x="669" y="746"/>
                    <a:pt x="668" y="747"/>
                  </a:cubicBezTo>
                  <a:cubicBezTo>
                    <a:pt x="668" y="747"/>
                    <a:pt x="668" y="748"/>
                    <a:pt x="669" y="750"/>
                  </a:cubicBezTo>
                  <a:cubicBezTo>
                    <a:pt x="669" y="750"/>
                    <a:pt x="670" y="751"/>
                    <a:pt x="669" y="751"/>
                  </a:cubicBezTo>
                  <a:cubicBezTo>
                    <a:pt x="669" y="751"/>
                    <a:pt x="669" y="753"/>
                    <a:pt x="670" y="755"/>
                  </a:cubicBezTo>
                  <a:cubicBezTo>
                    <a:pt x="670" y="755"/>
                    <a:pt x="668" y="758"/>
                    <a:pt x="670" y="756"/>
                  </a:cubicBezTo>
                  <a:cubicBezTo>
                    <a:pt x="670" y="756"/>
                    <a:pt x="675" y="749"/>
                    <a:pt x="678" y="746"/>
                  </a:cubicBezTo>
                  <a:cubicBezTo>
                    <a:pt x="678" y="746"/>
                    <a:pt x="679" y="744"/>
                    <a:pt x="677" y="744"/>
                  </a:cubicBezTo>
                  <a:cubicBezTo>
                    <a:pt x="677" y="744"/>
                    <a:pt x="673" y="743"/>
                    <a:pt x="671" y="742"/>
                  </a:cubicBezTo>
                  <a:cubicBezTo>
                    <a:pt x="671" y="742"/>
                    <a:pt x="669" y="741"/>
                    <a:pt x="671" y="741"/>
                  </a:cubicBezTo>
                  <a:cubicBezTo>
                    <a:pt x="671" y="741"/>
                    <a:pt x="673" y="741"/>
                    <a:pt x="673" y="740"/>
                  </a:cubicBezTo>
                  <a:cubicBezTo>
                    <a:pt x="673" y="740"/>
                    <a:pt x="672" y="739"/>
                    <a:pt x="674" y="739"/>
                  </a:cubicBezTo>
                  <a:cubicBezTo>
                    <a:pt x="674" y="739"/>
                    <a:pt x="676" y="739"/>
                    <a:pt x="675" y="737"/>
                  </a:cubicBezTo>
                  <a:cubicBezTo>
                    <a:pt x="675" y="737"/>
                    <a:pt x="674" y="734"/>
                    <a:pt x="673" y="735"/>
                  </a:cubicBezTo>
                  <a:cubicBezTo>
                    <a:pt x="673" y="735"/>
                    <a:pt x="670" y="735"/>
                    <a:pt x="668" y="733"/>
                  </a:cubicBezTo>
                  <a:cubicBezTo>
                    <a:pt x="668" y="733"/>
                    <a:pt x="666" y="732"/>
                    <a:pt x="667" y="732"/>
                  </a:cubicBezTo>
                  <a:cubicBezTo>
                    <a:pt x="667" y="732"/>
                    <a:pt x="666" y="730"/>
                    <a:pt x="668" y="731"/>
                  </a:cubicBezTo>
                  <a:cubicBezTo>
                    <a:pt x="668" y="731"/>
                    <a:pt x="672" y="733"/>
                    <a:pt x="671" y="731"/>
                  </a:cubicBezTo>
                  <a:cubicBezTo>
                    <a:pt x="669" y="728"/>
                    <a:pt x="669" y="728"/>
                    <a:pt x="669" y="728"/>
                  </a:cubicBezTo>
                  <a:cubicBezTo>
                    <a:pt x="669" y="728"/>
                    <a:pt x="668" y="726"/>
                    <a:pt x="665" y="728"/>
                  </a:cubicBezTo>
                  <a:cubicBezTo>
                    <a:pt x="665" y="728"/>
                    <a:pt x="660" y="729"/>
                    <a:pt x="662" y="727"/>
                  </a:cubicBezTo>
                  <a:cubicBezTo>
                    <a:pt x="662" y="727"/>
                    <a:pt x="664" y="726"/>
                    <a:pt x="663" y="725"/>
                  </a:cubicBezTo>
                  <a:cubicBezTo>
                    <a:pt x="663" y="725"/>
                    <a:pt x="662" y="725"/>
                    <a:pt x="664" y="723"/>
                  </a:cubicBezTo>
                  <a:cubicBezTo>
                    <a:pt x="664" y="723"/>
                    <a:pt x="665" y="723"/>
                    <a:pt x="664" y="722"/>
                  </a:cubicBezTo>
                  <a:cubicBezTo>
                    <a:pt x="664" y="722"/>
                    <a:pt x="665" y="721"/>
                    <a:pt x="667" y="720"/>
                  </a:cubicBezTo>
                  <a:cubicBezTo>
                    <a:pt x="667" y="720"/>
                    <a:pt x="675" y="717"/>
                    <a:pt x="676" y="722"/>
                  </a:cubicBezTo>
                  <a:cubicBezTo>
                    <a:pt x="676" y="722"/>
                    <a:pt x="677" y="724"/>
                    <a:pt x="676" y="725"/>
                  </a:cubicBezTo>
                  <a:cubicBezTo>
                    <a:pt x="676" y="725"/>
                    <a:pt x="676" y="725"/>
                    <a:pt x="677" y="729"/>
                  </a:cubicBezTo>
                  <a:cubicBezTo>
                    <a:pt x="677" y="729"/>
                    <a:pt x="676" y="731"/>
                    <a:pt x="678" y="732"/>
                  </a:cubicBezTo>
                  <a:cubicBezTo>
                    <a:pt x="678" y="732"/>
                    <a:pt x="680" y="735"/>
                    <a:pt x="680" y="737"/>
                  </a:cubicBezTo>
                  <a:cubicBezTo>
                    <a:pt x="680" y="737"/>
                    <a:pt x="682" y="739"/>
                    <a:pt x="682" y="740"/>
                  </a:cubicBezTo>
                  <a:cubicBezTo>
                    <a:pt x="682" y="740"/>
                    <a:pt x="682" y="742"/>
                    <a:pt x="683" y="741"/>
                  </a:cubicBezTo>
                  <a:cubicBezTo>
                    <a:pt x="683" y="741"/>
                    <a:pt x="691" y="731"/>
                    <a:pt x="697" y="734"/>
                  </a:cubicBezTo>
                  <a:cubicBezTo>
                    <a:pt x="697" y="734"/>
                    <a:pt x="700" y="733"/>
                    <a:pt x="697" y="739"/>
                  </a:cubicBezTo>
                  <a:cubicBezTo>
                    <a:pt x="697" y="739"/>
                    <a:pt x="695" y="740"/>
                    <a:pt x="694" y="741"/>
                  </a:cubicBezTo>
                  <a:cubicBezTo>
                    <a:pt x="688" y="743"/>
                    <a:pt x="688" y="743"/>
                    <a:pt x="688" y="743"/>
                  </a:cubicBezTo>
                  <a:cubicBezTo>
                    <a:pt x="688" y="743"/>
                    <a:pt x="686" y="744"/>
                    <a:pt x="688" y="742"/>
                  </a:cubicBezTo>
                  <a:cubicBezTo>
                    <a:pt x="688" y="742"/>
                    <a:pt x="691" y="740"/>
                    <a:pt x="691" y="738"/>
                  </a:cubicBezTo>
                  <a:cubicBezTo>
                    <a:pt x="691" y="738"/>
                    <a:pt x="692" y="736"/>
                    <a:pt x="690" y="738"/>
                  </a:cubicBezTo>
                  <a:cubicBezTo>
                    <a:pt x="690" y="738"/>
                    <a:pt x="687" y="742"/>
                    <a:pt x="685" y="742"/>
                  </a:cubicBezTo>
                  <a:cubicBezTo>
                    <a:pt x="685" y="742"/>
                    <a:pt x="683" y="744"/>
                    <a:pt x="684" y="746"/>
                  </a:cubicBezTo>
                  <a:cubicBezTo>
                    <a:pt x="684" y="746"/>
                    <a:pt x="685" y="746"/>
                    <a:pt x="684" y="747"/>
                  </a:cubicBezTo>
                  <a:cubicBezTo>
                    <a:pt x="684" y="747"/>
                    <a:pt x="684" y="747"/>
                    <a:pt x="685" y="748"/>
                  </a:cubicBezTo>
                  <a:cubicBezTo>
                    <a:pt x="685" y="748"/>
                    <a:pt x="687" y="751"/>
                    <a:pt x="683" y="751"/>
                  </a:cubicBezTo>
                  <a:cubicBezTo>
                    <a:pt x="683" y="751"/>
                    <a:pt x="680" y="751"/>
                    <a:pt x="679" y="750"/>
                  </a:cubicBezTo>
                  <a:cubicBezTo>
                    <a:pt x="679" y="750"/>
                    <a:pt x="679" y="747"/>
                    <a:pt x="677" y="750"/>
                  </a:cubicBezTo>
                  <a:cubicBezTo>
                    <a:pt x="677" y="750"/>
                    <a:pt x="674" y="755"/>
                    <a:pt x="672" y="757"/>
                  </a:cubicBezTo>
                  <a:cubicBezTo>
                    <a:pt x="672" y="757"/>
                    <a:pt x="667" y="762"/>
                    <a:pt x="668" y="764"/>
                  </a:cubicBezTo>
                  <a:cubicBezTo>
                    <a:pt x="668" y="764"/>
                    <a:pt x="671" y="765"/>
                    <a:pt x="669" y="766"/>
                  </a:cubicBezTo>
                  <a:cubicBezTo>
                    <a:pt x="669" y="766"/>
                    <a:pt x="668" y="766"/>
                    <a:pt x="667" y="765"/>
                  </a:cubicBezTo>
                  <a:cubicBezTo>
                    <a:pt x="667" y="765"/>
                    <a:pt x="666" y="765"/>
                    <a:pt x="665" y="767"/>
                  </a:cubicBezTo>
                  <a:cubicBezTo>
                    <a:pt x="665" y="767"/>
                    <a:pt x="662" y="770"/>
                    <a:pt x="665" y="771"/>
                  </a:cubicBezTo>
                  <a:cubicBezTo>
                    <a:pt x="665" y="771"/>
                    <a:pt x="665" y="771"/>
                    <a:pt x="666" y="772"/>
                  </a:cubicBezTo>
                  <a:cubicBezTo>
                    <a:pt x="666" y="772"/>
                    <a:pt x="668" y="772"/>
                    <a:pt x="667" y="773"/>
                  </a:cubicBezTo>
                  <a:close/>
                  <a:moveTo>
                    <a:pt x="706" y="796"/>
                  </a:moveTo>
                  <a:cubicBezTo>
                    <a:pt x="706" y="796"/>
                    <a:pt x="705" y="797"/>
                    <a:pt x="705" y="800"/>
                  </a:cubicBezTo>
                  <a:cubicBezTo>
                    <a:pt x="705" y="800"/>
                    <a:pt x="705" y="800"/>
                    <a:pt x="704" y="801"/>
                  </a:cubicBezTo>
                  <a:cubicBezTo>
                    <a:pt x="695" y="808"/>
                    <a:pt x="695" y="808"/>
                    <a:pt x="695" y="808"/>
                  </a:cubicBezTo>
                  <a:cubicBezTo>
                    <a:pt x="695" y="808"/>
                    <a:pt x="694" y="807"/>
                    <a:pt x="693" y="809"/>
                  </a:cubicBezTo>
                  <a:cubicBezTo>
                    <a:pt x="693" y="809"/>
                    <a:pt x="692" y="809"/>
                    <a:pt x="692" y="808"/>
                  </a:cubicBezTo>
                  <a:cubicBezTo>
                    <a:pt x="692" y="808"/>
                    <a:pt x="692" y="808"/>
                    <a:pt x="691" y="809"/>
                  </a:cubicBezTo>
                  <a:cubicBezTo>
                    <a:pt x="691" y="809"/>
                    <a:pt x="690" y="808"/>
                    <a:pt x="689" y="809"/>
                  </a:cubicBezTo>
                  <a:cubicBezTo>
                    <a:pt x="683" y="810"/>
                    <a:pt x="683" y="810"/>
                    <a:pt x="683" y="810"/>
                  </a:cubicBezTo>
                  <a:cubicBezTo>
                    <a:pt x="683" y="810"/>
                    <a:pt x="681" y="811"/>
                    <a:pt x="684" y="809"/>
                  </a:cubicBezTo>
                  <a:cubicBezTo>
                    <a:pt x="684" y="809"/>
                    <a:pt x="691" y="807"/>
                    <a:pt x="688" y="807"/>
                  </a:cubicBezTo>
                  <a:cubicBezTo>
                    <a:pt x="688" y="807"/>
                    <a:pt x="685" y="807"/>
                    <a:pt x="687" y="806"/>
                  </a:cubicBezTo>
                  <a:cubicBezTo>
                    <a:pt x="687" y="806"/>
                    <a:pt x="694" y="801"/>
                    <a:pt x="697" y="796"/>
                  </a:cubicBezTo>
                  <a:cubicBezTo>
                    <a:pt x="697" y="796"/>
                    <a:pt x="703" y="786"/>
                    <a:pt x="695" y="779"/>
                  </a:cubicBezTo>
                  <a:cubicBezTo>
                    <a:pt x="695" y="779"/>
                    <a:pt x="691" y="780"/>
                    <a:pt x="687" y="784"/>
                  </a:cubicBezTo>
                  <a:cubicBezTo>
                    <a:pt x="687" y="784"/>
                    <a:pt x="685" y="790"/>
                    <a:pt x="683" y="790"/>
                  </a:cubicBezTo>
                  <a:cubicBezTo>
                    <a:pt x="683" y="790"/>
                    <a:pt x="677" y="790"/>
                    <a:pt x="675" y="787"/>
                  </a:cubicBezTo>
                  <a:cubicBezTo>
                    <a:pt x="675" y="787"/>
                    <a:pt x="672" y="786"/>
                    <a:pt x="674" y="786"/>
                  </a:cubicBezTo>
                  <a:cubicBezTo>
                    <a:pt x="674" y="786"/>
                    <a:pt x="675" y="787"/>
                    <a:pt x="677" y="784"/>
                  </a:cubicBezTo>
                  <a:cubicBezTo>
                    <a:pt x="677" y="784"/>
                    <a:pt x="680" y="783"/>
                    <a:pt x="680" y="782"/>
                  </a:cubicBezTo>
                  <a:cubicBezTo>
                    <a:pt x="680" y="782"/>
                    <a:pt x="682" y="779"/>
                    <a:pt x="685" y="777"/>
                  </a:cubicBezTo>
                  <a:cubicBezTo>
                    <a:pt x="685" y="777"/>
                    <a:pt x="687" y="775"/>
                    <a:pt x="688" y="774"/>
                  </a:cubicBezTo>
                  <a:cubicBezTo>
                    <a:pt x="688" y="774"/>
                    <a:pt x="688" y="772"/>
                    <a:pt x="686" y="772"/>
                  </a:cubicBezTo>
                  <a:cubicBezTo>
                    <a:pt x="686" y="772"/>
                    <a:pt x="682" y="777"/>
                    <a:pt x="679" y="769"/>
                  </a:cubicBezTo>
                  <a:cubicBezTo>
                    <a:pt x="679" y="769"/>
                    <a:pt x="679" y="761"/>
                    <a:pt x="677" y="764"/>
                  </a:cubicBezTo>
                  <a:cubicBezTo>
                    <a:pt x="677" y="764"/>
                    <a:pt x="676" y="769"/>
                    <a:pt x="672" y="770"/>
                  </a:cubicBezTo>
                  <a:cubicBezTo>
                    <a:pt x="672" y="770"/>
                    <a:pt x="670" y="771"/>
                    <a:pt x="668" y="770"/>
                  </a:cubicBezTo>
                  <a:cubicBezTo>
                    <a:pt x="668" y="770"/>
                    <a:pt x="666" y="769"/>
                    <a:pt x="668" y="769"/>
                  </a:cubicBezTo>
                  <a:cubicBezTo>
                    <a:pt x="668" y="769"/>
                    <a:pt x="671" y="768"/>
                    <a:pt x="673" y="764"/>
                  </a:cubicBezTo>
                  <a:cubicBezTo>
                    <a:pt x="673" y="764"/>
                    <a:pt x="676" y="761"/>
                    <a:pt x="675" y="759"/>
                  </a:cubicBezTo>
                  <a:cubicBezTo>
                    <a:pt x="675" y="759"/>
                    <a:pt x="675" y="758"/>
                    <a:pt x="678" y="757"/>
                  </a:cubicBezTo>
                  <a:cubicBezTo>
                    <a:pt x="678" y="757"/>
                    <a:pt x="684" y="752"/>
                    <a:pt x="687" y="755"/>
                  </a:cubicBezTo>
                  <a:cubicBezTo>
                    <a:pt x="687" y="755"/>
                    <a:pt x="689" y="757"/>
                    <a:pt x="687" y="760"/>
                  </a:cubicBezTo>
                  <a:cubicBezTo>
                    <a:pt x="687" y="760"/>
                    <a:pt x="686" y="763"/>
                    <a:pt x="689" y="765"/>
                  </a:cubicBezTo>
                  <a:cubicBezTo>
                    <a:pt x="689" y="765"/>
                    <a:pt x="693" y="768"/>
                    <a:pt x="694" y="766"/>
                  </a:cubicBezTo>
                  <a:cubicBezTo>
                    <a:pt x="694" y="766"/>
                    <a:pt x="699" y="762"/>
                    <a:pt x="701" y="763"/>
                  </a:cubicBezTo>
                  <a:cubicBezTo>
                    <a:pt x="701" y="763"/>
                    <a:pt x="705" y="764"/>
                    <a:pt x="705" y="766"/>
                  </a:cubicBezTo>
                  <a:cubicBezTo>
                    <a:pt x="705" y="766"/>
                    <a:pt x="704" y="768"/>
                    <a:pt x="703" y="769"/>
                  </a:cubicBezTo>
                  <a:cubicBezTo>
                    <a:pt x="703" y="769"/>
                    <a:pt x="703" y="770"/>
                    <a:pt x="702" y="771"/>
                  </a:cubicBezTo>
                  <a:cubicBezTo>
                    <a:pt x="702" y="771"/>
                    <a:pt x="699" y="772"/>
                    <a:pt x="701" y="775"/>
                  </a:cubicBezTo>
                  <a:cubicBezTo>
                    <a:pt x="706" y="782"/>
                    <a:pt x="706" y="782"/>
                    <a:pt x="706" y="782"/>
                  </a:cubicBezTo>
                  <a:cubicBezTo>
                    <a:pt x="706" y="782"/>
                    <a:pt x="708" y="789"/>
                    <a:pt x="707" y="793"/>
                  </a:cubicBezTo>
                  <a:cubicBezTo>
                    <a:pt x="707" y="794"/>
                    <a:pt x="706" y="796"/>
                    <a:pt x="706" y="796"/>
                  </a:cubicBezTo>
                  <a:close/>
                  <a:moveTo>
                    <a:pt x="451" y="788"/>
                  </a:moveTo>
                  <a:cubicBezTo>
                    <a:pt x="267" y="788"/>
                    <a:pt x="118" y="639"/>
                    <a:pt x="118" y="455"/>
                  </a:cubicBezTo>
                  <a:cubicBezTo>
                    <a:pt x="118" y="271"/>
                    <a:pt x="267" y="121"/>
                    <a:pt x="451" y="121"/>
                  </a:cubicBezTo>
                  <a:cubicBezTo>
                    <a:pt x="635" y="121"/>
                    <a:pt x="784" y="271"/>
                    <a:pt x="784" y="455"/>
                  </a:cubicBezTo>
                  <a:cubicBezTo>
                    <a:pt x="784" y="639"/>
                    <a:pt x="635" y="788"/>
                    <a:pt x="451" y="788"/>
                  </a:cubicBezTo>
                  <a:close/>
                  <a:moveTo>
                    <a:pt x="778" y="318"/>
                  </a:moveTo>
                  <a:cubicBezTo>
                    <a:pt x="775" y="310"/>
                    <a:pt x="775" y="303"/>
                    <a:pt x="777" y="296"/>
                  </a:cubicBezTo>
                  <a:cubicBezTo>
                    <a:pt x="779" y="290"/>
                    <a:pt x="784" y="285"/>
                    <a:pt x="792" y="282"/>
                  </a:cubicBezTo>
                  <a:cubicBezTo>
                    <a:pt x="797" y="280"/>
                    <a:pt x="801" y="279"/>
                    <a:pt x="805" y="279"/>
                  </a:cubicBezTo>
                  <a:cubicBezTo>
                    <a:pt x="808" y="280"/>
                    <a:pt x="811" y="280"/>
                    <a:pt x="814" y="282"/>
                  </a:cubicBezTo>
                  <a:cubicBezTo>
                    <a:pt x="817" y="283"/>
                    <a:pt x="819" y="285"/>
                    <a:pt x="821" y="287"/>
                  </a:cubicBezTo>
                  <a:cubicBezTo>
                    <a:pt x="824" y="289"/>
                    <a:pt x="826" y="293"/>
                    <a:pt x="828" y="297"/>
                  </a:cubicBezTo>
                  <a:cubicBezTo>
                    <a:pt x="831" y="305"/>
                    <a:pt x="831" y="312"/>
                    <a:pt x="829" y="318"/>
                  </a:cubicBezTo>
                  <a:cubicBezTo>
                    <a:pt x="826" y="325"/>
                    <a:pt x="821" y="330"/>
                    <a:pt x="813" y="333"/>
                  </a:cubicBezTo>
                  <a:cubicBezTo>
                    <a:pt x="806" y="336"/>
                    <a:pt x="799" y="336"/>
                    <a:pt x="792" y="334"/>
                  </a:cubicBezTo>
                  <a:cubicBezTo>
                    <a:pt x="786" y="331"/>
                    <a:pt x="781" y="325"/>
                    <a:pt x="778" y="318"/>
                  </a:cubicBezTo>
                  <a:close/>
                  <a:moveTo>
                    <a:pt x="841" y="337"/>
                  </a:moveTo>
                  <a:cubicBezTo>
                    <a:pt x="843" y="348"/>
                    <a:pt x="843" y="348"/>
                    <a:pt x="843" y="348"/>
                  </a:cubicBezTo>
                  <a:cubicBezTo>
                    <a:pt x="802" y="358"/>
                    <a:pt x="802" y="358"/>
                    <a:pt x="802" y="358"/>
                  </a:cubicBezTo>
                  <a:cubicBezTo>
                    <a:pt x="809" y="386"/>
                    <a:pt x="809" y="386"/>
                    <a:pt x="809" y="386"/>
                  </a:cubicBezTo>
                  <a:cubicBezTo>
                    <a:pt x="801" y="388"/>
                    <a:pt x="801" y="388"/>
                    <a:pt x="801" y="388"/>
                  </a:cubicBezTo>
                  <a:cubicBezTo>
                    <a:pt x="791" y="349"/>
                    <a:pt x="791" y="349"/>
                    <a:pt x="791" y="349"/>
                  </a:cubicBezTo>
                  <a:lnTo>
                    <a:pt x="841" y="337"/>
                  </a:lnTo>
                  <a:close/>
                  <a:moveTo>
                    <a:pt x="851" y="525"/>
                  </a:moveTo>
                  <a:cubicBezTo>
                    <a:pt x="815" y="528"/>
                    <a:pt x="815" y="528"/>
                    <a:pt x="815" y="528"/>
                  </a:cubicBezTo>
                  <a:cubicBezTo>
                    <a:pt x="847" y="545"/>
                    <a:pt x="847" y="545"/>
                    <a:pt x="847" y="545"/>
                  </a:cubicBezTo>
                  <a:cubicBezTo>
                    <a:pt x="844" y="562"/>
                    <a:pt x="844" y="562"/>
                    <a:pt x="844" y="562"/>
                  </a:cubicBezTo>
                  <a:cubicBezTo>
                    <a:pt x="793" y="552"/>
                    <a:pt x="793" y="552"/>
                    <a:pt x="793" y="552"/>
                  </a:cubicBezTo>
                  <a:cubicBezTo>
                    <a:pt x="795" y="541"/>
                    <a:pt x="795" y="541"/>
                    <a:pt x="795" y="541"/>
                  </a:cubicBezTo>
                  <a:cubicBezTo>
                    <a:pt x="835" y="549"/>
                    <a:pt x="835" y="549"/>
                    <a:pt x="835" y="549"/>
                  </a:cubicBezTo>
                  <a:cubicBezTo>
                    <a:pt x="798" y="530"/>
                    <a:pt x="798" y="530"/>
                    <a:pt x="798" y="530"/>
                  </a:cubicBezTo>
                  <a:cubicBezTo>
                    <a:pt x="800" y="519"/>
                    <a:pt x="800" y="519"/>
                    <a:pt x="800" y="519"/>
                  </a:cubicBezTo>
                  <a:cubicBezTo>
                    <a:pt x="842" y="517"/>
                    <a:pt x="842" y="517"/>
                    <a:pt x="842" y="517"/>
                  </a:cubicBezTo>
                  <a:cubicBezTo>
                    <a:pt x="802" y="508"/>
                    <a:pt x="802" y="508"/>
                    <a:pt x="802" y="508"/>
                  </a:cubicBezTo>
                  <a:cubicBezTo>
                    <a:pt x="804" y="498"/>
                    <a:pt x="804" y="498"/>
                    <a:pt x="804" y="498"/>
                  </a:cubicBezTo>
                  <a:cubicBezTo>
                    <a:pt x="855" y="508"/>
                    <a:pt x="855" y="508"/>
                    <a:pt x="855" y="508"/>
                  </a:cubicBezTo>
                  <a:lnTo>
                    <a:pt x="851" y="525"/>
                  </a:lnTo>
                  <a:close/>
                  <a:moveTo>
                    <a:pt x="815" y="474"/>
                  </a:moveTo>
                  <a:cubicBezTo>
                    <a:pt x="816" y="476"/>
                    <a:pt x="818" y="477"/>
                    <a:pt x="819" y="478"/>
                  </a:cubicBezTo>
                  <a:cubicBezTo>
                    <a:pt x="821" y="478"/>
                    <a:pt x="824" y="478"/>
                    <a:pt x="828" y="478"/>
                  </a:cubicBezTo>
                  <a:cubicBezTo>
                    <a:pt x="857" y="479"/>
                    <a:pt x="857" y="479"/>
                    <a:pt x="857" y="479"/>
                  </a:cubicBezTo>
                  <a:cubicBezTo>
                    <a:pt x="856" y="491"/>
                    <a:pt x="856" y="491"/>
                    <a:pt x="856" y="491"/>
                  </a:cubicBezTo>
                  <a:cubicBezTo>
                    <a:pt x="829" y="490"/>
                    <a:pt x="829" y="490"/>
                    <a:pt x="829" y="490"/>
                  </a:cubicBezTo>
                  <a:cubicBezTo>
                    <a:pt x="823" y="490"/>
                    <a:pt x="819" y="489"/>
                    <a:pt x="816" y="489"/>
                  </a:cubicBezTo>
                  <a:cubicBezTo>
                    <a:pt x="814" y="488"/>
                    <a:pt x="812" y="487"/>
                    <a:pt x="810" y="485"/>
                  </a:cubicBezTo>
                  <a:cubicBezTo>
                    <a:pt x="808" y="483"/>
                    <a:pt x="807" y="481"/>
                    <a:pt x="806" y="478"/>
                  </a:cubicBezTo>
                  <a:cubicBezTo>
                    <a:pt x="805" y="475"/>
                    <a:pt x="805" y="472"/>
                    <a:pt x="805" y="467"/>
                  </a:cubicBezTo>
                  <a:cubicBezTo>
                    <a:pt x="805" y="462"/>
                    <a:pt x="806" y="458"/>
                    <a:pt x="807" y="455"/>
                  </a:cubicBezTo>
                  <a:cubicBezTo>
                    <a:pt x="808" y="452"/>
                    <a:pt x="810" y="450"/>
                    <a:pt x="812" y="448"/>
                  </a:cubicBezTo>
                  <a:cubicBezTo>
                    <a:pt x="813" y="447"/>
                    <a:pt x="815" y="446"/>
                    <a:pt x="817" y="445"/>
                  </a:cubicBezTo>
                  <a:cubicBezTo>
                    <a:pt x="820" y="445"/>
                    <a:pt x="825" y="444"/>
                    <a:pt x="831" y="445"/>
                  </a:cubicBezTo>
                  <a:cubicBezTo>
                    <a:pt x="858" y="446"/>
                    <a:pt x="858" y="446"/>
                    <a:pt x="858" y="446"/>
                  </a:cubicBezTo>
                  <a:cubicBezTo>
                    <a:pt x="858" y="457"/>
                    <a:pt x="858" y="457"/>
                    <a:pt x="858" y="457"/>
                  </a:cubicBezTo>
                  <a:cubicBezTo>
                    <a:pt x="830" y="456"/>
                    <a:pt x="830" y="456"/>
                    <a:pt x="830" y="456"/>
                  </a:cubicBezTo>
                  <a:cubicBezTo>
                    <a:pt x="825" y="456"/>
                    <a:pt x="822" y="456"/>
                    <a:pt x="821" y="456"/>
                  </a:cubicBezTo>
                  <a:cubicBezTo>
                    <a:pt x="819" y="457"/>
                    <a:pt x="817" y="458"/>
                    <a:pt x="816" y="459"/>
                  </a:cubicBezTo>
                  <a:cubicBezTo>
                    <a:pt x="814" y="461"/>
                    <a:pt x="814" y="464"/>
                    <a:pt x="813" y="467"/>
                  </a:cubicBezTo>
                  <a:cubicBezTo>
                    <a:pt x="813" y="470"/>
                    <a:pt x="814" y="473"/>
                    <a:pt x="815"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9" name="Freeform 85"/>
            <p:cNvSpPr/>
            <p:nvPr/>
          </p:nvSpPr>
          <p:spPr bwMode="auto">
            <a:xfrm>
              <a:off x="1913" y="749"/>
              <a:ext cx="42" cy="40"/>
            </a:xfrm>
            <a:custGeom>
              <a:avLst/>
              <a:gdLst>
                <a:gd name="T0" fmla="*/ 13 w 22"/>
                <a:gd name="T1" fmla="*/ 20 h 21"/>
                <a:gd name="T2" fmla="*/ 18 w 22"/>
                <a:gd name="T3" fmla="*/ 20 h 21"/>
                <a:gd name="T4" fmla="*/ 21 w 22"/>
                <a:gd name="T5" fmla="*/ 18 h 21"/>
                <a:gd name="T6" fmla="*/ 22 w 22"/>
                <a:gd name="T7" fmla="*/ 13 h 21"/>
                <a:gd name="T8" fmla="*/ 20 w 22"/>
                <a:gd name="T9" fmla="*/ 8 h 21"/>
                <a:gd name="T10" fmla="*/ 13 w 22"/>
                <a:gd name="T11" fmla="*/ 3 h 21"/>
                <a:gd name="T12" fmla="*/ 9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5" y="21"/>
                    <a:pt x="16" y="21"/>
                    <a:pt x="18" y="20"/>
                  </a:cubicBezTo>
                  <a:cubicBezTo>
                    <a:pt x="19" y="20"/>
                    <a:pt x="20" y="19"/>
                    <a:pt x="21" y="18"/>
                  </a:cubicBezTo>
                  <a:cubicBezTo>
                    <a:pt x="22" y="16"/>
                    <a:pt x="22" y="14"/>
                    <a:pt x="22" y="13"/>
                  </a:cubicBezTo>
                  <a:cubicBezTo>
                    <a:pt x="22" y="11"/>
                    <a:pt x="21" y="10"/>
                    <a:pt x="20" y="8"/>
                  </a:cubicBezTo>
                  <a:cubicBezTo>
                    <a:pt x="19" y="7"/>
                    <a:pt x="16" y="6"/>
                    <a:pt x="13" y="3"/>
                  </a:cubicBezTo>
                  <a:cubicBezTo>
                    <a:pt x="9" y="0"/>
                    <a:pt x="9" y="0"/>
                    <a:pt x="9" y="0"/>
                  </a:cubicBezTo>
                  <a:cubicBezTo>
                    <a:pt x="0" y="12"/>
                    <a:pt x="0" y="12"/>
                    <a:pt x="0" y="12"/>
                  </a:cubicBezTo>
                  <a:cubicBezTo>
                    <a:pt x="5" y="16"/>
                    <a:pt x="5" y="16"/>
                    <a:pt x="5" y="16"/>
                  </a:cubicBezTo>
                  <a:cubicBezTo>
                    <a:pt x="9" y="18"/>
                    <a:pt x="12"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0" name="Freeform 86"/>
            <p:cNvSpPr/>
            <p:nvPr/>
          </p:nvSpPr>
          <p:spPr bwMode="auto">
            <a:xfrm>
              <a:off x="1636" y="2110"/>
              <a:ext cx="35" cy="54"/>
            </a:xfrm>
            <a:custGeom>
              <a:avLst/>
              <a:gdLst>
                <a:gd name="T0" fmla="*/ 4 w 18"/>
                <a:gd name="T1" fmla="*/ 3 h 28"/>
                <a:gd name="T2" fmla="*/ 6 w 18"/>
                <a:gd name="T3" fmla="*/ 6 h 28"/>
                <a:gd name="T4" fmla="*/ 7 w 18"/>
                <a:gd name="T5" fmla="*/ 9 h 28"/>
                <a:gd name="T6" fmla="*/ 7 w 18"/>
                <a:gd name="T7" fmla="*/ 12 h 28"/>
                <a:gd name="T8" fmla="*/ 6 w 18"/>
                <a:gd name="T9" fmla="*/ 13 h 28"/>
                <a:gd name="T10" fmla="*/ 3 w 18"/>
                <a:gd name="T11" fmla="*/ 19 h 28"/>
                <a:gd name="T12" fmla="*/ 3 w 18"/>
                <a:gd name="T13" fmla="*/ 25 h 28"/>
                <a:gd name="T14" fmla="*/ 8 w 18"/>
                <a:gd name="T15" fmla="*/ 22 h 28"/>
                <a:gd name="T16" fmla="*/ 10 w 18"/>
                <a:gd name="T17" fmla="*/ 21 h 28"/>
                <a:gd name="T18" fmla="*/ 11 w 18"/>
                <a:gd name="T19" fmla="*/ 19 h 28"/>
                <a:gd name="T20" fmla="*/ 15 w 18"/>
                <a:gd name="T21" fmla="*/ 13 h 28"/>
                <a:gd name="T22" fmla="*/ 18 w 18"/>
                <a:gd name="T23" fmla="*/ 7 h 28"/>
                <a:gd name="T24" fmla="*/ 18 w 18"/>
                <a:gd name="T25" fmla="*/ 4 h 28"/>
                <a:gd name="T26" fmla="*/ 12 w 18"/>
                <a:gd name="T27" fmla="*/ 1 h 28"/>
                <a:gd name="T28" fmla="*/ 8 w 18"/>
                <a:gd name="T29" fmla="*/ 0 h 28"/>
                <a:gd name="T30" fmla="*/ 4 w 18"/>
                <a:gd name="T31" fmla="*/ 0 h 28"/>
                <a:gd name="T32" fmla="*/ 4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4" y="3"/>
                  </a:moveTo>
                  <a:cubicBezTo>
                    <a:pt x="4" y="4"/>
                    <a:pt x="6" y="6"/>
                    <a:pt x="6" y="6"/>
                  </a:cubicBezTo>
                  <a:cubicBezTo>
                    <a:pt x="6" y="8"/>
                    <a:pt x="7" y="9"/>
                    <a:pt x="7" y="9"/>
                  </a:cubicBezTo>
                  <a:cubicBezTo>
                    <a:pt x="8" y="10"/>
                    <a:pt x="7" y="12"/>
                    <a:pt x="7" y="12"/>
                  </a:cubicBezTo>
                  <a:cubicBezTo>
                    <a:pt x="7" y="12"/>
                    <a:pt x="6" y="13"/>
                    <a:pt x="6" y="13"/>
                  </a:cubicBezTo>
                  <a:cubicBezTo>
                    <a:pt x="6" y="16"/>
                    <a:pt x="3" y="19"/>
                    <a:pt x="3" y="19"/>
                  </a:cubicBezTo>
                  <a:cubicBezTo>
                    <a:pt x="0" y="21"/>
                    <a:pt x="3" y="25"/>
                    <a:pt x="3" y="25"/>
                  </a:cubicBezTo>
                  <a:cubicBezTo>
                    <a:pt x="4" y="28"/>
                    <a:pt x="8" y="22"/>
                    <a:pt x="8" y="22"/>
                  </a:cubicBezTo>
                  <a:cubicBezTo>
                    <a:pt x="9" y="21"/>
                    <a:pt x="10" y="21"/>
                    <a:pt x="10" y="21"/>
                  </a:cubicBezTo>
                  <a:cubicBezTo>
                    <a:pt x="10" y="20"/>
                    <a:pt x="10" y="20"/>
                    <a:pt x="11" y="19"/>
                  </a:cubicBezTo>
                  <a:cubicBezTo>
                    <a:pt x="12" y="16"/>
                    <a:pt x="15" y="13"/>
                    <a:pt x="15" y="13"/>
                  </a:cubicBezTo>
                  <a:cubicBezTo>
                    <a:pt x="15" y="12"/>
                    <a:pt x="18" y="7"/>
                    <a:pt x="18" y="7"/>
                  </a:cubicBezTo>
                  <a:cubicBezTo>
                    <a:pt x="18" y="6"/>
                    <a:pt x="18" y="4"/>
                    <a:pt x="18" y="4"/>
                  </a:cubicBezTo>
                  <a:cubicBezTo>
                    <a:pt x="17" y="3"/>
                    <a:pt x="12" y="1"/>
                    <a:pt x="12" y="1"/>
                  </a:cubicBezTo>
                  <a:cubicBezTo>
                    <a:pt x="12" y="1"/>
                    <a:pt x="10" y="1"/>
                    <a:pt x="8" y="0"/>
                  </a:cubicBezTo>
                  <a:cubicBezTo>
                    <a:pt x="6" y="0"/>
                    <a:pt x="4" y="0"/>
                    <a:pt x="4" y="0"/>
                  </a:cubicBezTo>
                  <a:cubicBezTo>
                    <a:pt x="1" y="1"/>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1" name="Freeform 87"/>
            <p:cNvSpPr/>
            <p:nvPr/>
          </p:nvSpPr>
          <p:spPr bwMode="auto">
            <a:xfrm>
              <a:off x="2152" y="1076"/>
              <a:ext cx="68" cy="67"/>
            </a:xfrm>
            <a:custGeom>
              <a:avLst/>
              <a:gdLst>
                <a:gd name="T0" fmla="*/ 24 w 36"/>
                <a:gd name="T1" fmla="*/ 32 h 35"/>
                <a:gd name="T2" fmla="*/ 35 w 36"/>
                <a:gd name="T3" fmla="*/ 23 h 35"/>
                <a:gd name="T4" fmla="*/ 35 w 36"/>
                <a:gd name="T5" fmla="*/ 11 h 35"/>
                <a:gd name="T6" fmla="*/ 26 w 36"/>
                <a:gd name="T7" fmla="*/ 2 h 35"/>
                <a:gd name="T8" fmla="*/ 12 w 36"/>
                <a:gd name="T9" fmla="*/ 3 h 35"/>
                <a:gd name="T10" fmla="*/ 1 w 36"/>
                <a:gd name="T11" fmla="*/ 12 h 35"/>
                <a:gd name="T12" fmla="*/ 1 w 36"/>
                <a:gd name="T13" fmla="*/ 24 h 35"/>
                <a:gd name="T14" fmla="*/ 10 w 36"/>
                <a:gd name="T15" fmla="*/ 33 h 35"/>
                <a:gd name="T16" fmla="*/ 24 w 36"/>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4" y="32"/>
                  </a:moveTo>
                  <a:cubicBezTo>
                    <a:pt x="30" y="30"/>
                    <a:pt x="33" y="27"/>
                    <a:pt x="35" y="23"/>
                  </a:cubicBezTo>
                  <a:cubicBezTo>
                    <a:pt x="36" y="19"/>
                    <a:pt x="36" y="15"/>
                    <a:pt x="35" y="11"/>
                  </a:cubicBezTo>
                  <a:cubicBezTo>
                    <a:pt x="33" y="6"/>
                    <a:pt x="30" y="3"/>
                    <a:pt x="26" y="2"/>
                  </a:cubicBezTo>
                  <a:cubicBezTo>
                    <a:pt x="22" y="0"/>
                    <a:pt x="17" y="1"/>
                    <a:pt x="12" y="3"/>
                  </a:cubicBezTo>
                  <a:cubicBezTo>
                    <a:pt x="7" y="5"/>
                    <a:pt x="3" y="8"/>
                    <a:pt x="1" y="12"/>
                  </a:cubicBezTo>
                  <a:cubicBezTo>
                    <a:pt x="0" y="16"/>
                    <a:pt x="0" y="20"/>
                    <a:pt x="1" y="24"/>
                  </a:cubicBezTo>
                  <a:cubicBezTo>
                    <a:pt x="3" y="29"/>
                    <a:pt x="6" y="31"/>
                    <a:pt x="10" y="33"/>
                  </a:cubicBezTo>
                  <a:cubicBezTo>
                    <a:pt x="14" y="35"/>
                    <a:pt x="18" y="34"/>
                    <a:pt x="2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grpSp>
      <p:sp>
        <p:nvSpPr>
          <p:cNvPr id="15" name="矩形 14"/>
          <p:cNvSpPr/>
          <p:nvPr/>
        </p:nvSpPr>
        <p:spPr>
          <a:xfrm>
            <a:off x="351402" y="1203136"/>
            <a:ext cx="5652297" cy="611368"/>
          </a:xfrm>
          <a:prstGeom prst="rect">
            <a:avLst/>
          </a:prstGeom>
        </p:spPr>
        <p:txBody>
          <a:bodyPr wrap="square" lIns="121901" tIns="60951" rIns="121901" bIns="60951">
            <a:spAutoFit/>
          </a:bodyPr>
          <a:lstStyle/>
          <a:p>
            <a:pPr>
              <a:lnSpc>
                <a:spcPct val="125000"/>
              </a:lnSpc>
            </a:pPr>
            <a:r>
              <a:rPr lang="zh-CN" altLang="en-US" sz="2800" kern="0" dirty="0">
                <a:solidFill>
                  <a:schemeClr val="bg1"/>
                </a:solidFill>
              </a:rPr>
              <a:t>文心大模型精调训练</a:t>
            </a:r>
            <a:endParaRPr lang="en-US" altLang="zh-CN" sz="2800"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第三部分</a:t>
            </a:r>
            <a:endParaRPr lang="en-US" altLang="zh-CN" dirty="0"/>
          </a:p>
          <a:p>
            <a:r>
              <a:rPr lang="en-US" altLang="zh-CN" dirty="0"/>
              <a:t>AI</a:t>
            </a:r>
            <a:r>
              <a:rPr lang="zh-CN" altLang="en-US" dirty="0"/>
              <a:t>赋能 </a:t>
            </a:r>
            <a:r>
              <a:rPr lang="en-US" altLang="zh-CN" dirty="0"/>
              <a:t>· </a:t>
            </a:r>
            <a:r>
              <a:rPr lang="zh-CN" altLang="en-US" dirty="0"/>
              <a:t>智能教学云平台</a:t>
            </a:r>
          </a:p>
        </p:txBody>
      </p:sp>
      <p:sp>
        <p:nvSpPr>
          <p:cNvPr id="19" name="文本占位符 18"/>
          <p:cNvSpPr>
            <a:spLocks noGrp="1"/>
          </p:cNvSpPr>
          <p:nvPr>
            <p:ph type="body" sz="quarter" idx="11"/>
          </p:nvPr>
        </p:nvSpPr>
        <p:spPr/>
        <p:txBody>
          <a:bodyPr/>
          <a:lstStyle/>
          <a:p>
            <a:r>
              <a:rPr lang="en-US" altLang="zh-CN" dirty="0"/>
              <a:t>03</a:t>
            </a:r>
            <a:endParaRPr lang="zh-CN" altLang="en-US" dirty="0"/>
          </a:p>
        </p:txBody>
      </p:sp>
      <p:cxnSp>
        <p:nvCxnSpPr>
          <p:cNvPr id="45" name="直接连接符 44"/>
          <p:cNvCxnSpPr>
            <a:cxnSpLocks/>
          </p:cNvCxnSpPr>
          <p:nvPr/>
        </p:nvCxnSpPr>
        <p:spPr>
          <a:xfrm>
            <a:off x="6754147" y="1368822"/>
            <a:ext cx="0" cy="16378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50" name="图片 49"/>
          <p:cNvPicPr>
            <a:picLocks noChangeAspect="1"/>
          </p:cNvPicPr>
          <p:nvPr/>
        </p:nvPicPr>
        <p:blipFill>
          <a:blip r:embed="rId3"/>
          <a:stretch>
            <a:fillRect/>
          </a:stretch>
        </p:blipFill>
        <p:spPr>
          <a:xfrm>
            <a:off x="9753170" y="258365"/>
            <a:ext cx="2208377" cy="502217"/>
          </a:xfrm>
          <a:prstGeom prst="rect">
            <a:avLst/>
          </a:prstGeom>
        </p:spPr>
      </p:pic>
      <p:pic>
        <p:nvPicPr>
          <p:cNvPr id="51" name="图片 50"/>
          <p:cNvPicPr>
            <a:picLocks noChangeAspect="1"/>
          </p:cNvPicPr>
          <p:nvPr/>
        </p:nvPicPr>
        <p:blipFill>
          <a:blip r:embed="rId4"/>
          <a:stretch>
            <a:fillRect/>
          </a:stretch>
        </p:blipFill>
        <p:spPr>
          <a:xfrm>
            <a:off x="10857359" y="6497043"/>
            <a:ext cx="1216545" cy="223201"/>
          </a:xfrm>
          <a:prstGeom prst="rect">
            <a:avLst/>
          </a:prstGeom>
        </p:spPr>
      </p:pic>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CFC6EBF5-D597-96E2-B8C6-E6DAEFE061B2}"/>
              </a:ext>
            </a:extLst>
          </p:cNvPr>
          <p:cNvSpPr txBox="1"/>
          <p:nvPr/>
        </p:nvSpPr>
        <p:spPr>
          <a:xfrm>
            <a:off x="445405" y="3738986"/>
            <a:ext cx="7241193" cy="1938974"/>
          </a:xfrm>
          <a:prstGeom prst="rect">
            <a:avLst/>
          </a:prstGeom>
          <a:noFill/>
        </p:spPr>
        <p:txBody>
          <a:bodyPr wrap="square" lIns="121901" tIns="60951" rIns="121901" bIns="60951" rtlCol="0">
            <a:spAutoFit/>
          </a:bodyPr>
          <a:lstStyle/>
          <a:p>
            <a:pPr defTabSz="1219200">
              <a:lnSpc>
                <a:spcPct val="125000"/>
              </a:lnSpc>
              <a:defRPr/>
            </a:pPr>
            <a:r>
              <a:rPr lang="zh-CN" altLang="en-US" sz="1600" b="1" kern="0" dirty="0">
                <a:solidFill>
                  <a:schemeClr val="bg2"/>
                </a:solidFill>
              </a:rPr>
              <a:t>我们通过千帆大模型平台提供的</a:t>
            </a:r>
            <a:r>
              <a:rPr lang="en-US" altLang="zh-CN" sz="1600" b="1" kern="0" dirty="0">
                <a:solidFill>
                  <a:schemeClr val="bg2"/>
                </a:solidFill>
              </a:rPr>
              <a:t>SFT</a:t>
            </a:r>
            <a:r>
              <a:rPr lang="zh-CN" altLang="en-US" sz="1600" b="1" kern="0" dirty="0">
                <a:solidFill>
                  <a:schemeClr val="bg2"/>
                </a:solidFill>
              </a:rPr>
              <a:t>任务，以</a:t>
            </a:r>
            <a:r>
              <a:rPr lang="en-US" altLang="zh-CN" sz="1600" b="1" kern="0" dirty="0">
                <a:solidFill>
                  <a:schemeClr val="bg2"/>
                </a:solidFill>
              </a:rPr>
              <a:t>ERNIE Speed</a:t>
            </a:r>
            <a:r>
              <a:rPr lang="zh-CN" altLang="en-US" sz="1600" b="1" kern="0" dirty="0">
                <a:solidFill>
                  <a:schemeClr val="bg2"/>
                </a:solidFill>
              </a:rPr>
              <a:t>为基准模型进行进一步的</a:t>
            </a:r>
            <a:r>
              <a:rPr lang="en-US" altLang="zh-CN" sz="1600" b="1" kern="0" dirty="0">
                <a:solidFill>
                  <a:schemeClr val="bg2"/>
                </a:solidFill>
              </a:rPr>
              <a:t>Fine-Tunning</a:t>
            </a:r>
            <a:r>
              <a:rPr lang="zh-CN" altLang="en-US" sz="1600" b="1" kern="0" dirty="0">
                <a:solidFill>
                  <a:schemeClr val="bg2"/>
                </a:solidFill>
              </a:rPr>
              <a:t>，并将模型发布以供平台调用。</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当用户需要更准确的回复时，我们调用精调模型对用户问题进行回复。</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但以</a:t>
            </a:r>
            <a:r>
              <a:rPr lang="en-US" altLang="zh-CN" sz="1600" b="1" kern="0" dirty="0">
                <a:solidFill>
                  <a:schemeClr val="bg2"/>
                </a:solidFill>
              </a:rPr>
              <a:t>ERNIE Speed</a:t>
            </a:r>
            <a:r>
              <a:rPr lang="zh-CN" altLang="en-US" sz="1600" b="1" kern="0" dirty="0">
                <a:solidFill>
                  <a:schemeClr val="bg2"/>
                </a:solidFill>
              </a:rPr>
              <a:t>为基准模型的精调模型智能程度不够，在处理综合性对话场景时无法理解</a:t>
            </a:r>
            <a:r>
              <a:rPr lang="en-US" altLang="zh-CN" sz="1600" b="1" kern="0" dirty="0">
                <a:solidFill>
                  <a:schemeClr val="bg2"/>
                </a:solidFill>
              </a:rPr>
              <a:t>Prompt</a:t>
            </a:r>
            <a:r>
              <a:rPr lang="zh-CN" altLang="en-US" sz="1600" b="1" kern="0" dirty="0">
                <a:solidFill>
                  <a:schemeClr val="bg2"/>
                </a:solidFill>
              </a:rPr>
              <a:t>，不能控制平台和虚拟人，只可以进行简单问答。</a:t>
            </a:r>
            <a:endParaRPr lang="en-US" altLang="zh-CN" sz="1600" b="1" kern="0" dirty="0">
              <a:solidFill>
                <a:schemeClr val="bg2"/>
              </a:solidFill>
            </a:endParaRPr>
          </a:p>
          <a:p>
            <a:pPr defTabSz="1219200">
              <a:defRPr/>
            </a:pPr>
            <a:endParaRPr lang="zh-CN" altLang="en-US" b="1" kern="0" dirty="0">
              <a:solidFill>
                <a:schemeClr val="bg2"/>
              </a:solidFill>
            </a:endParaRPr>
          </a:p>
        </p:txBody>
      </p:sp>
      <p:sp>
        <p:nvSpPr>
          <p:cNvPr id="3" name="矩形 2">
            <a:extLst>
              <a:ext uri="{FF2B5EF4-FFF2-40B4-BE49-F238E27FC236}">
                <a16:creationId xmlns:a16="http://schemas.microsoft.com/office/drawing/2014/main" id="{9ABC80C8-9901-8D3F-E90C-3C13A92F2BC5}"/>
              </a:ext>
            </a:extLst>
          </p:cNvPr>
          <p:cNvSpPr/>
          <p:nvPr/>
        </p:nvSpPr>
        <p:spPr>
          <a:xfrm>
            <a:off x="502069" y="1824317"/>
            <a:ext cx="5778628" cy="709920"/>
          </a:xfrm>
          <a:prstGeom prst="rect">
            <a:avLst/>
          </a:prstGeom>
        </p:spPr>
        <p:txBody>
          <a:bodyPr wrap="square" lIns="121901" tIns="60951" rIns="121901" bIns="60951">
            <a:spAutoFit/>
          </a:bodyPr>
          <a:lstStyle/>
          <a:p>
            <a:pPr>
              <a:lnSpc>
                <a:spcPct val="125000"/>
              </a:lnSpc>
            </a:pPr>
            <a:r>
              <a:rPr lang="zh-CN" altLang="en-US" sz="1600" kern="0" dirty="0">
                <a:solidFill>
                  <a:schemeClr val="bg1"/>
                </a:solidFill>
              </a:rPr>
              <a:t>搜集各平台上的课程相关信息，我们使用百度提供的</a:t>
            </a:r>
            <a:r>
              <a:rPr lang="en-US" altLang="zh-CN" sz="1600" kern="0" dirty="0">
                <a:solidFill>
                  <a:schemeClr val="bg1"/>
                </a:solidFill>
              </a:rPr>
              <a:t>FAQ</a:t>
            </a:r>
            <a:r>
              <a:rPr lang="zh-CN" altLang="en-US" sz="1600" kern="0" dirty="0">
                <a:solidFill>
                  <a:schemeClr val="bg1"/>
                </a:solidFill>
              </a:rPr>
              <a:t>挖掘服务，自动挖掘</a:t>
            </a:r>
            <a:r>
              <a:rPr lang="en-US" altLang="zh-CN" sz="1600" kern="0" dirty="0">
                <a:solidFill>
                  <a:schemeClr val="bg1"/>
                </a:solidFill>
              </a:rPr>
              <a:t>FAQ</a:t>
            </a:r>
            <a:r>
              <a:rPr lang="zh-CN" altLang="en-US" sz="1600" kern="0" dirty="0">
                <a:solidFill>
                  <a:schemeClr val="bg1"/>
                </a:solidFill>
              </a:rPr>
              <a:t>问答对，构建数据集、对模型进行训练。</a:t>
            </a:r>
            <a:endParaRPr lang="en-US" altLang="zh-CN" sz="1600" kern="0" dirty="0">
              <a:solidFill>
                <a:schemeClr val="bg1"/>
              </a:solidFill>
            </a:endParaRPr>
          </a:p>
        </p:txBody>
      </p:sp>
      <p:pic>
        <p:nvPicPr>
          <p:cNvPr id="7" name="图片 6">
            <a:extLst>
              <a:ext uri="{FF2B5EF4-FFF2-40B4-BE49-F238E27FC236}">
                <a16:creationId xmlns:a16="http://schemas.microsoft.com/office/drawing/2014/main" id="{BA8BE3EA-784A-28FD-E358-55F3C8AFA77C}"/>
              </a:ext>
            </a:extLst>
          </p:cNvPr>
          <p:cNvPicPr>
            <a:picLocks noChangeAspect="1"/>
          </p:cNvPicPr>
          <p:nvPr/>
        </p:nvPicPr>
        <p:blipFill>
          <a:blip r:embed="rId5"/>
          <a:stretch>
            <a:fillRect/>
          </a:stretch>
        </p:blipFill>
        <p:spPr>
          <a:xfrm>
            <a:off x="552340" y="2591901"/>
            <a:ext cx="4565885" cy="1016052"/>
          </a:xfrm>
          <a:prstGeom prst="rect">
            <a:avLst/>
          </a:prstGeom>
          <a:ln w="63500">
            <a:solidFill>
              <a:schemeClr val="bg2"/>
            </a:solidFill>
          </a:ln>
        </p:spPr>
      </p:pic>
      <p:pic>
        <p:nvPicPr>
          <p:cNvPr id="9" name="图片 8">
            <a:extLst>
              <a:ext uri="{FF2B5EF4-FFF2-40B4-BE49-F238E27FC236}">
                <a16:creationId xmlns:a16="http://schemas.microsoft.com/office/drawing/2014/main" id="{182EF897-17DF-D3D4-B4AE-43B1677344B0}"/>
              </a:ext>
            </a:extLst>
          </p:cNvPr>
          <p:cNvPicPr>
            <a:picLocks noChangeAspect="1"/>
          </p:cNvPicPr>
          <p:nvPr/>
        </p:nvPicPr>
        <p:blipFill rotWithShape="1">
          <a:blip r:embed="rId6"/>
          <a:srcRect l="8445" r="9491"/>
          <a:stretch/>
        </p:blipFill>
        <p:spPr>
          <a:xfrm>
            <a:off x="572955" y="5502845"/>
            <a:ext cx="5896066" cy="938768"/>
          </a:xfrm>
          <a:prstGeom prst="rect">
            <a:avLst/>
          </a:prstGeom>
          <a:ln w="63500">
            <a:solidFill>
              <a:schemeClr val="bg2"/>
            </a:solidFill>
          </a:ln>
        </p:spPr>
      </p:pic>
      <p:pic>
        <p:nvPicPr>
          <p:cNvPr id="14" name="图片 13">
            <a:extLst>
              <a:ext uri="{FF2B5EF4-FFF2-40B4-BE49-F238E27FC236}">
                <a16:creationId xmlns:a16="http://schemas.microsoft.com/office/drawing/2014/main" id="{64B2B6E0-A46F-1B9B-FB2E-E9A49E630817}"/>
              </a:ext>
            </a:extLst>
          </p:cNvPr>
          <p:cNvPicPr>
            <a:picLocks noChangeAspect="1"/>
          </p:cNvPicPr>
          <p:nvPr/>
        </p:nvPicPr>
        <p:blipFill>
          <a:blip r:embed="rId7"/>
          <a:stretch>
            <a:fillRect/>
          </a:stretch>
        </p:blipFill>
        <p:spPr>
          <a:xfrm>
            <a:off x="7704440" y="1318579"/>
            <a:ext cx="3935220" cy="5037251"/>
          </a:xfrm>
          <a:prstGeom prst="rect">
            <a:avLst/>
          </a:prstGeom>
          <a:ln w="63500">
            <a:solidFill>
              <a:schemeClr val="bg2"/>
            </a:solidFill>
          </a:ln>
        </p:spPr>
      </p:pic>
      <p:sp>
        <p:nvSpPr>
          <p:cNvPr id="20" name="文本框 19">
            <a:extLst>
              <a:ext uri="{FF2B5EF4-FFF2-40B4-BE49-F238E27FC236}">
                <a16:creationId xmlns:a16="http://schemas.microsoft.com/office/drawing/2014/main" id="{2D61BAAF-0861-8D53-7FE3-FDEE03E5F64E}"/>
              </a:ext>
            </a:extLst>
          </p:cNvPr>
          <p:cNvSpPr txBox="1"/>
          <p:nvPr/>
        </p:nvSpPr>
        <p:spPr>
          <a:xfrm>
            <a:off x="8080234" y="1443133"/>
            <a:ext cx="3512505" cy="1048667"/>
          </a:xfrm>
          <a:prstGeom prst="rect">
            <a:avLst/>
          </a:prstGeom>
          <a:noFill/>
        </p:spPr>
        <p:txBody>
          <a:bodyPr wrap="square" lIns="121901" tIns="60951" rIns="121901" bIns="60951" rtlCol="0">
            <a:spAutoFit/>
          </a:bodyPr>
          <a:lstStyle/>
          <a:p>
            <a:pPr defTabSz="1219200">
              <a:lnSpc>
                <a:spcPct val="125000"/>
              </a:lnSpc>
              <a:defRPr/>
            </a:pPr>
            <a:r>
              <a:rPr lang="zh-CN" altLang="en-US" sz="1600" b="1" kern="0" dirty="0">
                <a:solidFill>
                  <a:schemeClr val="bg2"/>
                </a:solidFill>
              </a:rPr>
              <a:t>制作一个精调模型需要大量课程数据</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训练耗时约一小时，</a:t>
            </a:r>
            <a:endParaRPr lang="en-US" altLang="zh-CN" sz="1600" b="1" kern="0" dirty="0">
              <a:solidFill>
                <a:schemeClr val="bg2"/>
              </a:solidFill>
            </a:endParaRPr>
          </a:p>
          <a:p>
            <a:pPr defTabSz="1219200">
              <a:lnSpc>
                <a:spcPct val="125000"/>
              </a:lnSpc>
              <a:defRPr/>
            </a:pPr>
            <a:r>
              <a:rPr lang="zh-CN" altLang="en-US" b="1" kern="0" dirty="0">
                <a:solidFill>
                  <a:schemeClr val="bg2"/>
                </a:solidFill>
              </a:rPr>
              <a:t>训练费用约</a:t>
            </a:r>
            <a:r>
              <a:rPr lang="en-US" altLang="zh-CN" b="1" kern="0" dirty="0">
                <a:solidFill>
                  <a:schemeClr val="bg2"/>
                </a:solidFill>
              </a:rPr>
              <a:t>7~12</a:t>
            </a:r>
            <a:r>
              <a:rPr lang="zh-CN" altLang="en-US" b="1" kern="0" dirty="0">
                <a:solidFill>
                  <a:schemeClr val="bg2"/>
                </a:solidFill>
              </a:rPr>
              <a:t>元</a:t>
            </a:r>
          </a:p>
        </p:txBody>
      </p:sp>
    </p:spTree>
    <p:extLst>
      <p:ext uri="{BB962C8B-B14F-4D97-AF65-F5344CB8AC3E}">
        <p14:creationId xmlns:p14="http://schemas.microsoft.com/office/powerpoint/2010/main" val="250440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67"/>
          <p:cNvGrpSpPr>
            <a:grpSpLocks noChangeAspect="1"/>
          </p:cNvGrpSpPr>
          <p:nvPr/>
        </p:nvGrpSpPr>
        <p:grpSpPr bwMode="auto">
          <a:xfrm>
            <a:off x="5994034" y="692671"/>
            <a:ext cx="5377687" cy="5395167"/>
            <a:chOff x="594" y="467"/>
            <a:chExt cx="1846" cy="1852"/>
          </a:xfrm>
          <a:solidFill>
            <a:srgbClr val="09234F">
              <a:alpha val="5000"/>
            </a:srgbClr>
          </a:solidFill>
        </p:grpSpPr>
        <p:sp>
          <p:nvSpPr>
            <p:cNvPr id="22" name="Rectangle 68"/>
            <p:cNvSpPr>
              <a:spLocks noChangeArrowheads="1"/>
            </p:cNvSpPr>
            <p:nvPr/>
          </p:nvSpPr>
          <p:spPr bwMode="auto">
            <a:xfrm>
              <a:off x="1779" y="1208"/>
              <a:ext cx="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3" name="Freeform 69"/>
            <p:cNvSpPr>
              <a:spLocks noEditPoints="1"/>
            </p:cNvSpPr>
            <p:nvPr/>
          </p:nvSpPr>
          <p:spPr bwMode="auto">
            <a:xfrm>
              <a:off x="1020" y="843"/>
              <a:ext cx="945" cy="1112"/>
            </a:xfrm>
            <a:custGeom>
              <a:avLst/>
              <a:gdLst>
                <a:gd name="T0" fmla="*/ 342 w 495"/>
                <a:gd name="T1" fmla="*/ 490 h 581"/>
                <a:gd name="T2" fmla="*/ 266 w 495"/>
                <a:gd name="T3" fmla="*/ 393 h 581"/>
                <a:gd name="T4" fmla="*/ 155 w 495"/>
                <a:gd name="T5" fmla="*/ 426 h 581"/>
                <a:gd name="T6" fmla="*/ 158 w 495"/>
                <a:gd name="T7" fmla="*/ 351 h 581"/>
                <a:gd name="T8" fmla="*/ 108 w 495"/>
                <a:gd name="T9" fmla="*/ 266 h 581"/>
                <a:gd name="T10" fmla="*/ 117 w 495"/>
                <a:gd name="T11" fmla="*/ 114 h 581"/>
                <a:gd name="T12" fmla="*/ 157 w 495"/>
                <a:gd name="T13" fmla="*/ 119 h 581"/>
                <a:gd name="T14" fmla="*/ 167 w 495"/>
                <a:gd name="T15" fmla="*/ 129 h 581"/>
                <a:gd name="T16" fmla="*/ 172 w 495"/>
                <a:gd name="T17" fmla="*/ 169 h 581"/>
                <a:gd name="T18" fmla="*/ 67 w 495"/>
                <a:gd name="T19" fmla="*/ 266 h 581"/>
                <a:gd name="T20" fmla="*/ 152 w 495"/>
                <a:gd name="T21" fmla="*/ 111 h 581"/>
                <a:gd name="T22" fmla="*/ 142 w 495"/>
                <a:gd name="T23" fmla="*/ 149 h 581"/>
                <a:gd name="T24" fmla="*/ 180 w 495"/>
                <a:gd name="T25" fmla="*/ 133 h 581"/>
                <a:gd name="T26" fmla="*/ 181 w 495"/>
                <a:gd name="T27" fmla="*/ 47 h 581"/>
                <a:gd name="T28" fmla="*/ 196 w 495"/>
                <a:gd name="T29" fmla="*/ 283 h 581"/>
                <a:gd name="T30" fmla="*/ 198 w 495"/>
                <a:gd name="T31" fmla="*/ 136 h 581"/>
                <a:gd name="T32" fmla="*/ 201 w 495"/>
                <a:gd name="T33" fmla="*/ 5 h 581"/>
                <a:gd name="T34" fmla="*/ 211 w 495"/>
                <a:gd name="T35" fmla="*/ 61 h 581"/>
                <a:gd name="T36" fmla="*/ 255 w 495"/>
                <a:gd name="T37" fmla="*/ 145 h 581"/>
                <a:gd name="T38" fmla="*/ 278 w 495"/>
                <a:gd name="T39" fmla="*/ 84 h 581"/>
                <a:gd name="T40" fmla="*/ 357 w 495"/>
                <a:gd name="T41" fmla="*/ 54 h 581"/>
                <a:gd name="T42" fmla="*/ 411 w 495"/>
                <a:gd name="T43" fmla="*/ 93 h 581"/>
                <a:gd name="T44" fmla="*/ 430 w 495"/>
                <a:gd name="T45" fmla="*/ 95 h 581"/>
                <a:gd name="T46" fmla="*/ 463 w 495"/>
                <a:gd name="T47" fmla="*/ 155 h 581"/>
                <a:gd name="T48" fmla="*/ 221 w 495"/>
                <a:gd name="T49" fmla="*/ 279 h 581"/>
                <a:gd name="T50" fmla="*/ 349 w 495"/>
                <a:gd name="T51" fmla="*/ 257 h 581"/>
                <a:gd name="T52" fmla="*/ 398 w 495"/>
                <a:gd name="T53" fmla="*/ 210 h 581"/>
                <a:gd name="T54" fmla="*/ 406 w 495"/>
                <a:gd name="T55" fmla="*/ 220 h 581"/>
                <a:gd name="T56" fmla="*/ 411 w 495"/>
                <a:gd name="T57" fmla="*/ 451 h 581"/>
                <a:gd name="T58" fmla="*/ 406 w 495"/>
                <a:gd name="T59" fmla="*/ 321 h 581"/>
                <a:gd name="T60" fmla="*/ 468 w 495"/>
                <a:gd name="T61" fmla="*/ 184 h 581"/>
                <a:gd name="T62" fmla="*/ 460 w 495"/>
                <a:gd name="T63" fmla="*/ 233 h 581"/>
                <a:gd name="T64" fmla="*/ 384 w 495"/>
                <a:gd name="T65" fmla="*/ 222 h 581"/>
                <a:gd name="T66" fmla="*/ 420 w 495"/>
                <a:gd name="T67" fmla="*/ 188 h 581"/>
                <a:gd name="T68" fmla="*/ 364 w 495"/>
                <a:gd name="T69" fmla="*/ 225 h 581"/>
                <a:gd name="T70" fmla="*/ 360 w 495"/>
                <a:gd name="T71" fmla="*/ 188 h 581"/>
                <a:gd name="T72" fmla="*/ 386 w 495"/>
                <a:gd name="T73" fmla="*/ 356 h 581"/>
                <a:gd name="T74" fmla="*/ 220 w 495"/>
                <a:gd name="T75" fmla="*/ 351 h 581"/>
                <a:gd name="T76" fmla="*/ 235 w 495"/>
                <a:gd name="T77" fmla="*/ 315 h 581"/>
                <a:gd name="T78" fmla="*/ 206 w 495"/>
                <a:gd name="T79" fmla="*/ 172 h 581"/>
                <a:gd name="T80" fmla="*/ 238 w 495"/>
                <a:gd name="T81" fmla="*/ 167 h 581"/>
                <a:gd name="T82" fmla="*/ 251 w 495"/>
                <a:gd name="T83" fmla="*/ 158 h 581"/>
                <a:gd name="T84" fmla="*/ 269 w 495"/>
                <a:gd name="T85" fmla="*/ 131 h 581"/>
                <a:gd name="T86" fmla="*/ 278 w 495"/>
                <a:gd name="T87" fmla="*/ 100 h 581"/>
                <a:gd name="T88" fmla="*/ 393 w 495"/>
                <a:gd name="T89" fmla="*/ 130 h 581"/>
                <a:gd name="T90" fmla="*/ 438 w 495"/>
                <a:gd name="T91" fmla="*/ 100 h 581"/>
                <a:gd name="T92" fmla="*/ 438 w 495"/>
                <a:gd name="T93" fmla="*/ 154 h 581"/>
                <a:gd name="T94" fmla="*/ 456 w 495"/>
                <a:gd name="T95" fmla="*/ 159 h 581"/>
                <a:gd name="T96" fmla="*/ 474 w 495"/>
                <a:gd name="T97" fmla="*/ 100 h 581"/>
                <a:gd name="T98" fmla="*/ 455 w 495"/>
                <a:gd name="T99" fmla="*/ 80 h 581"/>
                <a:gd name="T100" fmla="*/ 343 w 495"/>
                <a:gd name="T101" fmla="*/ 34 h 581"/>
                <a:gd name="T102" fmla="*/ 206 w 495"/>
                <a:gd name="T103" fmla="*/ 0 h 581"/>
                <a:gd name="T104" fmla="*/ 173 w 495"/>
                <a:gd name="T105" fmla="*/ 7 h 581"/>
                <a:gd name="T106" fmla="*/ 143 w 495"/>
                <a:gd name="T107" fmla="*/ 23 h 581"/>
                <a:gd name="T108" fmla="*/ 121 w 495"/>
                <a:gd name="T109" fmla="*/ 51 h 581"/>
                <a:gd name="T110" fmla="*/ 148 w 495"/>
                <a:gd name="T111" fmla="*/ 83 h 581"/>
                <a:gd name="T112" fmla="*/ 59 w 495"/>
                <a:gd name="T113" fmla="*/ 98 h 581"/>
                <a:gd name="T114" fmla="*/ 108 w 495"/>
                <a:gd name="T115" fmla="*/ 286 h 581"/>
                <a:gd name="T116" fmla="*/ 152 w 495"/>
                <a:gd name="T117" fmla="*/ 307 h 581"/>
                <a:gd name="T118" fmla="*/ 102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69" y="368"/>
                  </a:moveTo>
                  <a:cubicBezTo>
                    <a:pt x="334" y="361"/>
                    <a:pt x="334" y="361"/>
                    <a:pt x="334" y="361"/>
                  </a:cubicBezTo>
                  <a:cubicBezTo>
                    <a:pt x="289" y="371"/>
                    <a:pt x="289" y="371"/>
                    <a:pt x="289" y="371"/>
                  </a:cubicBezTo>
                  <a:cubicBezTo>
                    <a:pt x="298" y="361"/>
                    <a:pt x="298" y="361"/>
                    <a:pt x="298" y="361"/>
                  </a:cubicBezTo>
                  <a:cubicBezTo>
                    <a:pt x="337" y="349"/>
                    <a:pt x="337" y="349"/>
                    <a:pt x="337" y="349"/>
                  </a:cubicBezTo>
                  <a:cubicBezTo>
                    <a:pt x="376" y="362"/>
                    <a:pt x="376" y="362"/>
                    <a:pt x="376" y="362"/>
                  </a:cubicBezTo>
                  <a:lnTo>
                    <a:pt x="369" y="368"/>
                  </a:lnTo>
                  <a:close/>
                  <a:moveTo>
                    <a:pt x="342" y="490"/>
                  </a:moveTo>
                  <a:cubicBezTo>
                    <a:pt x="337" y="470"/>
                    <a:pt x="337" y="470"/>
                    <a:pt x="337" y="470"/>
                  </a:cubicBezTo>
                  <a:cubicBezTo>
                    <a:pt x="349" y="422"/>
                    <a:pt x="349" y="422"/>
                    <a:pt x="349" y="422"/>
                  </a:cubicBezTo>
                  <a:cubicBezTo>
                    <a:pt x="350" y="422"/>
                    <a:pt x="350" y="422"/>
                    <a:pt x="350" y="422"/>
                  </a:cubicBezTo>
                  <a:cubicBezTo>
                    <a:pt x="350" y="422"/>
                    <a:pt x="350" y="422"/>
                    <a:pt x="350" y="422"/>
                  </a:cubicBezTo>
                  <a:cubicBezTo>
                    <a:pt x="364" y="420"/>
                    <a:pt x="364" y="420"/>
                    <a:pt x="364" y="420"/>
                  </a:cubicBezTo>
                  <a:cubicBezTo>
                    <a:pt x="375" y="493"/>
                    <a:pt x="375" y="493"/>
                    <a:pt x="375" y="493"/>
                  </a:cubicBezTo>
                  <a:cubicBezTo>
                    <a:pt x="364" y="492"/>
                    <a:pt x="353" y="491"/>
                    <a:pt x="342" y="490"/>
                  </a:cubicBezTo>
                  <a:close/>
                  <a:moveTo>
                    <a:pt x="266" y="393"/>
                  </a:moveTo>
                  <a:cubicBezTo>
                    <a:pt x="299" y="401"/>
                    <a:pt x="299" y="401"/>
                    <a:pt x="299" y="401"/>
                  </a:cubicBezTo>
                  <a:cubicBezTo>
                    <a:pt x="344" y="384"/>
                    <a:pt x="344" y="384"/>
                    <a:pt x="344" y="384"/>
                  </a:cubicBezTo>
                  <a:cubicBezTo>
                    <a:pt x="369" y="396"/>
                    <a:pt x="369" y="396"/>
                    <a:pt x="369" y="396"/>
                  </a:cubicBezTo>
                  <a:cubicBezTo>
                    <a:pt x="344" y="392"/>
                    <a:pt x="344" y="392"/>
                    <a:pt x="344" y="392"/>
                  </a:cubicBezTo>
                  <a:cubicBezTo>
                    <a:pt x="298" y="409"/>
                    <a:pt x="298" y="409"/>
                    <a:pt x="298" y="409"/>
                  </a:cubicBezTo>
                  <a:lnTo>
                    <a:pt x="266" y="393"/>
                  </a:lnTo>
                  <a:close/>
                  <a:moveTo>
                    <a:pt x="171" y="472"/>
                  </a:moveTo>
                  <a:cubicBezTo>
                    <a:pt x="155" y="426"/>
                    <a:pt x="155" y="426"/>
                    <a:pt x="155" y="426"/>
                  </a:cubicBezTo>
                  <a:cubicBezTo>
                    <a:pt x="132" y="419"/>
                    <a:pt x="132" y="419"/>
                    <a:pt x="132" y="419"/>
                  </a:cubicBezTo>
                  <a:cubicBezTo>
                    <a:pt x="170" y="407"/>
                    <a:pt x="170" y="407"/>
                    <a:pt x="170" y="407"/>
                  </a:cubicBezTo>
                  <a:cubicBezTo>
                    <a:pt x="185" y="457"/>
                    <a:pt x="185" y="457"/>
                    <a:pt x="185" y="457"/>
                  </a:cubicBezTo>
                  <a:cubicBezTo>
                    <a:pt x="278" y="443"/>
                    <a:pt x="278" y="443"/>
                    <a:pt x="278" y="443"/>
                  </a:cubicBezTo>
                  <a:lnTo>
                    <a:pt x="171" y="472"/>
                  </a:lnTo>
                  <a:close/>
                  <a:moveTo>
                    <a:pt x="154" y="326"/>
                  </a:moveTo>
                  <a:cubicBezTo>
                    <a:pt x="158" y="326"/>
                    <a:pt x="158" y="326"/>
                    <a:pt x="158" y="326"/>
                  </a:cubicBezTo>
                  <a:cubicBezTo>
                    <a:pt x="158" y="351"/>
                    <a:pt x="158" y="351"/>
                    <a:pt x="158" y="351"/>
                  </a:cubicBezTo>
                  <a:cubicBezTo>
                    <a:pt x="154" y="351"/>
                    <a:pt x="154" y="351"/>
                    <a:pt x="154" y="351"/>
                  </a:cubicBezTo>
                  <a:lnTo>
                    <a:pt x="154"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8" y="266"/>
                    <a:pt x="78" y="266"/>
                    <a:pt x="78" y="266"/>
                  </a:cubicBezTo>
                  <a:cubicBezTo>
                    <a:pt x="78" y="100"/>
                    <a:pt x="78" y="100"/>
                    <a:pt x="78" y="100"/>
                  </a:cubicBezTo>
                  <a:cubicBezTo>
                    <a:pt x="109" y="100"/>
                    <a:pt x="109" y="100"/>
                    <a:pt x="109" y="100"/>
                  </a:cubicBezTo>
                  <a:cubicBezTo>
                    <a:pt x="109" y="98"/>
                    <a:pt x="109" y="98"/>
                    <a:pt x="109" y="98"/>
                  </a:cubicBezTo>
                  <a:cubicBezTo>
                    <a:pt x="148" y="98"/>
                    <a:pt x="148" y="98"/>
                    <a:pt x="148" y="98"/>
                  </a:cubicBezTo>
                  <a:cubicBezTo>
                    <a:pt x="149" y="99"/>
                    <a:pt x="149" y="100"/>
                    <a:pt x="149" y="101"/>
                  </a:cubicBezTo>
                  <a:cubicBezTo>
                    <a:pt x="117" y="114"/>
                    <a:pt x="117" y="114"/>
                    <a:pt x="117" y="114"/>
                  </a:cubicBezTo>
                  <a:cubicBezTo>
                    <a:pt x="116" y="112"/>
                    <a:pt x="116" y="112"/>
                    <a:pt x="116" y="112"/>
                  </a:cubicBezTo>
                  <a:cubicBezTo>
                    <a:pt x="116" y="112"/>
                    <a:pt x="116" y="112"/>
                    <a:pt x="116" y="112"/>
                  </a:cubicBezTo>
                  <a:cubicBezTo>
                    <a:pt x="112" y="114"/>
                    <a:pt x="112" y="114"/>
                    <a:pt x="112" y="114"/>
                  </a:cubicBezTo>
                  <a:cubicBezTo>
                    <a:pt x="120" y="132"/>
                    <a:pt x="120" y="132"/>
                    <a:pt x="120" y="132"/>
                  </a:cubicBezTo>
                  <a:cubicBezTo>
                    <a:pt x="124" y="131"/>
                    <a:pt x="124" y="131"/>
                    <a:pt x="124" y="131"/>
                  </a:cubicBezTo>
                  <a:cubicBezTo>
                    <a:pt x="123" y="128"/>
                    <a:pt x="123" y="128"/>
                    <a:pt x="123" y="128"/>
                  </a:cubicBezTo>
                  <a:cubicBezTo>
                    <a:pt x="155" y="115"/>
                    <a:pt x="155" y="115"/>
                    <a:pt x="155" y="115"/>
                  </a:cubicBezTo>
                  <a:cubicBezTo>
                    <a:pt x="155" y="116"/>
                    <a:pt x="156" y="118"/>
                    <a:pt x="157" y="119"/>
                  </a:cubicBezTo>
                  <a:cubicBezTo>
                    <a:pt x="133" y="143"/>
                    <a:pt x="133" y="143"/>
                    <a:pt x="133" y="143"/>
                  </a:cubicBezTo>
                  <a:cubicBezTo>
                    <a:pt x="132" y="141"/>
                    <a:pt x="132" y="141"/>
                    <a:pt x="132" y="141"/>
                  </a:cubicBezTo>
                  <a:cubicBezTo>
                    <a:pt x="132" y="141"/>
                    <a:pt x="132" y="141"/>
                    <a:pt x="132" y="141"/>
                  </a:cubicBezTo>
                  <a:cubicBezTo>
                    <a:pt x="128" y="144"/>
                    <a:pt x="128" y="144"/>
                    <a:pt x="128" y="144"/>
                  </a:cubicBezTo>
                  <a:cubicBezTo>
                    <a:pt x="142" y="158"/>
                    <a:pt x="142" y="158"/>
                    <a:pt x="142" y="158"/>
                  </a:cubicBezTo>
                  <a:cubicBezTo>
                    <a:pt x="146" y="155"/>
                    <a:pt x="146" y="155"/>
                    <a:pt x="146" y="155"/>
                  </a:cubicBezTo>
                  <a:cubicBezTo>
                    <a:pt x="144" y="153"/>
                    <a:pt x="144" y="153"/>
                    <a:pt x="144" y="153"/>
                  </a:cubicBezTo>
                  <a:cubicBezTo>
                    <a:pt x="167" y="129"/>
                    <a:pt x="167" y="129"/>
                    <a:pt x="167" y="129"/>
                  </a:cubicBezTo>
                  <a:cubicBezTo>
                    <a:pt x="169" y="130"/>
                    <a:pt x="170" y="131"/>
                    <a:pt x="171" y="131"/>
                  </a:cubicBezTo>
                  <a:cubicBezTo>
                    <a:pt x="158" y="163"/>
                    <a:pt x="158" y="163"/>
                    <a:pt x="158" y="163"/>
                  </a:cubicBezTo>
                  <a:cubicBezTo>
                    <a:pt x="156" y="162"/>
                    <a:pt x="156" y="162"/>
                    <a:pt x="156" y="162"/>
                  </a:cubicBezTo>
                  <a:cubicBezTo>
                    <a:pt x="156" y="162"/>
                    <a:pt x="156" y="162"/>
                    <a:pt x="156" y="162"/>
                  </a:cubicBezTo>
                  <a:cubicBezTo>
                    <a:pt x="154" y="166"/>
                    <a:pt x="154" y="166"/>
                    <a:pt x="154" y="166"/>
                  </a:cubicBezTo>
                  <a:cubicBezTo>
                    <a:pt x="173" y="173"/>
                    <a:pt x="173" y="173"/>
                    <a:pt x="173" y="173"/>
                  </a:cubicBezTo>
                  <a:cubicBezTo>
                    <a:pt x="174" y="169"/>
                    <a:pt x="174" y="169"/>
                    <a:pt x="174" y="169"/>
                  </a:cubicBezTo>
                  <a:cubicBezTo>
                    <a:pt x="172" y="169"/>
                    <a:pt x="172" y="169"/>
                    <a:pt x="172" y="169"/>
                  </a:cubicBezTo>
                  <a:cubicBezTo>
                    <a:pt x="185" y="137"/>
                    <a:pt x="185" y="137"/>
                    <a:pt x="185" y="137"/>
                  </a:cubicBezTo>
                  <a:cubicBezTo>
                    <a:pt x="186" y="138"/>
                    <a:pt x="187" y="138"/>
                    <a:pt x="189" y="138"/>
                  </a:cubicBezTo>
                  <a:cubicBezTo>
                    <a:pt x="189" y="172"/>
                    <a:pt x="189" y="172"/>
                    <a:pt x="189" y="172"/>
                  </a:cubicBezTo>
                  <a:cubicBezTo>
                    <a:pt x="187" y="172"/>
                    <a:pt x="187" y="172"/>
                    <a:pt x="187" y="172"/>
                  </a:cubicBezTo>
                  <a:cubicBezTo>
                    <a:pt x="187" y="266"/>
                    <a:pt x="187" y="266"/>
                    <a:pt x="187" y="266"/>
                  </a:cubicBezTo>
                  <a:lnTo>
                    <a:pt x="108" y="266"/>
                  </a:lnTo>
                  <a:close/>
                  <a:moveTo>
                    <a:pt x="73" y="266"/>
                  </a:moveTo>
                  <a:cubicBezTo>
                    <a:pt x="67" y="266"/>
                    <a:pt x="67" y="266"/>
                    <a:pt x="67" y="266"/>
                  </a:cubicBezTo>
                  <a:cubicBezTo>
                    <a:pt x="67" y="100"/>
                    <a:pt x="67" y="100"/>
                    <a:pt x="67" y="100"/>
                  </a:cubicBezTo>
                  <a:cubicBezTo>
                    <a:pt x="73" y="100"/>
                    <a:pt x="73" y="100"/>
                    <a:pt x="73" y="100"/>
                  </a:cubicBezTo>
                  <a:lnTo>
                    <a:pt x="73" y="266"/>
                  </a:lnTo>
                  <a:close/>
                  <a:moveTo>
                    <a:pt x="152" y="111"/>
                  </a:moveTo>
                  <a:cubicBezTo>
                    <a:pt x="153" y="112"/>
                    <a:pt x="153" y="112"/>
                    <a:pt x="153" y="113"/>
                  </a:cubicBezTo>
                  <a:cubicBezTo>
                    <a:pt x="124" y="125"/>
                    <a:pt x="124" y="125"/>
                    <a:pt x="124" y="125"/>
                  </a:cubicBezTo>
                  <a:cubicBezTo>
                    <a:pt x="123" y="123"/>
                    <a:pt x="123" y="123"/>
                    <a:pt x="123" y="123"/>
                  </a:cubicBezTo>
                  <a:lnTo>
                    <a:pt x="152" y="111"/>
                  </a:lnTo>
                  <a:close/>
                  <a:moveTo>
                    <a:pt x="122" y="57"/>
                  </a:moveTo>
                  <a:cubicBezTo>
                    <a:pt x="122" y="55"/>
                    <a:pt x="122" y="55"/>
                    <a:pt x="122" y="55"/>
                  </a:cubicBezTo>
                  <a:cubicBezTo>
                    <a:pt x="155" y="69"/>
                    <a:pt x="155" y="69"/>
                    <a:pt x="155" y="69"/>
                  </a:cubicBezTo>
                  <a:cubicBezTo>
                    <a:pt x="154" y="71"/>
                    <a:pt x="154" y="71"/>
                    <a:pt x="154" y="71"/>
                  </a:cubicBezTo>
                  <a:lnTo>
                    <a:pt x="122" y="57"/>
                  </a:lnTo>
                  <a:close/>
                  <a:moveTo>
                    <a:pt x="165" y="124"/>
                  </a:moveTo>
                  <a:cubicBezTo>
                    <a:pt x="166" y="125"/>
                    <a:pt x="166" y="125"/>
                    <a:pt x="167" y="126"/>
                  </a:cubicBezTo>
                  <a:cubicBezTo>
                    <a:pt x="142" y="149"/>
                    <a:pt x="142" y="149"/>
                    <a:pt x="142" y="149"/>
                  </a:cubicBezTo>
                  <a:cubicBezTo>
                    <a:pt x="141" y="148"/>
                    <a:pt x="141" y="148"/>
                    <a:pt x="141" y="148"/>
                  </a:cubicBezTo>
                  <a:lnTo>
                    <a:pt x="165" y="124"/>
                  </a:lnTo>
                  <a:close/>
                  <a:moveTo>
                    <a:pt x="139" y="29"/>
                  </a:moveTo>
                  <a:cubicBezTo>
                    <a:pt x="143" y="30"/>
                    <a:pt x="143" y="30"/>
                    <a:pt x="143" y="30"/>
                  </a:cubicBezTo>
                  <a:cubicBezTo>
                    <a:pt x="168" y="54"/>
                    <a:pt x="168" y="54"/>
                    <a:pt x="168" y="54"/>
                  </a:cubicBezTo>
                  <a:cubicBezTo>
                    <a:pt x="165" y="57"/>
                    <a:pt x="165" y="57"/>
                    <a:pt x="165" y="57"/>
                  </a:cubicBezTo>
                  <a:lnTo>
                    <a:pt x="139" y="29"/>
                  </a:lnTo>
                  <a:close/>
                  <a:moveTo>
                    <a:pt x="180" y="133"/>
                  </a:moveTo>
                  <a:cubicBezTo>
                    <a:pt x="181" y="134"/>
                    <a:pt x="182" y="134"/>
                    <a:pt x="183" y="134"/>
                  </a:cubicBezTo>
                  <a:cubicBezTo>
                    <a:pt x="169" y="166"/>
                    <a:pt x="169" y="166"/>
                    <a:pt x="169" y="166"/>
                  </a:cubicBezTo>
                  <a:cubicBezTo>
                    <a:pt x="167" y="166"/>
                    <a:pt x="167" y="166"/>
                    <a:pt x="167" y="166"/>
                  </a:cubicBezTo>
                  <a:lnTo>
                    <a:pt x="180" y="133"/>
                  </a:lnTo>
                  <a:close/>
                  <a:moveTo>
                    <a:pt x="166" y="11"/>
                  </a:moveTo>
                  <a:cubicBezTo>
                    <a:pt x="170" y="18"/>
                    <a:pt x="170" y="18"/>
                    <a:pt x="170" y="18"/>
                  </a:cubicBezTo>
                  <a:cubicBezTo>
                    <a:pt x="184" y="46"/>
                    <a:pt x="184" y="46"/>
                    <a:pt x="184" y="46"/>
                  </a:cubicBezTo>
                  <a:cubicBezTo>
                    <a:pt x="183" y="46"/>
                    <a:pt x="182" y="47"/>
                    <a:pt x="181" y="47"/>
                  </a:cubicBezTo>
                  <a:lnTo>
                    <a:pt x="166" y="11"/>
                  </a:lnTo>
                  <a:close/>
                  <a:moveTo>
                    <a:pt x="196" y="324"/>
                  </a:moveTo>
                  <a:cubicBezTo>
                    <a:pt x="196" y="324"/>
                    <a:pt x="196" y="324"/>
                    <a:pt x="196" y="324"/>
                  </a:cubicBezTo>
                  <a:cubicBezTo>
                    <a:pt x="201" y="328"/>
                    <a:pt x="201" y="328"/>
                    <a:pt x="201" y="328"/>
                  </a:cubicBezTo>
                  <a:cubicBezTo>
                    <a:pt x="201" y="351"/>
                    <a:pt x="201" y="351"/>
                    <a:pt x="201" y="351"/>
                  </a:cubicBezTo>
                  <a:cubicBezTo>
                    <a:pt x="196" y="351"/>
                    <a:pt x="196" y="351"/>
                    <a:pt x="196" y="351"/>
                  </a:cubicBezTo>
                  <a:lnTo>
                    <a:pt x="196" y="324"/>
                  </a:lnTo>
                  <a:close/>
                  <a:moveTo>
                    <a:pt x="196" y="283"/>
                  </a:moveTo>
                  <a:cubicBezTo>
                    <a:pt x="196" y="283"/>
                    <a:pt x="196" y="283"/>
                    <a:pt x="196" y="283"/>
                  </a:cubicBezTo>
                  <a:cubicBezTo>
                    <a:pt x="201" y="287"/>
                    <a:pt x="201" y="287"/>
                    <a:pt x="201" y="287"/>
                  </a:cubicBezTo>
                  <a:cubicBezTo>
                    <a:pt x="201" y="307"/>
                    <a:pt x="201" y="307"/>
                    <a:pt x="201" y="307"/>
                  </a:cubicBezTo>
                  <a:cubicBezTo>
                    <a:pt x="196" y="307"/>
                    <a:pt x="196" y="307"/>
                    <a:pt x="196" y="307"/>
                  </a:cubicBezTo>
                  <a:lnTo>
                    <a:pt x="196" y="283"/>
                  </a:lnTo>
                  <a:close/>
                  <a:moveTo>
                    <a:pt x="196" y="172"/>
                  </a:moveTo>
                  <a:cubicBezTo>
                    <a:pt x="198" y="172"/>
                    <a:pt x="198" y="172"/>
                    <a:pt x="198" y="172"/>
                  </a:cubicBezTo>
                  <a:cubicBezTo>
                    <a:pt x="198" y="136"/>
                    <a:pt x="198" y="136"/>
                    <a:pt x="198" y="136"/>
                  </a:cubicBezTo>
                  <a:cubicBezTo>
                    <a:pt x="199" y="136"/>
                    <a:pt x="200" y="136"/>
                    <a:pt x="201" y="136"/>
                  </a:cubicBezTo>
                  <a:cubicBezTo>
                    <a:pt x="201" y="172"/>
                    <a:pt x="201" y="172"/>
                    <a:pt x="201" y="172"/>
                  </a:cubicBezTo>
                  <a:cubicBezTo>
                    <a:pt x="201" y="172"/>
                    <a:pt x="201" y="172"/>
                    <a:pt x="201" y="172"/>
                  </a:cubicBezTo>
                  <a:cubicBezTo>
                    <a:pt x="201" y="267"/>
                    <a:pt x="201" y="267"/>
                    <a:pt x="201" y="267"/>
                  </a:cubicBezTo>
                  <a:cubicBezTo>
                    <a:pt x="196" y="267"/>
                    <a:pt x="196" y="267"/>
                    <a:pt x="196" y="267"/>
                  </a:cubicBezTo>
                  <a:lnTo>
                    <a:pt x="196" y="172"/>
                  </a:lnTo>
                  <a:close/>
                  <a:moveTo>
                    <a:pt x="199" y="5"/>
                  </a:moveTo>
                  <a:cubicBezTo>
                    <a:pt x="201" y="5"/>
                    <a:pt x="201" y="5"/>
                    <a:pt x="201" y="5"/>
                  </a:cubicBezTo>
                  <a:cubicBezTo>
                    <a:pt x="201" y="45"/>
                    <a:pt x="201" y="45"/>
                    <a:pt x="201" y="45"/>
                  </a:cubicBezTo>
                  <a:cubicBezTo>
                    <a:pt x="200" y="45"/>
                    <a:pt x="199" y="45"/>
                    <a:pt x="199" y="45"/>
                  </a:cubicBezTo>
                  <a:lnTo>
                    <a:pt x="199" y="5"/>
                  </a:lnTo>
                  <a:close/>
                  <a:moveTo>
                    <a:pt x="211" y="61"/>
                  </a:moveTo>
                  <a:cubicBezTo>
                    <a:pt x="217" y="61"/>
                    <a:pt x="221" y="66"/>
                    <a:pt x="221" y="72"/>
                  </a:cubicBezTo>
                  <a:cubicBezTo>
                    <a:pt x="221" y="77"/>
                    <a:pt x="217" y="82"/>
                    <a:pt x="211" y="82"/>
                  </a:cubicBezTo>
                  <a:cubicBezTo>
                    <a:pt x="206" y="82"/>
                    <a:pt x="201" y="77"/>
                    <a:pt x="201" y="72"/>
                  </a:cubicBezTo>
                  <a:cubicBezTo>
                    <a:pt x="201" y="66"/>
                    <a:pt x="206" y="61"/>
                    <a:pt x="211" y="61"/>
                  </a:cubicBezTo>
                  <a:close/>
                  <a:moveTo>
                    <a:pt x="231" y="164"/>
                  </a:moveTo>
                  <a:cubicBezTo>
                    <a:pt x="229" y="164"/>
                    <a:pt x="229" y="164"/>
                    <a:pt x="229" y="164"/>
                  </a:cubicBezTo>
                  <a:cubicBezTo>
                    <a:pt x="216" y="132"/>
                    <a:pt x="216" y="132"/>
                    <a:pt x="216" y="132"/>
                  </a:cubicBezTo>
                  <a:cubicBezTo>
                    <a:pt x="219" y="130"/>
                    <a:pt x="219" y="130"/>
                    <a:pt x="219" y="130"/>
                  </a:cubicBezTo>
                  <a:lnTo>
                    <a:pt x="231" y="164"/>
                  </a:lnTo>
                  <a:close/>
                  <a:moveTo>
                    <a:pt x="232" y="119"/>
                  </a:moveTo>
                  <a:cubicBezTo>
                    <a:pt x="257" y="144"/>
                    <a:pt x="257" y="144"/>
                    <a:pt x="257" y="144"/>
                  </a:cubicBezTo>
                  <a:cubicBezTo>
                    <a:pt x="255" y="145"/>
                    <a:pt x="255" y="145"/>
                    <a:pt x="255" y="145"/>
                  </a:cubicBezTo>
                  <a:cubicBezTo>
                    <a:pt x="231" y="121"/>
                    <a:pt x="231" y="121"/>
                    <a:pt x="231" y="121"/>
                  </a:cubicBezTo>
                  <a:cubicBezTo>
                    <a:pt x="231" y="120"/>
                    <a:pt x="232" y="119"/>
                    <a:pt x="232" y="119"/>
                  </a:cubicBezTo>
                  <a:close/>
                  <a:moveTo>
                    <a:pt x="240" y="103"/>
                  </a:moveTo>
                  <a:cubicBezTo>
                    <a:pt x="272" y="116"/>
                    <a:pt x="272" y="116"/>
                    <a:pt x="272" y="116"/>
                  </a:cubicBezTo>
                  <a:cubicBezTo>
                    <a:pt x="271" y="118"/>
                    <a:pt x="271" y="118"/>
                    <a:pt x="271" y="118"/>
                  </a:cubicBezTo>
                  <a:cubicBezTo>
                    <a:pt x="240" y="105"/>
                    <a:pt x="240" y="105"/>
                    <a:pt x="240" y="105"/>
                  </a:cubicBezTo>
                  <a:cubicBezTo>
                    <a:pt x="240" y="104"/>
                    <a:pt x="240" y="103"/>
                    <a:pt x="240" y="103"/>
                  </a:cubicBezTo>
                  <a:close/>
                  <a:moveTo>
                    <a:pt x="278" y="84"/>
                  </a:moveTo>
                  <a:cubicBezTo>
                    <a:pt x="374" y="84"/>
                    <a:pt x="374" y="84"/>
                    <a:pt x="374" y="84"/>
                  </a:cubicBezTo>
                  <a:cubicBezTo>
                    <a:pt x="374" y="88"/>
                    <a:pt x="374" y="88"/>
                    <a:pt x="374" y="88"/>
                  </a:cubicBezTo>
                  <a:cubicBezTo>
                    <a:pt x="278" y="88"/>
                    <a:pt x="278" y="88"/>
                    <a:pt x="278" y="88"/>
                  </a:cubicBezTo>
                  <a:lnTo>
                    <a:pt x="278" y="84"/>
                  </a:lnTo>
                  <a:close/>
                  <a:moveTo>
                    <a:pt x="359" y="56"/>
                  </a:moveTo>
                  <a:cubicBezTo>
                    <a:pt x="361" y="80"/>
                    <a:pt x="361" y="80"/>
                    <a:pt x="361" y="80"/>
                  </a:cubicBezTo>
                  <a:cubicBezTo>
                    <a:pt x="359" y="80"/>
                    <a:pt x="359" y="80"/>
                    <a:pt x="359" y="80"/>
                  </a:cubicBezTo>
                  <a:cubicBezTo>
                    <a:pt x="357" y="54"/>
                    <a:pt x="357" y="54"/>
                    <a:pt x="357" y="54"/>
                  </a:cubicBezTo>
                  <a:lnTo>
                    <a:pt x="359" y="56"/>
                  </a:lnTo>
                  <a:close/>
                  <a:moveTo>
                    <a:pt x="370" y="68"/>
                  </a:moveTo>
                  <a:cubicBezTo>
                    <a:pt x="397" y="84"/>
                    <a:pt x="397" y="84"/>
                    <a:pt x="397" y="84"/>
                  </a:cubicBezTo>
                  <a:cubicBezTo>
                    <a:pt x="397" y="85"/>
                    <a:pt x="397" y="85"/>
                    <a:pt x="397" y="85"/>
                  </a:cubicBezTo>
                  <a:cubicBezTo>
                    <a:pt x="370" y="72"/>
                    <a:pt x="370" y="72"/>
                    <a:pt x="370" y="72"/>
                  </a:cubicBezTo>
                  <a:lnTo>
                    <a:pt x="370" y="68"/>
                  </a:lnTo>
                  <a:close/>
                  <a:moveTo>
                    <a:pt x="411" y="89"/>
                  </a:moveTo>
                  <a:cubicBezTo>
                    <a:pt x="411" y="93"/>
                    <a:pt x="411" y="93"/>
                    <a:pt x="411" y="93"/>
                  </a:cubicBezTo>
                  <a:cubicBezTo>
                    <a:pt x="381" y="99"/>
                    <a:pt x="381" y="99"/>
                    <a:pt x="381" y="99"/>
                  </a:cubicBezTo>
                  <a:cubicBezTo>
                    <a:pt x="377" y="97"/>
                    <a:pt x="377" y="97"/>
                    <a:pt x="377" y="97"/>
                  </a:cubicBezTo>
                  <a:lnTo>
                    <a:pt x="411" y="89"/>
                  </a:lnTo>
                  <a:close/>
                  <a:moveTo>
                    <a:pt x="430" y="95"/>
                  </a:moveTo>
                  <a:cubicBezTo>
                    <a:pt x="402" y="131"/>
                    <a:pt x="402" y="131"/>
                    <a:pt x="402" y="131"/>
                  </a:cubicBezTo>
                  <a:cubicBezTo>
                    <a:pt x="399" y="127"/>
                    <a:pt x="399" y="127"/>
                    <a:pt x="399" y="127"/>
                  </a:cubicBezTo>
                  <a:cubicBezTo>
                    <a:pt x="427" y="91"/>
                    <a:pt x="427" y="91"/>
                    <a:pt x="427" y="91"/>
                  </a:cubicBezTo>
                  <a:lnTo>
                    <a:pt x="430" y="95"/>
                  </a:lnTo>
                  <a:close/>
                  <a:moveTo>
                    <a:pt x="446" y="98"/>
                  </a:moveTo>
                  <a:cubicBezTo>
                    <a:pt x="431" y="144"/>
                    <a:pt x="431" y="144"/>
                    <a:pt x="431" y="144"/>
                  </a:cubicBezTo>
                  <a:cubicBezTo>
                    <a:pt x="429" y="143"/>
                    <a:pt x="429" y="143"/>
                    <a:pt x="429" y="143"/>
                  </a:cubicBezTo>
                  <a:cubicBezTo>
                    <a:pt x="444" y="96"/>
                    <a:pt x="444" y="96"/>
                    <a:pt x="444" y="96"/>
                  </a:cubicBezTo>
                  <a:lnTo>
                    <a:pt x="446" y="98"/>
                  </a:lnTo>
                  <a:close/>
                  <a:moveTo>
                    <a:pt x="460" y="96"/>
                  </a:moveTo>
                  <a:cubicBezTo>
                    <a:pt x="463" y="96"/>
                    <a:pt x="463" y="96"/>
                    <a:pt x="463" y="96"/>
                  </a:cubicBezTo>
                  <a:cubicBezTo>
                    <a:pt x="463" y="155"/>
                    <a:pt x="463" y="155"/>
                    <a:pt x="463" y="155"/>
                  </a:cubicBezTo>
                  <a:cubicBezTo>
                    <a:pt x="460" y="155"/>
                    <a:pt x="460" y="155"/>
                    <a:pt x="460" y="155"/>
                  </a:cubicBezTo>
                  <a:lnTo>
                    <a:pt x="460" y="96"/>
                  </a:lnTo>
                  <a:close/>
                  <a:moveTo>
                    <a:pt x="206" y="286"/>
                  </a:moveTo>
                  <a:cubicBezTo>
                    <a:pt x="216" y="286"/>
                    <a:pt x="216" y="286"/>
                    <a:pt x="216" y="286"/>
                  </a:cubicBezTo>
                  <a:cubicBezTo>
                    <a:pt x="216" y="307"/>
                    <a:pt x="216" y="307"/>
                    <a:pt x="216" y="307"/>
                  </a:cubicBezTo>
                  <a:cubicBezTo>
                    <a:pt x="206" y="307"/>
                    <a:pt x="206" y="307"/>
                    <a:pt x="206" y="307"/>
                  </a:cubicBezTo>
                  <a:lnTo>
                    <a:pt x="206" y="286"/>
                  </a:lnTo>
                  <a:close/>
                  <a:moveTo>
                    <a:pt x="221" y="279"/>
                  </a:moveTo>
                  <a:cubicBezTo>
                    <a:pt x="226" y="276"/>
                    <a:pt x="226" y="276"/>
                    <a:pt x="226" y="276"/>
                  </a:cubicBezTo>
                  <a:cubicBezTo>
                    <a:pt x="226" y="312"/>
                    <a:pt x="226" y="312"/>
                    <a:pt x="226" y="312"/>
                  </a:cubicBezTo>
                  <a:cubicBezTo>
                    <a:pt x="221" y="309"/>
                    <a:pt x="221" y="309"/>
                    <a:pt x="221" y="309"/>
                  </a:cubicBezTo>
                  <a:lnTo>
                    <a:pt x="221" y="279"/>
                  </a:lnTo>
                  <a:close/>
                  <a:moveTo>
                    <a:pt x="345" y="260"/>
                  </a:moveTo>
                  <a:cubicBezTo>
                    <a:pt x="345" y="236"/>
                    <a:pt x="345" y="236"/>
                    <a:pt x="345" y="236"/>
                  </a:cubicBezTo>
                  <a:cubicBezTo>
                    <a:pt x="348" y="236"/>
                    <a:pt x="348" y="236"/>
                    <a:pt x="348" y="236"/>
                  </a:cubicBezTo>
                  <a:cubicBezTo>
                    <a:pt x="349" y="257"/>
                    <a:pt x="349" y="257"/>
                    <a:pt x="349" y="257"/>
                  </a:cubicBezTo>
                  <a:cubicBezTo>
                    <a:pt x="364" y="285"/>
                    <a:pt x="364" y="285"/>
                    <a:pt x="364" y="285"/>
                  </a:cubicBezTo>
                  <a:lnTo>
                    <a:pt x="345" y="260"/>
                  </a:lnTo>
                  <a:close/>
                  <a:moveTo>
                    <a:pt x="397" y="192"/>
                  </a:moveTo>
                  <a:cubicBezTo>
                    <a:pt x="397" y="182"/>
                    <a:pt x="397" y="182"/>
                    <a:pt x="397" y="182"/>
                  </a:cubicBezTo>
                  <a:cubicBezTo>
                    <a:pt x="400" y="182"/>
                    <a:pt x="400" y="182"/>
                    <a:pt x="400" y="182"/>
                  </a:cubicBezTo>
                  <a:cubicBezTo>
                    <a:pt x="409" y="190"/>
                    <a:pt x="409" y="190"/>
                    <a:pt x="409" y="190"/>
                  </a:cubicBezTo>
                  <a:cubicBezTo>
                    <a:pt x="407" y="204"/>
                    <a:pt x="407" y="204"/>
                    <a:pt x="407" y="204"/>
                  </a:cubicBezTo>
                  <a:cubicBezTo>
                    <a:pt x="398" y="210"/>
                    <a:pt x="398" y="210"/>
                    <a:pt x="398" y="210"/>
                  </a:cubicBezTo>
                  <a:cubicBezTo>
                    <a:pt x="394" y="210"/>
                    <a:pt x="394" y="210"/>
                    <a:pt x="394" y="210"/>
                  </a:cubicBezTo>
                  <a:cubicBezTo>
                    <a:pt x="394" y="204"/>
                    <a:pt x="394" y="204"/>
                    <a:pt x="394" y="204"/>
                  </a:cubicBezTo>
                  <a:cubicBezTo>
                    <a:pt x="399" y="204"/>
                    <a:pt x="399" y="204"/>
                    <a:pt x="399" y="204"/>
                  </a:cubicBezTo>
                  <a:cubicBezTo>
                    <a:pt x="399" y="202"/>
                    <a:pt x="399" y="202"/>
                    <a:pt x="399" y="202"/>
                  </a:cubicBezTo>
                  <a:cubicBezTo>
                    <a:pt x="394" y="202"/>
                    <a:pt x="394" y="202"/>
                    <a:pt x="394" y="202"/>
                  </a:cubicBezTo>
                  <a:cubicBezTo>
                    <a:pt x="394" y="192"/>
                    <a:pt x="394" y="192"/>
                    <a:pt x="394" y="192"/>
                  </a:cubicBezTo>
                  <a:lnTo>
                    <a:pt x="397" y="192"/>
                  </a:lnTo>
                  <a:close/>
                  <a:moveTo>
                    <a:pt x="406" y="220"/>
                  </a:moveTo>
                  <a:cubicBezTo>
                    <a:pt x="400" y="220"/>
                    <a:pt x="400" y="220"/>
                    <a:pt x="400" y="220"/>
                  </a:cubicBezTo>
                  <a:cubicBezTo>
                    <a:pt x="400" y="212"/>
                    <a:pt x="400" y="212"/>
                    <a:pt x="400" y="212"/>
                  </a:cubicBezTo>
                  <a:cubicBezTo>
                    <a:pt x="412" y="206"/>
                    <a:pt x="412" y="206"/>
                    <a:pt x="412" y="206"/>
                  </a:cubicBezTo>
                  <a:lnTo>
                    <a:pt x="406" y="220"/>
                  </a:lnTo>
                  <a:close/>
                  <a:moveTo>
                    <a:pt x="413" y="497"/>
                  </a:moveTo>
                  <a:cubicBezTo>
                    <a:pt x="426" y="429"/>
                    <a:pt x="426" y="429"/>
                    <a:pt x="426" y="429"/>
                  </a:cubicBezTo>
                  <a:cubicBezTo>
                    <a:pt x="422" y="403"/>
                    <a:pt x="422" y="403"/>
                    <a:pt x="422" y="403"/>
                  </a:cubicBezTo>
                  <a:cubicBezTo>
                    <a:pt x="411" y="451"/>
                    <a:pt x="411" y="451"/>
                    <a:pt x="411" y="451"/>
                  </a:cubicBezTo>
                  <a:cubicBezTo>
                    <a:pt x="405" y="451"/>
                    <a:pt x="405" y="451"/>
                    <a:pt x="405" y="451"/>
                  </a:cubicBezTo>
                  <a:cubicBezTo>
                    <a:pt x="405" y="408"/>
                    <a:pt x="405" y="408"/>
                    <a:pt x="405" y="408"/>
                  </a:cubicBezTo>
                  <a:cubicBezTo>
                    <a:pt x="423" y="395"/>
                    <a:pt x="423" y="395"/>
                    <a:pt x="423" y="395"/>
                  </a:cubicBezTo>
                  <a:cubicBezTo>
                    <a:pt x="432" y="320"/>
                    <a:pt x="432" y="320"/>
                    <a:pt x="432" y="320"/>
                  </a:cubicBezTo>
                  <a:cubicBezTo>
                    <a:pt x="397" y="401"/>
                    <a:pt x="397" y="401"/>
                    <a:pt x="397" y="401"/>
                  </a:cubicBezTo>
                  <a:cubicBezTo>
                    <a:pt x="395" y="401"/>
                    <a:pt x="395" y="401"/>
                    <a:pt x="395" y="401"/>
                  </a:cubicBezTo>
                  <a:cubicBezTo>
                    <a:pt x="394" y="351"/>
                    <a:pt x="394" y="351"/>
                    <a:pt x="394" y="351"/>
                  </a:cubicBezTo>
                  <a:cubicBezTo>
                    <a:pt x="406" y="321"/>
                    <a:pt x="406" y="321"/>
                    <a:pt x="406" y="321"/>
                  </a:cubicBezTo>
                  <a:cubicBezTo>
                    <a:pt x="385" y="302"/>
                    <a:pt x="385" y="302"/>
                    <a:pt x="385" y="302"/>
                  </a:cubicBezTo>
                  <a:cubicBezTo>
                    <a:pt x="405" y="281"/>
                    <a:pt x="405" y="281"/>
                    <a:pt x="405" y="281"/>
                  </a:cubicBezTo>
                  <a:cubicBezTo>
                    <a:pt x="412" y="284"/>
                    <a:pt x="412" y="284"/>
                    <a:pt x="412" y="284"/>
                  </a:cubicBezTo>
                  <a:cubicBezTo>
                    <a:pt x="403" y="302"/>
                    <a:pt x="403" y="302"/>
                    <a:pt x="403" y="302"/>
                  </a:cubicBezTo>
                  <a:cubicBezTo>
                    <a:pt x="425" y="319"/>
                    <a:pt x="425" y="319"/>
                    <a:pt x="425" y="319"/>
                  </a:cubicBezTo>
                  <a:cubicBezTo>
                    <a:pt x="455" y="296"/>
                    <a:pt x="455" y="296"/>
                    <a:pt x="455" y="296"/>
                  </a:cubicBezTo>
                  <a:cubicBezTo>
                    <a:pt x="478" y="218"/>
                    <a:pt x="478" y="218"/>
                    <a:pt x="478" y="218"/>
                  </a:cubicBezTo>
                  <a:cubicBezTo>
                    <a:pt x="468" y="184"/>
                    <a:pt x="468" y="184"/>
                    <a:pt x="468" y="184"/>
                  </a:cubicBezTo>
                  <a:cubicBezTo>
                    <a:pt x="481" y="173"/>
                    <a:pt x="481" y="173"/>
                    <a:pt x="481" y="173"/>
                  </a:cubicBezTo>
                  <a:cubicBezTo>
                    <a:pt x="485" y="167"/>
                    <a:pt x="485" y="167"/>
                    <a:pt x="485" y="167"/>
                  </a:cubicBezTo>
                  <a:cubicBezTo>
                    <a:pt x="484" y="167"/>
                    <a:pt x="484" y="167"/>
                    <a:pt x="484" y="167"/>
                  </a:cubicBezTo>
                  <a:cubicBezTo>
                    <a:pt x="484" y="167"/>
                    <a:pt x="484" y="167"/>
                    <a:pt x="484" y="167"/>
                  </a:cubicBezTo>
                  <a:cubicBezTo>
                    <a:pt x="461" y="176"/>
                    <a:pt x="461" y="176"/>
                    <a:pt x="461" y="176"/>
                  </a:cubicBezTo>
                  <a:cubicBezTo>
                    <a:pt x="457" y="226"/>
                    <a:pt x="457" y="226"/>
                    <a:pt x="457" y="226"/>
                  </a:cubicBezTo>
                  <a:cubicBezTo>
                    <a:pt x="416" y="228"/>
                    <a:pt x="416" y="228"/>
                    <a:pt x="416" y="228"/>
                  </a:cubicBezTo>
                  <a:cubicBezTo>
                    <a:pt x="460" y="233"/>
                    <a:pt x="460" y="233"/>
                    <a:pt x="460" y="233"/>
                  </a:cubicBezTo>
                  <a:cubicBezTo>
                    <a:pt x="415" y="240"/>
                    <a:pt x="415" y="240"/>
                    <a:pt x="415" y="240"/>
                  </a:cubicBezTo>
                  <a:cubicBezTo>
                    <a:pt x="421" y="255"/>
                    <a:pt x="421" y="255"/>
                    <a:pt x="421" y="255"/>
                  </a:cubicBezTo>
                  <a:cubicBezTo>
                    <a:pt x="412" y="265"/>
                    <a:pt x="412" y="265"/>
                    <a:pt x="412" y="265"/>
                  </a:cubicBezTo>
                  <a:cubicBezTo>
                    <a:pt x="393" y="258"/>
                    <a:pt x="393" y="258"/>
                    <a:pt x="393" y="258"/>
                  </a:cubicBezTo>
                  <a:cubicBezTo>
                    <a:pt x="376" y="267"/>
                    <a:pt x="376" y="267"/>
                    <a:pt x="376" y="267"/>
                  </a:cubicBezTo>
                  <a:cubicBezTo>
                    <a:pt x="367" y="256"/>
                    <a:pt x="367" y="256"/>
                    <a:pt x="367" y="256"/>
                  </a:cubicBezTo>
                  <a:cubicBezTo>
                    <a:pt x="379" y="222"/>
                    <a:pt x="379" y="222"/>
                    <a:pt x="379" y="222"/>
                  </a:cubicBezTo>
                  <a:cubicBezTo>
                    <a:pt x="384" y="222"/>
                    <a:pt x="384" y="222"/>
                    <a:pt x="384" y="222"/>
                  </a:cubicBezTo>
                  <a:cubicBezTo>
                    <a:pt x="386" y="251"/>
                    <a:pt x="386" y="251"/>
                    <a:pt x="386" y="251"/>
                  </a:cubicBezTo>
                  <a:cubicBezTo>
                    <a:pt x="393" y="230"/>
                    <a:pt x="393" y="230"/>
                    <a:pt x="393" y="230"/>
                  </a:cubicBezTo>
                  <a:cubicBezTo>
                    <a:pt x="410" y="232"/>
                    <a:pt x="410" y="232"/>
                    <a:pt x="410" y="232"/>
                  </a:cubicBezTo>
                  <a:cubicBezTo>
                    <a:pt x="403" y="228"/>
                    <a:pt x="403" y="228"/>
                    <a:pt x="403" y="228"/>
                  </a:cubicBezTo>
                  <a:cubicBezTo>
                    <a:pt x="414" y="228"/>
                    <a:pt x="414" y="228"/>
                    <a:pt x="414" y="228"/>
                  </a:cubicBezTo>
                  <a:cubicBezTo>
                    <a:pt x="411" y="220"/>
                    <a:pt x="411" y="220"/>
                    <a:pt x="411" y="220"/>
                  </a:cubicBezTo>
                  <a:cubicBezTo>
                    <a:pt x="418" y="210"/>
                    <a:pt x="418" y="210"/>
                    <a:pt x="418" y="210"/>
                  </a:cubicBezTo>
                  <a:cubicBezTo>
                    <a:pt x="420" y="188"/>
                    <a:pt x="420" y="188"/>
                    <a:pt x="420" y="188"/>
                  </a:cubicBezTo>
                  <a:cubicBezTo>
                    <a:pt x="405" y="176"/>
                    <a:pt x="405" y="176"/>
                    <a:pt x="405" y="176"/>
                  </a:cubicBezTo>
                  <a:cubicBezTo>
                    <a:pt x="393" y="176"/>
                    <a:pt x="393" y="176"/>
                    <a:pt x="393" y="176"/>
                  </a:cubicBezTo>
                  <a:cubicBezTo>
                    <a:pt x="383" y="184"/>
                    <a:pt x="383" y="184"/>
                    <a:pt x="383" y="184"/>
                  </a:cubicBezTo>
                  <a:cubicBezTo>
                    <a:pt x="380" y="122"/>
                    <a:pt x="380" y="122"/>
                    <a:pt x="380" y="122"/>
                  </a:cubicBezTo>
                  <a:cubicBezTo>
                    <a:pt x="377" y="118"/>
                    <a:pt x="377" y="118"/>
                    <a:pt x="377" y="118"/>
                  </a:cubicBezTo>
                  <a:cubicBezTo>
                    <a:pt x="374" y="221"/>
                    <a:pt x="374" y="221"/>
                    <a:pt x="374" y="221"/>
                  </a:cubicBezTo>
                  <a:cubicBezTo>
                    <a:pt x="367" y="234"/>
                    <a:pt x="367" y="234"/>
                    <a:pt x="367" y="234"/>
                  </a:cubicBezTo>
                  <a:cubicBezTo>
                    <a:pt x="367" y="234"/>
                    <a:pt x="366" y="232"/>
                    <a:pt x="364" y="225"/>
                  </a:cubicBezTo>
                  <a:cubicBezTo>
                    <a:pt x="362" y="219"/>
                    <a:pt x="365" y="200"/>
                    <a:pt x="365" y="200"/>
                  </a:cubicBezTo>
                  <a:cubicBezTo>
                    <a:pt x="372" y="120"/>
                    <a:pt x="372" y="120"/>
                    <a:pt x="372" y="120"/>
                  </a:cubicBezTo>
                  <a:cubicBezTo>
                    <a:pt x="366" y="127"/>
                    <a:pt x="366" y="127"/>
                    <a:pt x="366" y="127"/>
                  </a:cubicBezTo>
                  <a:cubicBezTo>
                    <a:pt x="362" y="176"/>
                    <a:pt x="362" y="176"/>
                    <a:pt x="362" y="176"/>
                  </a:cubicBezTo>
                  <a:cubicBezTo>
                    <a:pt x="344" y="189"/>
                    <a:pt x="344" y="189"/>
                    <a:pt x="344" y="189"/>
                  </a:cubicBezTo>
                  <a:cubicBezTo>
                    <a:pt x="339" y="216"/>
                    <a:pt x="339" y="216"/>
                    <a:pt x="339" y="216"/>
                  </a:cubicBezTo>
                  <a:cubicBezTo>
                    <a:pt x="347" y="195"/>
                    <a:pt x="347" y="195"/>
                    <a:pt x="347" y="195"/>
                  </a:cubicBezTo>
                  <a:cubicBezTo>
                    <a:pt x="360" y="188"/>
                    <a:pt x="360" y="188"/>
                    <a:pt x="360" y="188"/>
                  </a:cubicBezTo>
                  <a:cubicBezTo>
                    <a:pt x="359" y="201"/>
                    <a:pt x="359" y="201"/>
                    <a:pt x="359" y="201"/>
                  </a:cubicBezTo>
                  <a:cubicBezTo>
                    <a:pt x="349" y="207"/>
                    <a:pt x="349" y="207"/>
                    <a:pt x="349" y="207"/>
                  </a:cubicBezTo>
                  <a:cubicBezTo>
                    <a:pt x="331" y="230"/>
                    <a:pt x="331" y="230"/>
                    <a:pt x="331" y="230"/>
                  </a:cubicBezTo>
                  <a:cubicBezTo>
                    <a:pt x="329" y="270"/>
                    <a:pt x="329" y="270"/>
                    <a:pt x="329" y="270"/>
                  </a:cubicBezTo>
                  <a:cubicBezTo>
                    <a:pt x="369" y="305"/>
                    <a:pt x="369" y="305"/>
                    <a:pt x="369" y="305"/>
                  </a:cubicBezTo>
                  <a:cubicBezTo>
                    <a:pt x="361" y="327"/>
                    <a:pt x="361" y="327"/>
                    <a:pt x="361" y="327"/>
                  </a:cubicBezTo>
                  <a:cubicBezTo>
                    <a:pt x="394" y="351"/>
                    <a:pt x="394" y="351"/>
                    <a:pt x="394" y="351"/>
                  </a:cubicBezTo>
                  <a:cubicBezTo>
                    <a:pt x="386" y="356"/>
                    <a:pt x="386" y="356"/>
                    <a:pt x="386" y="356"/>
                  </a:cubicBezTo>
                  <a:cubicBezTo>
                    <a:pt x="349" y="337"/>
                    <a:pt x="349" y="337"/>
                    <a:pt x="349" y="337"/>
                  </a:cubicBezTo>
                  <a:cubicBezTo>
                    <a:pt x="361" y="327"/>
                    <a:pt x="361" y="327"/>
                    <a:pt x="361" y="327"/>
                  </a:cubicBezTo>
                  <a:cubicBezTo>
                    <a:pt x="289" y="318"/>
                    <a:pt x="289" y="318"/>
                    <a:pt x="289" y="318"/>
                  </a:cubicBezTo>
                  <a:cubicBezTo>
                    <a:pt x="252" y="337"/>
                    <a:pt x="252" y="337"/>
                    <a:pt x="252" y="337"/>
                  </a:cubicBezTo>
                  <a:cubicBezTo>
                    <a:pt x="252" y="350"/>
                    <a:pt x="252" y="350"/>
                    <a:pt x="252" y="350"/>
                  </a:cubicBezTo>
                  <a:cubicBezTo>
                    <a:pt x="252" y="367"/>
                    <a:pt x="252" y="367"/>
                    <a:pt x="252" y="367"/>
                  </a:cubicBezTo>
                  <a:cubicBezTo>
                    <a:pt x="229" y="367"/>
                    <a:pt x="229" y="367"/>
                    <a:pt x="229" y="367"/>
                  </a:cubicBezTo>
                  <a:cubicBezTo>
                    <a:pt x="220" y="351"/>
                    <a:pt x="220" y="351"/>
                    <a:pt x="220" y="351"/>
                  </a:cubicBezTo>
                  <a:cubicBezTo>
                    <a:pt x="206" y="351"/>
                    <a:pt x="206" y="351"/>
                    <a:pt x="206" y="351"/>
                  </a:cubicBezTo>
                  <a:cubicBezTo>
                    <a:pt x="206" y="326"/>
                    <a:pt x="206" y="326"/>
                    <a:pt x="206" y="326"/>
                  </a:cubicBezTo>
                  <a:cubicBezTo>
                    <a:pt x="226" y="326"/>
                    <a:pt x="226" y="326"/>
                    <a:pt x="226" y="326"/>
                  </a:cubicBezTo>
                  <a:cubicBezTo>
                    <a:pt x="226" y="326"/>
                    <a:pt x="226" y="326"/>
                    <a:pt x="227" y="326"/>
                  </a:cubicBezTo>
                  <a:cubicBezTo>
                    <a:pt x="231" y="326"/>
                    <a:pt x="235" y="323"/>
                    <a:pt x="235" y="318"/>
                  </a:cubicBezTo>
                  <a:cubicBezTo>
                    <a:pt x="235" y="318"/>
                    <a:pt x="235" y="318"/>
                    <a:pt x="235" y="318"/>
                  </a:cubicBezTo>
                  <a:cubicBezTo>
                    <a:pt x="235" y="315"/>
                    <a:pt x="235" y="315"/>
                    <a:pt x="235" y="315"/>
                  </a:cubicBezTo>
                  <a:cubicBezTo>
                    <a:pt x="235" y="315"/>
                    <a:pt x="235" y="315"/>
                    <a:pt x="235" y="315"/>
                  </a:cubicBezTo>
                  <a:cubicBezTo>
                    <a:pt x="235" y="286"/>
                    <a:pt x="235" y="286"/>
                    <a:pt x="235" y="286"/>
                  </a:cubicBezTo>
                  <a:cubicBezTo>
                    <a:pt x="235" y="286"/>
                    <a:pt x="235" y="286"/>
                    <a:pt x="235" y="286"/>
                  </a:cubicBezTo>
                  <a:cubicBezTo>
                    <a:pt x="235" y="275"/>
                    <a:pt x="235" y="275"/>
                    <a:pt x="235" y="275"/>
                  </a:cubicBezTo>
                  <a:cubicBezTo>
                    <a:pt x="235" y="275"/>
                    <a:pt x="235" y="275"/>
                    <a:pt x="235" y="275"/>
                  </a:cubicBezTo>
                  <a:cubicBezTo>
                    <a:pt x="235" y="270"/>
                    <a:pt x="231" y="266"/>
                    <a:pt x="227" y="266"/>
                  </a:cubicBezTo>
                  <a:cubicBezTo>
                    <a:pt x="227" y="266"/>
                    <a:pt x="226" y="266"/>
                    <a:pt x="226" y="266"/>
                  </a:cubicBezTo>
                  <a:cubicBezTo>
                    <a:pt x="206" y="266"/>
                    <a:pt x="206" y="266"/>
                    <a:pt x="206" y="266"/>
                  </a:cubicBezTo>
                  <a:cubicBezTo>
                    <a:pt x="206" y="172"/>
                    <a:pt x="206" y="172"/>
                    <a:pt x="206" y="172"/>
                  </a:cubicBezTo>
                  <a:cubicBezTo>
                    <a:pt x="204" y="172"/>
                    <a:pt x="204" y="172"/>
                    <a:pt x="204" y="172"/>
                  </a:cubicBezTo>
                  <a:cubicBezTo>
                    <a:pt x="204" y="138"/>
                    <a:pt x="204" y="138"/>
                    <a:pt x="204" y="138"/>
                  </a:cubicBezTo>
                  <a:cubicBezTo>
                    <a:pt x="206" y="138"/>
                    <a:pt x="207" y="137"/>
                    <a:pt x="208" y="137"/>
                  </a:cubicBezTo>
                  <a:cubicBezTo>
                    <a:pt x="220" y="169"/>
                    <a:pt x="220" y="169"/>
                    <a:pt x="220" y="169"/>
                  </a:cubicBezTo>
                  <a:cubicBezTo>
                    <a:pt x="218" y="170"/>
                    <a:pt x="218" y="170"/>
                    <a:pt x="218" y="170"/>
                  </a:cubicBezTo>
                  <a:cubicBezTo>
                    <a:pt x="218" y="170"/>
                    <a:pt x="218" y="170"/>
                    <a:pt x="218" y="170"/>
                  </a:cubicBezTo>
                  <a:cubicBezTo>
                    <a:pt x="220" y="174"/>
                    <a:pt x="220" y="174"/>
                    <a:pt x="220" y="174"/>
                  </a:cubicBezTo>
                  <a:cubicBezTo>
                    <a:pt x="238" y="167"/>
                    <a:pt x="238" y="167"/>
                    <a:pt x="238" y="167"/>
                  </a:cubicBezTo>
                  <a:cubicBezTo>
                    <a:pt x="237" y="163"/>
                    <a:pt x="237" y="163"/>
                    <a:pt x="237" y="163"/>
                  </a:cubicBezTo>
                  <a:cubicBezTo>
                    <a:pt x="235" y="163"/>
                    <a:pt x="235" y="163"/>
                    <a:pt x="235" y="163"/>
                  </a:cubicBezTo>
                  <a:cubicBezTo>
                    <a:pt x="222" y="131"/>
                    <a:pt x="222" y="131"/>
                    <a:pt x="222" y="131"/>
                  </a:cubicBezTo>
                  <a:cubicBezTo>
                    <a:pt x="223" y="130"/>
                    <a:pt x="224" y="130"/>
                    <a:pt x="225" y="129"/>
                  </a:cubicBezTo>
                  <a:cubicBezTo>
                    <a:pt x="250" y="153"/>
                    <a:pt x="250" y="153"/>
                    <a:pt x="250" y="153"/>
                  </a:cubicBezTo>
                  <a:cubicBezTo>
                    <a:pt x="248" y="155"/>
                    <a:pt x="248" y="155"/>
                    <a:pt x="248" y="155"/>
                  </a:cubicBezTo>
                  <a:cubicBezTo>
                    <a:pt x="248" y="155"/>
                    <a:pt x="248" y="155"/>
                    <a:pt x="248" y="155"/>
                  </a:cubicBezTo>
                  <a:cubicBezTo>
                    <a:pt x="251" y="158"/>
                    <a:pt x="251" y="158"/>
                    <a:pt x="251" y="158"/>
                  </a:cubicBezTo>
                  <a:cubicBezTo>
                    <a:pt x="265" y="144"/>
                    <a:pt x="265" y="144"/>
                    <a:pt x="265" y="144"/>
                  </a:cubicBezTo>
                  <a:cubicBezTo>
                    <a:pt x="262" y="141"/>
                    <a:pt x="262" y="141"/>
                    <a:pt x="262" y="141"/>
                  </a:cubicBezTo>
                  <a:cubicBezTo>
                    <a:pt x="260" y="142"/>
                    <a:pt x="260" y="142"/>
                    <a:pt x="260" y="142"/>
                  </a:cubicBezTo>
                  <a:cubicBezTo>
                    <a:pt x="235" y="118"/>
                    <a:pt x="235" y="118"/>
                    <a:pt x="235" y="118"/>
                  </a:cubicBezTo>
                  <a:cubicBezTo>
                    <a:pt x="236" y="117"/>
                    <a:pt x="237" y="116"/>
                    <a:pt x="237" y="115"/>
                  </a:cubicBezTo>
                  <a:cubicBezTo>
                    <a:pt x="270" y="128"/>
                    <a:pt x="270" y="128"/>
                    <a:pt x="270" y="128"/>
                  </a:cubicBezTo>
                  <a:cubicBezTo>
                    <a:pt x="269" y="131"/>
                    <a:pt x="269" y="131"/>
                    <a:pt x="269" y="131"/>
                  </a:cubicBezTo>
                  <a:cubicBezTo>
                    <a:pt x="269" y="131"/>
                    <a:pt x="269" y="131"/>
                    <a:pt x="269" y="131"/>
                  </a:cubicBezTo>
                  <a:cubicBezTo>
                    <a:pt x="273" y="132"/>
                    <a:pt x="273" y="132"/>
                    <a:pt x="273" y="132"/>
                  </a:cubicBezTo>
                  <a:cubicBezTo>
                    <a:pt x="281" y="114"/>
                    <a:pt x="281" y="114"/>
                    <a:pt x="281" y="114"/>
                  </a:cubicBezTo>
                  <a:cubicBezTo>
                    <a:pt x="277" y="112"/>
                    <a:pt x="277" y="112"/>
                    <a:pt x="277" y="112"/>
                  </a:cubicBezTo>
                  <a:cubicBezTo>
                    <a:pt x="276" y="114"/>
                    <a:pt x="276" y="114"/>
                    <a:pt x="276" y="114"/>
                  </a:cubicBezTo>
                  <a:cubicBezTo>
                    <a:pt x="243" y="101"/>
                    <a:pt x="243" y="101"/>
                    <a:pt x="243" y="101"/>
                  </a:cubicBezTo>
                  <a:cubicBezTo>
                    <a:pt x="243" y="100"/>
                    <a:pt x="243" y="99"/>
                    <a:pt x="243" y="98"/>
                  </a:cubicBezTo>
                  <a:cubicBezTo>
                    <a:pt x="278" y="98"/>
                    <a:pt x="278" y="98"/>
                    <a:pt x="278" y="98"/>
                  </a:cubicBezTo>
                  <a:cubicBezTo>
                    <a:pt x="278" y="100"/>
                    <a:pt x="278" y="100"/>
                    <a:pt x="278" y="100"/>
                  </a:cubicBezTo>
                  <a:cubicBezTo>
                    <a:pt x="368" y="100"/>
                    <a:pt x="368" y="100"/>
                    <a:pt x="368" y="100"/>
                  </a:cubicBezTo>
                  <a:cubicBezTo>
                    <a:pt x="368" y="101"/>
                    <a:pt x="368" y="103"/>
                    <a:pt x="369" y="105"/>
                  </a:cubicBezTo>
                  <a:cubicBezTo>
                    <a:pt x="371" y="109"/>
                    <a:pt x="373" y="112"/>
                    <a:pt x="374" y="112"/>
                  </a:cubicBezTo>
                  <a:cubicBezTo>
                    <a:pt x="374" y="112"/>
                    <a:pt x="374" y="112"/>
                    <a:pt x="374" y="112"/>
                  </a:cubicBezTo>
                  <a:cubicBezTo>
                    <a:pt x="374" y="112"/>
                    <a:pt x="374" y="112"/>
                    <a:pt x="374" y="112"/>
                  </a:cubicBezTo>
                  <a:cubicBezTo>
                    <a:pt x="406" y="100"/>
                    <a:pt x="406" y="100"/>
                    <a:pt x="406" y="100"/>
                  </a:cubicBezTo>
                  <a:cubicBezTo>
                    <a:pt x="415" y="100"/>
                    <a:pt x="415" y="100"/>
                    <a:pt x="415" y="10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1"/>
                    <a:pt x="395" y="134"/>
                    <a:pt x="398" y="137"/>
                  </a:cubicBezTo>
                  <a:cubicBezTo>
                    <a:pt x="402" y="139"/>
                    <a:pt x="405" y="140"/>
                    <a:pt x="406" y="139"/>
                  </a:cubicBezTo>
                  <a:cubicBezTo>
                    <a:pt x="406" y="139"/>
                    <a:pt x="406" y="139"/>
                    <a:pt x="406" y="139"/>
                  </a:cubicBezTo>
                  <a:cubicBezTo>
                    <a:pt x="438" y="100"/>
                    <a:pt x="438" y="100"/>
                    <a:pt x="438" y="100"/>
                  </a:cubicBezTo>
                  <a:cubicBezTo>
                    <a:pt x="438" y="100"/>
                    <a:pt x="438" y="100"/>
                    <a:pt x="438" y="100"/>
                  </a:cubicBezTo>
                  <a:cubicBezTo>
                    <a:pt x="422" y="147"/>
                    <a:pt x="422" y="147"/>
                    <a:pt x="422" y="147"/>
                  </a:cubicBezTo>
                  <a:cubicBezTo>
                    <a:pt x="422" y="147"/>
                    <a:pt x="422" y="147"/>
                    <a:pt x="422" y="147"/>
                  </a:cubicBezTo>
                  <a:cubicBezTo>
                    <a:pt x="422" y="147"/>
                    <a:pt x="422" y="147"/>
                    <a:pt x="422" y="147"/>
                  </a:cubicBezTo>
                  <a:cubicBezTo>
                    <a:pt x="422" y="149"/>
                    <a:pt x="425" y="151"/>
                    <a:pt x="429" y="153"/>
                  </a:cubicBezTo>
                  <a:cubicBezTo>
                    <a:pt x="434" y="154"/>
                    <a:pt x="437" y="155"/>
                    <a:pt x="438" y="154"/>
                  </a:cubicBezTo>
                  <a:cubicBezTo>
                    <a:pt x="438" y="154"/>
                    <a:pt x="438" y="154"/>
                    <a:pt x="438" y="154"/>
                  </a:cubicBezTo>
                  <a:cubicBezTo>
                    <a:pt x="438" y="154"/>
                    <a:pt x="438" y="154"/>
                    <a:pt x="438" y="154"/>
                  </a:cubicBezTo>
                  <a:cubicBezTo>
                    <a:pt x="438" y="154"/>
                    <a:pt x="438" y="153"/>
                    <a:pt x="438" y="153"/>
                  </a:cubicBezTo>
                  <a:cubicBezTo>
                    <a:pt x="438" y="153"/>
                    <a:pt x="438" y="153"/>
                    <a:pt x="438" y="153"/>
                  </a:cubicBezTo>
                  <a:cubicBezTo>
                    <a:pt x="456" y="100"/>
                    <a:pt x="456" y="100"/>
                    <a:pt x="456" y="100"/>
                  </a:cubicBezTo>
                  <a:cubicBezTo>
                    <a:pt x="456" y="100"/>
                    <a:pt x="456" y="100"/>
                    <a:pt x="456" y="100"/>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7" y="160"/>
                    <a:pt x="461" y="161"/>
                    <a:pt x="465" y="161"/>
                  </a:cubicBezTo>
                  <a:cubicBezTo>
                    <a:pt x="470" y="161"/>
                    <a:pt x="474" y="160"/>
                    <a:pt x="474" y="159"/>
                  </a:cubicBezTo>
                  <a:cubicBezTo>
                    <a:pt x="474" y="159"/>
                    <a:pt x="474" y="159"/>
                    <a:pt x="474" y="159"/>
                  </a:cubicBezTo>
                  <a:cubicBezTo>
                    <a:pt x="474" y="159"/>
                    <a:pt x="474" y="159"/>
                    <a:pt x="474" y="159"/>
                  </a:cubicBezTo>
                  <a:cubicBezTo>
                    <a:pt x="474" y="159"/>
                    <a:pt x="474" y="159"/>
                    <a:pt x="474" y="159"/>
                  </a:cubicBezTo>
                  <a:cubicBezTo>
                    <a:pt x="474" y="159"/>
                    <a:pt x="474" y="159"/>
                    <a:pt x="474" y="159"/>
                  </a:cubicBezTo>
                  <a:cubicBezTo>
                    <a:pt x="474" y="100"/>
                    <a:pt x="474" y="100"/>
                    <a:pt x="474"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5" y="80"/>
                    <a:pt x="455" y="80"/>
                    <a:pt x="455" y="80"/>
                  </a:cubicBezTo>
                  <a:cubicBezTo>
                    <a:pt x="455" y="80"/>
                    <a:pt x="455" y="80"/>
                    <a:pt x="455" y="80"/>
                  </a:cubicBezTo>
                  <a:cubicBezTo>
                    <a:pt x="411" y="80"/>
                    <a:pt x="411" y="80"/>
                    <a:pt x="411" y="80"/>
                  </a:cubicBezTo>
                  <a:cubicBezTo>
                    <a:pt x="404" y="79"/>
                    <a:pt x="385" y="75"/>
                    <a:pt x="373" y="63"/>
                  </a:cubicBezTo>
                  <a:cubicBezTo>
                    <a:pt x="357" y="46"/>
                    <a:pt x="356" y="34"/>
                    <a:pt x="356" y="34"/>
                  </a:cubicBezTo>
                  <a:cubicBezTo>
                    <a:pt x="353" y="34"/>
                    <a:pt x="353" y="34"/>
                    <a:pt x="353" y="34"/>
                  </a:cubicBezTo>
                  <a:cubicBezTo>
                    <a:pt x="353" y="80"/>
                    <a:pt x="353" y="80"/>
                    <a:pt x="353" y="80"/>
                  </a:cubicBezTo>
                  <a:cubicBezTo>
                    <a:pt x="350" y="80"/>
                    <a:pt x="350" y="80"/>
                    <a:pt x="350" y="80"/>
                  </a:cubicBezTo>
                  <a:cubicBezTo>
                    <a:pt x="350" y="34"/>
                    <a:pt x="350" y="34"/>
                    <a:pt x="350" y="34"/>
                  </a:cubicBezTo>
                  <a:cubicBezTo>
                    <a:pt x="343" y="34"/>
                    <a:pt x="343" y="34"/>
                    <a:pt x="343" y="34"/>
                  </a:cubicBezTo>
                  <a:cubicBezTo>
                    <a:pt x="343" y="80"/>
                    <a:pt x="343" y="80"/>
                    <a:pt x="343" y="80"/>
                  </a:cubicBezTo>
                  <a:cubicBezTo>
                    <a:pt x="278" y="80"/>
                    <a:pt x="278" y="80"/>
                    <a:pt x="278" y="80"/>
                  </a:cubicBezTo>
                  <a:cubicBezTo>
                    <a:pt x="278" y="83"/>
                    <a:pt x="278" y="83"/>
                    <a:pt x="278" y="83"/>
                  </a:cubicBezTo>
                  <a:cubicBezTo>
                    <a:pt x="243" y="83"/>
                    <a:pt x="243" y="83"/>
                    <a:pt x="243" y="83"/>
                  </a:cubicBezTo>
                  <a:cubicBezTo>
                    <a:pt x="240" y="62"/>
                    <a:pt x="224" y="46"/>
                    <a:pt x="204" y="43"/>
                  </a:cubicBezTo>
                  <a:cubicBezTo>
                    <a:pt x="204" y="4"/>
                    <a:pt x="204" y="4"/>
                    <a:pt x="204" y="4"/>
                  </a:cubicBezTo>
                  <a:cubicBezTo>
                    <a:pt x="206" y="4"/>
                    <a:pt x="206" y="4"/>
                    <a:pt x="206" y="4"/>
                  </a:cubicBezTo>
                  <a:cubicBezTo>
                    <a:pt x="206" y="0"/>
                    <a:pt x="206" y="0"/>
                    <a:pt x="206" y="0"/>
                  </a:cubicBezTo>
                  <a:cubicBezTo>
                    <a:pt x="186" y="0"/>
                    <a:pt x="186" y="0"/>
                    <a:pt x="186" y="0"/>
                  </a:cubicBezTo>
                  <a:cubicBezTo>
                    <a:pt x="186" y="4"/>
                    <a:pt x="186" y="4"/>
                    <a:pt x="186" y="4"/>
                  </a:cubicBezTo>
                  <a:cubicBezTo>
                    <a:pt x="189" y="4"/>
                    <a:pt x="189" y="4"/>
                    <a:pt x="189" y="4"/>
                  </a:cubicBezTo>
                  <a:cubicBezTo>
                    <a:pt x="189" y="43"/>
                    <a:pt x="189" y="43"/>
                    <a:pt x="189" y="43"/>
                  </a:cubicBezTo>
                  <a:cubicBezTo>
                    <a:pt x="188" y="43"/>
                    <a:pt x="186" y="43"/>
                    <a:pt x="185" y="44"/>
                  </a:cubicBezTo>
                  <a:cubicBezTo>
                    <a:pt x="171" y="8"/>
                    <a:pt x="171" y="8"/>
                    <a:pt x="171" y="8"/>
                  </a:cubicBezTo>
                  <a:cubicBezTo>
                    <a:pt x="173" y="7"/>
                    <a:pt x="173" y="7"/>
                    <a:pt x="173" y="7"/>
                  </a:cubicBezTo>
                  <a:cubicBezTo>
                    <a:pt x="173" y="7"/>
                    <a:pt x="173" y="7"/>
                    <a:pt x="173" y="7"/>
                  </a:cubicBezTo>
                  <a:cubicBezTo>
                    <a:pt x="171" y="3"/>
                    <a:pt x="171" y="3"/>
                    <a:pt x="171" y="3"/>
                  </a:cubicBezTo>
                  <a:cubicBezTo>
                    <a:pt x="153" y="11"/>
                    <a:pt x="153" y="11"/>
                    <a:pt x="153" y="11"/>
                  </a:cubicBezTo>
                  <a:cubicBezTo>
                    <a:pt x="155" y="15"/>
                    <a:pt x="155" y="15"/>
                    <a:pt x="155" y="15"/>
                  </a:cubicBezTo>
                  <a:cubicBezTo>
                    <a:pt x="157" y="14"/>
                    <a:pt x="157" y="14"/>
                    <a:pt x="157" y="14"/>
                  </a:cubicBezTo>
                  <a:cubicBezTo>
                    <a:pt x="171" y="49"/>
                    <a:pt x="171" y="49"/>
                    <a:pt x="171" y="49"/>
                  </a:cubicBezTo>
                  <a:cubicBezTo>
                    <a:pt x="170" y="50"/>
                    <a:pt x="169" y="50"/>
                    <a:pt x="168" y="51"/>
                  </a:cubicBezTo>
                  <a:cubicBezTo>
                    <a:pt x="142" y="25"/>
                    <a:pt x="142" y="25"/>
                    <a:pt x="142" y="25"/>
                  </a:cubicBezTo>
                  <a:cubicBezTo>
                    <a:pt x="143" y="23"/>
                    <a:pt x="143" y="23"/>
                    <a:pt x="143" y="23"/>
                  </a:cubicBezTo>
                  <a:cubicBezTo>
                    <a:pt x="143" y="23"/>
                    <a:pt x="143" y="23"/>
                    <a:pt x="143" y="23"/>
                  </a:cubicBezTo>
                  <a:cubicBezTo>
                    <a:pt x="140" y="20"/>
                    <a:pt x="140" y="20"/>
                    <a:pt x="140" y="20"/>
                  </a:cubicBezTo>
                  <a:cubicBezTo>
                    <a:pt x="126" y="34"/>
                    <a:pt x="126" y="34"/>
                    <a:pt x="126" y="34"/>
                  </a:cubicBezTo>
                  <a:cubicBezTo>
                    <a:pt x="129" y="37"/>
                    <a:pt x="129" y="37"/>
                    <a:pt x="129" y="37"/>
                  </a:cubicBezTo>
                  <a:cubicBezTo>
                    <a:pt x="131" y="35"/>
                    <a:pt x="131" y="35"/>
                    <a:pt x="131" y="35"/>
                  </a:cubicBezTo>
                  <a:cubicBezTo>
                    <a:pt x="157" y="61"/>
                    <a:pt x="157" y="61"/>
                    <a:pt x="157" y="61"/>
                  </a:cubicBezTo>
                  <a:cubicBezTo>
                    <a:pt x="157" y="62"/>
                    <a:pt x="156" y="63"/>
                    <a:pt x="155" y="64"/>
                  </a:cubicBezTo>
                  <a:cubicBezTo>
                    <a:pt x="121" y="51"/>
                    <a:pt x="121" y="51"/>
                    <a:pt x="121" y="51"/>
                  </a:cubicBezTo>
                  <a:cubicBezTo>
                    <a:pt x="122" y="49"/>
                    <a:pt x="122" y="49"/>
                    <a:pt x="122" y="49"/>
                  </a:cubicBezTo>
                  <a:cubicBezTo>
                    <a:pt x="122" y="48"/>
                    <a:pt x="122" y="48"/>
                    <a:pt x="122" y="48"/>
                  </a:cubicBezTo>
                  <a:cubicBezTo>
                    <a:pt x="118" y="47"/>
                    <a:pt x="118" y="47"/>
                    <a:pt x="118" y="47"/>
                  </a:cubicBezTo>
                  <a:cubicBezTo>
                    <a:pt x="111" y="65"/>
                    <a:pt x="111" y="65"/>
                    <a:pt x="111" y="65"/>
                  </a:cubicBezTo>
                  <a:cubicBezTo>
                    <a:pt x="115" y="67"/>
                    <a:pt x="115" y="67"/>
                    <a:pt x="115" y="67"/>
                  </a:cubicBezTo>
                  <a:cubicBezTo>
                    <a:pt x="116" y="65"/>
                    <a:pt x="116" y="65"/>
                    <a:pt x="116" y="65"/>
                  </a:cubicBezTo>
                  <a:cubicBezTo>
                    <a:pt x="149" y="78"/>
                    <a:pt x="149" y="78"/>
                    <a:pt x="149" y="78"/>
                  </a:cubicBezTo>
                  <a:cubicBezTo>
                    <a:pt x="149" y="80"/>
                    <a:pt x="149" y="81"/>
                    <a:pt x="148" y="83"/>
                  </a:cubicBezTo>
                  <a:cubicBezTo>
                    <a:pt x="109" y="83"/>
                    <a:pt x="109" y="83"/>
                    <a:pt x="109" y="83"/>
                  </a:cubicBezTo>
                  <a:cubicBezTo>
                    <a:pt x="109" y="81"/>
                    <a:pt x="109" y="81"/>
                    <a:pt x="109" y="81"/>
                  </a:cubicBezTo>
                  <a:cubicBezTo>
                    <a:pt x="67" y="81"/>
                    <a:pt x="67" y="81"/>
                    <a:pt x="67" y="81"/>
                  </a:cubicBezTo>
                  <a:cubicBezTo>
                    <a:pt x="67" y="81"/>
                    <a:pt x="67" y="81"/>
                    <a:pt x="67" y="81"/>
                  </a:cubicBezTo>
                  <a:cubicBezTo>
                    <a:pt x="62" y="81"/>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8"/>
                    <a:pt x="59" y="278"/>
                  </a:cubicBezTo>
                  <a:cubicBezTo>
                    <a:pt x="59" y="282"/>
                    <a:pt x="62" y="286"/>
                    <a:pt x="67" y="286"/>
                  </a:cubicBezTo>
                  <a:cubicBezTo>
                    <a:pt x="67" y="286"/>
                    <a:pt x="67" y="286"/>
                    <a:pt x="67" y="286"/>
                  </a:cubicBezTo>
                  <a:cubicBezTo>
                    <a:pt x="108" y="286"/>
                    <a:pt x="108" y="286"/>
                    <a:pt x="108" y="286"/>
                  </a:cubicBezTo>
                  <a:cubicBezTo>
                    <a:pt x="108" y="286"/>
                    <a:pt x="108" y="286"/>
                    <a:pt x="108" y="286"/>
                  </a:cubicBezTo>
                  <a:cubicBezTo>
                    <a:pt x="184" y="286"/>
                    <a:pt x="184" y="286"/>
                    <a:pt x="184" y="286"/>
                  </a:cubicBezTo>
                  <a:cubicBezTo>
                    <a:pt x="184" y="286"/>
                    <a:pt x="184" y="286"/>
                    <a:pt x="184" y="286"/>
                  </a:cubicBezTo>
                  <a:cubicBezTo>
                    <a:pt x="187" y="286"/>
                    <a:pt x="187" y="286"/>
                    <a:pt x="187" y="286"/>
                  </a:cubicBezTo>
                  <a:cubicBezTo>
                    <a:pt x="187" y="307"/>
                    <a:pt x="187" y="307"/>
                    <a:pt x="187" y="307"/>
                  </a:cubicBezTo>
                  <a:cubicBezTo>
                    <a:pt x="184" y="307"/>
                    <a:pt x="184" y="307"/>
                    <a:pt x="184" y="307"/>
                  </a:cubicBezTo>
                  <a:cubicBezTo>
                    <a:pt x="184" y="307"/>
                    <a:pt x="184" y="307"/>
                    <a:pt x="184" y="307"/>
                  </a:cubicBezTo>
                  <a:cubicBezTo>
                    <a:pt x="153" y="307"/>
                    <a:pt x="153" y="307"/>
                    <a:pt x="153" y="307"/>
                  </a:cubicBezTo>
                  <a:cubicBezTo>
                    <a:pt x="152" y="307"/>
                    <a:pt x="152" y="307"/>
                    <a:pt x="152" y="307"/>
                  </a:cubicBezTo>
                  <a:cubicBezTo>
                    <a:pt x="147" y="307"/>
                    <a:pt x="144" y="311"/>
                    <a:pt x="144" y="315"/>
                  </a:cubicBezTo>
                  <a:cubicBezTo>
                    <a:pt x="144" y="315"/>
                    <a:pt x="144" y="315"/>
                    <a:pt x="144" y="315"/>
                  </a:cubicBezTo>
                  <a:cubicBezTo>
                    <a:pt x="144" y="326"/>
                    <a:pt x="144" y="326"/>
                    <a:pt x="144" y="326"/>
                  </a:cubicBezTo>
                  <a:cubicBezTo>
                    <a:pt x="144" y="326"/>
                    <a:pt x="144" y="326"/>
                    <a:pt x="144" y="326"/>
                  </a:cubicBezTo>
                  <a:cubicBezTo>
                    <a:pt x="144" y="351"/>
                    <a:pt x="144" y="351"/>
                    <a:pt x="144" y="351"/>
                  </a:cubicBezTo>
                  <a:cubicBezTo>
                    <a:pt x="86" y="351"/>
                    <a:pt x="86" y="351"/>
                    <a:pt x="86" y="351"/>
                  </a:cubicBezTo>
                  <a:cubicBezTo>
                    <a:pt x="86" y="400"/>
                    <a:pt x="86" y="400"/>
                    <a:pt x="86" y="400"/>
                  </a:cubicBezTo>
                  <a:cubicBezTo>
                    <a:pt x="102" y="418"/>
                    <a:pt x="102" y="418"/>
                    <a:pt x="102" y="418"/>
                  </a:cubicBezTo>
                  <a:cubicBezTo>
                    <a:pt x="102" y="451"/>
                    <a:pt x="102" y="451"/>
                    <a:pt x="102" y="451"/>
                  </a:cubicBezTo>
                  <a:cubicBezTo>
                    <a:pt x="121" y="459"/>
                    <a:pt x="121" y="459"/>
                    <a:pt x="121" y="459"/>
                  </a:cubicBezTo>
                  <a:cubicBezTo>
                    <a:pt x="121" y="505"/>
                    <a:pt x="121" y="505"/>
                    <a:pt x="121" y="505"/>
                  </a:cubicBezTo>
                  <a:cubicBezTo>
                    <a:pt x="38" y="520"/>
                    <a:pt x="7" y="539"/>
                    <a:pt x="4" y="540"/>
                  </a:cubicBezTo>
                  <a:cubicBezTo>
                    <a:pt x="0" y="541"/>
                    <a:pt x="19" y="544"/>
                    <a:pt x="46" y="556"/>
                  </a:cubicBezTo>
                  <a:cubicBezTo>
                    <a:pt x="80" y="572"/>
                    <a:pt x="75" y="581"/>
                    <a:pt x="75" y="581"/>
                  </a:cubicBezTo>
                  <a:cubicBezTo>
                    <a:pt x="75" y="581"/>
                    <a:pt x="135" y="543"/>
                    <a:pt x="263" y="520"/>
                  </a:cubicBezTo>
                  <a:cubicBezTo>
                    <a:pt x="329" y="509"/>
                    <a:pt x="450" y="504"/>
                    <a:pt x="495" y="512"/>
                  </a:cubicBezTo>
                  <a:cubicBezTo>
                    <a:pt x="495" y="512"/>
                    <a:pt x="460"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4" name="Freeform 70"/>
            <p:cNvSpPr>
              <a:spLocks noEditPoints="1"/>
            </p:cNvSpPr>
            <p:nvPr/>
          </p:nvSpPr>
          <p:spPr bwMode="auto">
            <a:xfrm>
              <a:off x="594" y="467"/>
              <a:ext cx="1846" cy="1852"/>
            </a:xfrm>
            <a:custGeom>
              <a:avLst/>
              <a:gdLst>
                <a:gd name="T0" fmla="*/ 483 w 967"/>
                <a:gd name="T1" fmla="*/ 953 h 967"/>
                <a:gd name="T2" fmla="*/ 13 w 967"/>
                <a:gd name="T3" fmla="*/ 483 h 967"/>
                <a:gd name="T4" fmla="*/ 483 w 967"/>
                <a:gd name="T5" fmla="*/ 12 h 967"/>
                <a:gd name="T6" fmla="*/ 954 w 967"/>
                <a:gd name="T7" fmla="*/ 483 h 967"/>
                <a:gd name="T8" fmla="*/ 483 w 967"/>
                <a:gd name="T9" fmla="*/ 953 h 967"/>
                <a:gd name="T10" fmla="*/ 483 w 967"/>
                <a:gd name="T11" fmla="*/ 0 h 967"/>
                <a:gd name="T12" fmla="*/ 0 w 967"/>
                <a:gd name="T13" fmla="*/ 483 h 967"/>
                <a:gd name="T14" fmla="*/ 483 w 967"/>
                <a:gd name="T15" fmla="*/ 967 h 967"/>
                <a:gd name="T16" fmla="*/ 967 w 967"/>
                <a:gd name="T17" fmla="*/ 483 h 967"/>
                <a:gd name="T18" fmla="*/ 483 w 967"/>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7" h="967">
                  <a:moveTo>
                    <a:pt x="483" y="953"/>
                  </a:moveTo>
                  <a:cubicBezTo>
                    <a:pt x="224" y="953"/>
                    <a:pt x="13" y="742"/>
                    <a:pt x="13" y="483"/>
                  </a:cubicBezTo>
                  <a:cubicBezTo>
                    <a:pt x="13" y="223"/>
                    <a:pt x="224" y="12"/>
                    <a:pt x="483" y="12"/>
                  </a:cubicBezTo>
                  <a:cubicBezTo>
                    <a:pt x="743" y="12"/>
                    <a:pt x="954" y="223"/>
                    <a:pt x="954" y="483"/>
                  </a:cubicBezTo>
                  <a:cubicBezTo>
                    <a:pt x="954" y="742"/>
                    <a:pt x="743" y="953"/>
                    <a:pt x="483" y="953"/>
                  </a:cubicBezTo>
                  <a:close/>
                  <a:moveTo>
                    <a:pt x="483" y="0"/>
                  </a:moveTo>
                  <a:cubicBezTo>
                    <a:pt x="216" y="0"/>
                    <a:pt x="0" y="216"/>
                    <a:pt x="0" y="483"/>
                  </a:cubicBezTo>
                  <a:cubicBezTo>
                    <a:pt x="0" y="751"/>
                    <a:pt x="216" y="967"/>
                    <a:pt x="483" y="967"/>
                  </a:cubicBezTo>
                  <a:cubicBezTo>
                    <a:pt x="750" y="967"/>
                    <a:pt x="967" y="751"/>
                    <a:pt x="967" y="483"/>
                  </a:cubicBezTo>
                  <a:cubicBezTo>
                    <a:pt x="967" y="216"/>
                    <a:pt x="750" y="0"/>
                    <a:pt x="4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5" name="Freeform 71"/>
            <p:cNvSpPr/>
            <p:nvPr/>
          </p:nvSpPr>
          <p:spPr bwMode="auto">
            <a:xfrm>
              <a:off x="802" y="1063"/>
              <a:ext cx="67" cy="61"/>
            </a:xfrm>
            <a:custGeom>
              <a:avLst/>
              <a:gdLst>
                <a:gd name="T0" fmla="*/ 23 w 35"/>
                <a:gd name="T1" fmla="*/ 3 h 32"/>
                <a:gd name="T2" fmla="*/ 10 w 35"/>
                <a:gd name="T3" fmla="*/ 1 h 32"/>
                <a:gd name="T4" fmla="*/ 2 w 35"/>
                <a:gd name="T5" fmla="*/ 9 h 32"/>
                <a:gd name="T6" fmla="*/ 2 w 35"/>
                <a:gd name="T7" fmla="*/ 21 h 32"/>
                <a:gd name="T8" fmla="*/ 12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3"/>
                    <a:pt x="4" y="5"/>
                    <a:pt x="2" y="9"/>
                  </a:cubicBezTo>
                  <a:cubicBezTo>
                    <a:pt x="0" y="13"/>
                    <a:pt x="0" y="17"/>
                    <a:pt x="2" y="21"/>
                  </a:cubicBezTo>
                  <a:cubicBezTo>
                    <a:pt x="3" y="24"/>
                    <a:pt x="6" y="27"/>
                    <a:pt x="12" y="29"/>
                  </a:cubicBezTo>
                  <a:cubicBezTo>
                    <a:pt x="17" y="32"/>
                    <a:pt x="21" y="32"/>
                    <a:pt x="25" y="31"/>
                  </a:cubicBezTo>
                  <a:cubicBezTo>
                    <a:pt x="29" y="29"/>
                    <a:pt x="32"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6" name="Freeform 72"/>
            <p:cNvSpPr/>
            <p:nvPr/>
          </p:nvSpPr>
          <p:spPr bwMode="auto">
            <a:xfrm>
              <a:off x="1392" y="1886"/>
              <a:ext cx="42" cy="77"/>
            </a:xfrm>
            <a:custGeom>
              <a:avLst/>
              <a:gdLst>
                <a:gd name="T0" fmla="*/ 22 w 22"/>
                <a:gd name="T1" fmla="*/ 0 h 40"/>
                <a:gd name="T2" fmla="*/ 22 w 22"/>
                <a:gd name="T3" fmla="*/ 40 h 40"/>
                <a:gd name="T4" fmla="*/ 12 w 22"/>
                <a:gd name="T5" fmla="*/ 40 h 40"/>
                <a:gd name="T6" fmla="*/ 12 w 22"/>
                <a:gd name="T7" fmla="*/ 14 h 40"/>
                <a:gd name="T8" fmla="*/ 6 w 22"/>
                <a:gd name="T9" fmla="*/ 17 h 40"/>
                <a:gd name="T10" fmla="*/ 0 w 22"/>
                <a:gd name="T11" fmla="*/ 20 h 40"/>
                <a:gd name="T12" fmla="*/ 0 w 22"/>
                <a:gd name="T13" fmla="*/ 11 h 40"/>
                <a:gd name="T14" fmla="*/ 9 w 22"/>
                <a:gd name="T15" fmla="*/ 7 h 40"/>
                <a:gd name="T16" fmla="*/ 14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2" y="40"/>
                    <a:pt x="12" y="40"/>
                    <a:pt x="12" y="40"/>
                  </a:cubicBezTo>
                  <a:cubicBezTo>
                    <a:pt x="12" y="14"/>
                    <a:pt x="12" y="14"/>
                    <a:pt x="12" y="14"/>
                  </a:cubicBezTo>
                  <a:cubicBezTo>
                    <a:pt x="10" y="15"/>
                    <a:pt x="8" y="17"/>
                    <a:pt x="6" y="17"/>
                  </a:cubicBezTo>
                  <a:cubicBezTo>
                    <a:pt x="5" y="18"/>
                    <a:pt x="3" y="19"/>
                    <a:pt x="0" y="20"/>
                  </a:cubicBezTo>
                  <a:cubicBezTo>
                    <a:pt x="0" y="11"/>
                    <a:pt x="0" y="11"/>
                    <a:pt x="0" y="11"/>
                  </a:cubicBezTo>
                  <a:cubicBezTo>
                    <a:pt x="4" y="10"/>
                    <a:pt x="7" y="8"/>
                    <a:pt x="9" y="7"/>
                  </a:cubicBezTo>
                  <a:cubicBezTo>
                    <a:pt x="11" y="5"/>
                    <a:pt x="12" y="3"/>
                    <a:pt x="14"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7" name="Freeform 73"/>
            <p:cNvSpPr>
              <a:spLocks noEditPoints="1"/>
            </p:cNvSpPr>
            <p:nvPr/>
          </p:nvSpPr>
          <p:spPr bwMode="auto">
            <a:xfrm>
              <a:off x="1453" y="1886"/>
              <a:ext cx="61" cy="77"/>
            </a:xfrm>
            <a:custGeom>
              <a:avLst/>
              <a:gdLst>
                <a:gd name="T0" fmla="*/ 21 w 32"/>
                <a:gd name="T1" fmla="*/ 14 h 40"/>
                <a:gd name="T2" fmla="*/ 19 w 32"/>
                <a:gd name="T3" fmla="*/ 9 h 40"/>
                <a:gd name="T4" fmla="*/ 16 w 32"/>
                <a:gd name="T5" fmla="*/ 7 h 40"/>
                <a:gd name="T6" fmla="*/ 12 w 32"/>
                <a:gd name="T7" fmla="*/ 9 h 40"/>
                <a:gd name="T8" fmla="*/ 11 w 32"/>
                <a:gd name="T9" fmla="*/ 14 h 40"/>
                <a:gd name="T10" fmla="*/ 12 w 32"/>
                <a:gd name="T11" fmla="*/ 19 h 40"/>
                <a:gd name="T12" fmla="*/ 16 w 32"/>
                <a:gd name="T13" fmla="*/ 20 h 40"/>
                <a:gd name="T14" fmla="*/ 20 w 32"/>
                <a:gd name="T15" fmla="*/ 19 h 40"/>
                <a:gd name="T16" fmla="*/ 21 w 32"/>
                <a:gd name="T17" fmla="*/ 14 h 40"/>
                <a:gd name="T18" fmla="*/ 1 w 32"/>
                <a:gd name="T19" fmla="*/ 31 h 40"/>
                <a:gd name="T20" fmla="*/ 12 w 32"/>
                <a:gd name="T21" fmla="*/ 30 h 40"/>
                <a:gd name="T22" fmla="*/ 13 w 32"/>
                <a:gd name="T23" fmla="*/ 33 h 40"/>
                <a:gd name="T24" fmla="*/ 16 w 32"/>
                <a:gd name="T25" fmla="*/ 34 h 40"/>
                <a:gd name="T26" fmla="*/ 20 w 32"/>
                <a:gd name="T27" fmla="*/ 31 h 40"/>
                <a:gd name="T28" fmla="*/ 21 w 32"/>
                <a:gd name="T29" fmla="*/ 23 h 40"/>
                <a:gd name="T30" fmla="*/ 18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5 w 32"/>
                <a:gd name="T45" fmla="*/ 2 h 40"/>
                <a:gd name="T46" fmla="*/ 30 w 32"/>
                <a:gd name="T47" fmla="*/ 9 h 40"/>
                <a:gd name="T48" fmla="*/ 32 w 32"/>
                <a:gd name="T49" fmla="*/ 20 h 40"/>
                <a:gd name="T50" fmla="*/ 28 w 32"/>
                <a:gd name="T51" fmla="*/ 36 h 40"/>
                <a:gd name="T52" fmla="*/ 16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1" y="10"/>
                    <a:pt x="19" y="9"/>
                  </a:cubicBezTo>
                  <a:cubicBezTo>
                    <a:pt x="18" y="8"/>
                    <a:pt x="17" y="7"/>
                    <a:pt x="16" y="7"/>
                  </a:cubicBezTo>
                  <a:cubicBezTo>
                    <a:pt x="14" y="7"/>
                    <a:pt x="13" y="8"/>
                    <a:pt x="12" y="9"/>
                  </a:cubicBezTo>
                  <a:cubicBezTo>
                    <a:pt x="11" y="10"/>
                    <a:pt x="11" y="11"/>
                    <a:pt x="11" y="14"/>
                  </a:cubicBezTo>
                  <a:cubicBezTo>
                    <a:pt x="11" y="16"/>
                    <a:pt x="11" y="17"/>
                    <a:pt x="12" y="19"/>
                  </a:cubicBezTo>
                  <a:cubicBezTo>
                    <a:pt x="13" y="20"/>
                    <a:pt x="14" y="20"/>
                    <a:pt x="16" y="20"/>
                  </a:cubicBezTo>
                  <a:cubicBezTo>
                    <a:pt x="17" y="20"/>
                    <a:pt x="19" y="20"/>
                    <a:pt x="20" y="19"/>
                  </a:cubicBezTo>
                  <a:cubicBezTo>
                    <a:pt x="21" y="18"/>
                    <a:pt x="21" y="16"/>
                    <a:pt x="21" y="14"/>
                  </a:cubicBezTo>
                  <a:close/>
                  <a:moveTo>
                    <a:pt x="1" y="31"/>
                  </a:moveTo>
                  <a:cubicBezTo>
                    <a:pt x="12" y="30"/>
                    <a:pt x="12" y="30"/>
                    <a:pt x="12" y="30"/>
                  </a:cubicBezTo>
                  <a:cubicBezTo>
                    <a:pt x="12" y="31"/>
                    <a:pt x="13" y="32"/>
                    <a:pt x="13" y="33"/>
                  </a:cubicBezTo>
                  <a:cubicBezTo>
                    <a:pt x="14" y="34"/>
                    <a:pt x="15" y="34"/>
                    <a:pt x="16" y="34"/>
                  </a:cubicBezTo>
                  <a:cubicBezTo>
                    <a:pt x="18" y="34"/>
                    <a:pt x="19" y="33"/>
                    <a:pt x="20" y="31"/>
                  </a:cubicBezTo>
                  <a:cubicBezTo>
                    <a:pt x="21" y="30"/>
                    <a:pt x="21" y="27"/>
                    <a:pt x="21" y="23"/>
                  </a:cubicBezTo>
                  <a:cubicBezTo>
                    <a:pt x="20" y="24"/>
                    <a:pt x="19" y="25"/>
                    <a:pt x="18" y="26"/>
                  </a:cubicBezTo>
                  <a:cubicBezTo>
                    <a:pt x="16" y="27"/>
                    <a:pt x="15" y="27"/>
                    <a:pt x="13" y="27"/>
                  </a:cubicBezTo>
                  <a:cubicBezTo>
                    <a:pt x="9" y="27"/>
                    <a:pt x="6" y="26"/>
                    <a:pt x="4" y="23"/>
                  </a:cubicBezTo>
                  <a:cubicBezTo>
                    <a:pt x="2" y="21"/>
                    <a:pt x="0" y="18"/>
                    <a:pt x="0" y="14"/>
                  </a:cubicBezTo>
                  <a:cubicBezTo>
                    <a:pt x="0" y="11"/>
                    <a:pt x="1" y="9"/>
                    <a:pt x="2" y="7"/>
                  </a:cubicBezTo>
                  <a:cubicBezTo>
                    <a:pt x="3" y="5"/>
                    <a:pt x="5" y="3"/>
                    <a:pt x="7" y="2"/>
                  </a:cubicBezTo>
                  <a:cubicBezTo>
                    <a:pt x="9" y="1"/>
                    <a:pt x="12" y="0"/>
                    <a:pt x="15" y="0"/>
                  </a:cubicBezTo>
                  <a:cubicBezTo>
                    <a:pt x="19" y="0"/>
                    <a:pt x="22" y="1"/>
                    <a:pt x="25" y="2"/>
                  </a:cubicBezTo>
                  <a:cubicBezTo>
                    <a:pt x="27" y="4"/>
                    <a:pt x="29" y="6"/>
                    <a:pt x="30" y="9"/>
                  </a:cubicBezTo>
                  <a:cubicBezTo>
                    <a:pt x="32" y="12"/>
                    <a:pt x="32" y="16"/>
                    <a:pt x="32" y="20"/>
                  </a:cubicBezTo>
                  <a:cubicBezTo>
                    <a:pt x="32" y="27"/>
                    <a:pt x="31" y="32"/>
                    <a:pt x="28" y="36"/>
                  </a:cubicBezTo>
                  <a:cubicBezTo>
                    <a:pt x="25" y="39"/>
                    <a:pt x="21" y="40"/>
                    <a:pt x="16" y="40"/>
                  </a:cubicBezTo>
                  <a:cubicBezTo>
                    <a:pt x="13" y="40"/>
                    <a:pt x="10" y="40"/>
                    <a:pt x="8" y="39"/>
                  </a:cubicBezTo>
                  <a:cubicBezTo>
                    <a:pt x="7" y="39"/>
                    <a:pt x="5" y="38"/>
                    <a:pt x="4" y="36"/>
                  </a:cubicBezTo>
                  <a:cubicBezTo>
                    <a:pt x="3"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8" name="Freeform 74"/>
            <p:cNvSpPr/>
            <p:nvPr/>
          </p:nvSpPr>
          <p:spPr bwMode="auto">
            <a:xfrm>
              <a:off x="1520" y="1888"/>
              <a:ext cx="61" cy="75"/>
            </a:xfrm>
            <a:custGeom>
              <a:avLst/>
              <a:gdLst>
                <a:gd name="T0" fmla="*/ 5 w 32"/>
                <a:gd name="T1" fmla="*/ 0 h 39"/>
                <a:gd name="T2" fmla="*/ 30 w 32"/>
                <a:gd name="T3" fmla="*/ 0 h 39"/>
                <a:gd name="T4" fmla="*/ 30 w 32"/>
                <a:gd name="T5" fmla="*/ 9 h 39"/>
                <a:gd name="T6" fmla="*/ 13 w 32"/>
                <a:gd name="T7" fmla="*/ 9 h 39"/>
                <a:gd name="T8" fmla="*/ 12 w 32"/>
                <a:gd name="T9" fmla="*/ 15 h 39"/>
                <a:gd name="T10" fmla="*/ 16 w 32"/>
                <a:gd name="T11" fmla="*/ 13 h 39"/>
                <a:gd name="T12" fmla="*/ 19 w 32"/>
                <a:gd name="T13" fmla="*/ 13 h 39"/>
                <a:gd name="T14" fmla="*/ 29 w 32"/>
                <a:gd name="T15" fmla="*/ 16 h 39"/>
                <a:gd name="T16" fmla="*/ 32 w 32"/>
                <a:gd name="T17" fmla="*/ 25 h 39"/>
                <a:gd name="T18" fmla="*/ 30 w 32"/>
                <a:gd name="T19" fmla="*/ 32 h 39"/>
                <a:gd name="T20" fmla="*/ 25 w 32"/>
                <a:gd name="T21" fmla="*/ 38 h 39"/>
                <a:gd name="T22" fmla="*/ 16 w 32"/>
                <a:gd name="T23" fmla="*/ 39 h 39"/>
                <a:gd name="T24" fmla="*/ 10 w 32"/>
                <a:gd name="T25" fmla="*/ 39 h 39"/>
                <a:gd name="T26" fmla="*/ 5 w 32"/>
                <a:gd name="T27" fmla="*/ 37 h 39"/>
                <a:gd name="T28" fmla="*/ 2 w 32"/>
                <a:gd name="T29" fmla="*/ 33 h 39"/>
                <a:gd name="T30" fmla="*/ 0 w 32"/>
                <a:gd name="T31" fmla="*/ 29 h 39"/>
                <a:gd name="T32" fmla="*/ 11 w 32"/>
                <a:gd name="T33" fmla="*/ 28 h 39"/>
                <a:gd name="T34" fmla="*/ 13 w 32"/>
                <a:gd name="T35" fmla="*/ 32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1 w 32"/>
                <a:gd name="T49" fmla="*/ 22 h 39"/>
                <a:gd name="T50" fmla="*/ 1 w 32"/>
                <a:gd name="T51" fmla="*/ 21 h 39"/>
                <a:gd name="T52" fmla="*/ 5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5" y="0"/>
                  </a:moveTo>
                  <a:cubicBezTo>
                    <a:pt x="30" y="0"/>
                    <a:pt x="30" y="0"/>
                    <a:pt x="30" y="0"/>
                  </a:cubicBezTo>
                  <a:cubicBezTo>
                    <a:pt x="30" y="9"/>
                    <a:pt x="30" y="9"/>
                    <a:pt x="30" y="9"/>
                  </a:cubicBezTo>
                  <a:cubicBezTo>
                    <a:pt x="13" y="9"/>
                    <a:pt x="13" y="9"/>
                    <a:pt x="13" y="9"/>
                  </a:cubicBezTo>
                  <a:cubicBezTo>
                    <a:pt x="12" y="15"/>
                    <a:pt x="12" y="15"/>
                    <a:pt x="12" y="15"/>
                  </a:cubicBezTo>
                  <a:cubicBezTo>
                    <a:pt x="13" y="14"/>
                    <a:pt x="14" y="14"/>
                    <a:pt x="16" y="13"/>
                  </a:cubicBezTo>
                  <a:cubicBezTo>
                    <a:pt x="17" y="13"/>
                    <a:pt x="18" y="13"/>
                    <a:pt x="19" y="13"/>
                  </a:cubicBezTo>
                  <a:cubicBezTo>
                    <a:pt x="23" y="13"/>
                    <a:pt x="26" y="14"/>
                    <a:pt x="29" y="16"/>
                  </a:cubicBezTo>
                  <a:cubicBezTo>
                    <a:pt x="31" y="19"/>
                    <a:pt x="32" y="22"/>
                    <a:pt x="32" y="25"/>
                  </a:cubicBezTo>
                  <a:cubicBezTo>
                    <a:pt x="32" y="28"/>
                    <a:pt x="32" y="30"/>
                    <a:pt x="30" y="32"/>
                  </a:cubicBezTo>
                  <a:cubicBezTo>
                    <a:pt x="29" y="35"/>
                    <a:pt x="27" y="36"/>
                    <a:pt x="25" y="38"/>
                  </a:cubicBezTo>
                  <a:cubicBezTo>
                    <a:pt x="23" y="39"/>
                    <a:pt x="20" y="39"/>
                    <a:pt x="16" y="39"/>
                  </a:cubicBezTo>
                  <a:cubicBezTo>
                    <a:pt x="14" y="39"/>
                    <a:pt x="12" y="39"/>
                    <a:pt x="10" y="39"/>
                  </a:cubicBezTo>
                  <a:cubicBezTo>
                    <a:pt x="8" y="38"/>
                    <a:pt x="6" y="38"/>
                    <a:pt x="5" y="37"/>
                  </a:cubicBezTo>
                  <a:cubicBezTo>
                    <a:pt x="4" y="36"/>
                    <a:pt x="3" y="35"/>
                    <a:pt x="2" y="33"/>
                  </a:cubicBezTo>
                  <a:cubicBezTo>
                    <a:pt x="1" y="32"/>
                    <a:pt x="1" y="31"/>
                    <a:pt x="0" y="29"/>
                  </a:cubicBezTo>
                  <a:cubicBezTo>
                    <a:pt x="11" y="28"/>
                    <a:pt x="11" y="28"/>
                    <a:pt x="11" y="28"/>
                  </a:cubicBezTo>
                  <a:cubicBezTo>
                    <a:pt x="11" y="29"/>
                    <a:pt x="12" y="31"/>
                    <a:pt x="13" y="32"/>
                  </a:cubicBezTo>
                  <a:cubicBezTo>
                    <a:pt x="14" y="33"/>
                    <a:pt x="15" y="33"/>
                    <a:pt x="16" y="33"/>
                  </a:cubicBezTo>
                  <a:cubicBezTo>
                    <a:pt x="18" y="33"/>
                    <a:pt x="19" y="32"/>
                    <a:pt x="20" y="31"/>
                  </a:cubicBezTo>
                  <a:cubicBezTo>
                    <a:pt x="21" y="30"/>
                    <a:pt x="21" y="28"/>
                    <a:pt x="21" y="26"/>
                  </a:cubicBezTo>
                  <a:cubicBezTo>
                    <a:pt x="21" y="24"/>
                    <a:pt x="21" y="22"/>
                    <a:pt x="20" y="21"/>
                  </a:cubicBezTo>
                  <a:cubicBezTo>
                    <a:pt x="19" y="20"/>
                    <a:pt x="18" y="19"/>
                    <a:pt x="16" y="19"/>
                  </a:cubicBezTo>
                  <a:cubicBezTo>
                    <a:pt x="15" y="19"/>
                    <a:pt x="14" y="20"/>
                    <a:pt x="13" y="20"/>
                  </a:cubicBezTo>
                  <a:cubicBezTo>
                    <a:pt x="12" y="21"/>
                    <a:pt x="11" y="21"/>
                    <a:pt x="11" y="22"/>
                  </a:cubicBezTo>
                  <a:cubicBezTo>
                    <a:pt x="1" y="21"/>
                    <a:pt x="1" y="21"/>
                    <a:pt x="1" y="21"/>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9" name="Freeform 75"/>
            <p:cNvSpPr/>
            <p:nvPr/>
          </p:nvSpPr>
          <p:spPr bwMode="auto">
            <a:xfrm>
              <a:off x="1587" y="1886"/>
              <a:ext cx="61" cy="77"/>
            </a:xfrm>
            <a:custGeom>
              <a:avLst/>
              <a:gdLst>
                <a:gd name="T0" fmla="*/ 11 w 32"/>
                <a:gd name="T1" fmla="*/ 12 h 40"/>
                <a:gd name="T2" fmla="*/ 0 w 32"/>
                <a:gd name="T3" fmla="*/ 11 h 40"/>
                <a:gd name="T4" fmla="*/ 5 w 32"/>
                <a:gd name="T5" fmla="*/ 3 h 40"/>
                <a:gd name="T6" fmla="*/ 16 w 32"/>
                <a:gd name="T7" fmla="*/ 0 h 40"/>
                <a:gd name="T8" fmla="*/ 26 w 32"/>
                <a:gd name="T9" fmla="*/ 3 h 40"/>
                <a:gd name="T10" fmla="*/ 30 w 32"/>
                <a:gd name="T11" fmla="*/ 10 h 40"/>
                <a:gd name="T12" fmla="*/ 28 w 32"/>
                <a:gd name="T13" fmla="*/ 15 h 40"/>
                <a:gd name="T14" fmla="*/ 24 w 32"/>
                <a:gd name="T15" fmla="*/ 19 h 40"/>
                <a:gd name="T16" fmla="*/ 28 w 32"/>
                <a:gd name="T17" fmla="*/ 20 h 40"/>
                <a:gd name="T18" fmla="*/ 31 w 32"/>
                <a:gd name="T19" fmla="*/ 23 h 40"/>
                <a:gd name="T20" fmla="*/ 32 w 32"/>
                <a:gd name="T21" fmla="*/ 28 h 40"/>
                <a:gd name="T22" fmla="*/ 30 w 32"/>
                <a:gd name="T23" fmla="*/ 34 h 40"/>
                <a:gd name="T24" fmla="*/ 25 w 32"/>
                <a:gd name="T25" fmla="*/ 39 h 40"/>
                <a:gd name="T26" fmla="*/ 16 w 32"/>
                <a:gd name="T27" fmla="*/ 40 h 40"/>
                <a:gd name="T28" fmla="*/ 8 w 32"/>
                <a:gd name="T29" fmla="*/ 39 h 40"/>
                <a:gd name="T30" fmla="*/ 3 w 32"/>
                <a:gd name="T31" fmla="*/ 36 h 40"/>
                <a:gd name="T32" fmla="*/ 0 w 32"/>
                <a:gd name="T33" fmla="*/ 30 h 40"/>
                <a:gd name="T34" fmla="*/ 11 w 32"/>
                <a:gd name="T35" fmla="*/ 28 h 40"/>
                <a:gd name="T36" fmla="*/ 13 w 32"/>
                <a:gd name="T37" fmla="*/ 33 h 40"/>
                <a:gd name="T38" fmla="*/ 16 w 32"/>
                <a:gd name="T39" fmla="*/ 34 h 40"/>
                <a:gd name="T40" fmla="*/ 20 w 32"/>
                <a:gd name="T41" fmla="*/ 32 h 40"/>
                <a:gd name="T42" fmla="*/ 21 w 32"/>
                <a:gd name="T43" fmla="*/ 28 h 40"/>
                <a:gd name="T44" fmla="*/ 20 w 32"/>
                <a:gd name="T45" fmla="*/ 24 h 40"/>
                <a:gd name="T46" fmla="*/ 16 w 32"/>
                <a:gd name="T47" fmla="*/ 23 h 40"/>
                <a:gd name="T48" fmla="*/ 12 w 32"/>
                <a:gd name="T49" fmla="*/ 23 h 40"/>
                <a:gd name="T50" fmla="*/ 13 w 32"/>
                <a:gd name="T51" fmla="*/ 15 h 40"/>
                <a:gd name="T52" fmla="*/ 14 w 32"/>
                <a:gd name="T53" fmla="*/ 16 h 40"/>
                <a:gd name="T54" fmla="*/ 18 w 32"/>
                <a:gd name="T55" fmla="*/ 14 h 40"/>
                <a:gd name="T56" fmla="*/ 19 w 32"/>
                <a:gd name="T57" fmla="*/ 11 h 40"/>
                <a:gd name="T58" fmla="*/ 18 w 32"/>
                <a:gd name="T59" fmla="*/ 8 h 40"/>
                <a:gd name="T60" fmla="*/ 15 w 32"/>
                <a:gd name="T61" fmla="*/ 7 h 40"/>
                <a:gd name="T62" fmla="*/ 12 w 32"/>
                <a:gd name="T63" fmla="*/ 8 h 40"/>
                <a:gd name="T64" fmla="*/ 11 w 32"/>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0">
                  <a:moveTo>
                    <a:pt x="11" y="12"/>
                  </a:moveTo>
                  <a:cubicBezTo>
                    <a:pt x="0" y="11"/>
                    <a:pt x="0" y="11"/>
                    <a:pt x="0" y="11"/>
                  </a:cubicBezTo>
                  <a:cubicBezTo>
                    <a:pt x="1" y="7"/>
                    <a:pt x="3" y="5"/>
                    <a:pt x="5" y="3"/>
                  </a:cubicBezTo>
                  <a:cubicBezTo>
                    <a:pt x="8" y="1"/>
                    <a:pt x="11" y="0"/>
                    <a:pt x="16" y="0"/>
                  </a:cubicBezTo>
                  <a:cubicBezTo>
                    <a:pt x="21" y="0"/>
                    <a:pt x="24" y="1"/>
                    <a:pt x="26" y="3"/>
                  </a:cubicBezTo>
                  <a:cubicBezTo>
                    <a:pt x="29" y="5"/>
                    <a:pt x="30" y="8"/>
                    <a:pt x="30" y="10"/>
                  </a:cubicBezTo>
                  <a:cubicBezTo>
                    <a:pt x="30" y="12"/>
                    <a:pt x="29" y="14"/>
                    <a:pt x="28" y="15"/>
                  </a:cubicBezTo>
                  <a:cubicBezTo>
                    <a:pt x="27" y="16"/>
                    <a:pt x="26" y="18"/>
                    <a:pt x="24" y="19"/>
                  </a:cubicBezTo>
                  <a:cubicBezTo>
                    <a:pt x="26" y="19"/>
                    <a:pt x="27" y="19"/>
                    <a:pt x="28" y="20"/>
                  </a:cubicBezTo>
                  <a:cubicBezTo>
                    <a:pt x="29" y="21"/>
                    <a:pt x="30" y="22"/>
                    <a:pt x="31" y="23"/>
                  </a:cubicBezTo>
                  <a:cubicBezTo>
                    <a:pt x="31" y="24"/>
                    <a:pt x="32" y="26"/>
                    <a:pt x="32" y="28"/>
                  </a:cubicBezTo>
                  <a:cubicBezTo>
                    <a:pt x="32" y="30"/>
                    <a:pt x="31" y="32"/>
                    <a:pt x="30" y="34"/>
                  </a:cubicBezTo>
                  <a:cubicBezTo>
                    <a:pt x="29" y="36"/>
                    <a:pt x="27" y="38"/>
                    <a:pt x="25" y="39"/>
                  </a:cubicBezTo>
                  <a:cubicBezTo>
                    <a:pt x="23" y="40"/>
                    <a:pt x="20" y="40"/>
                    <a:pt x="16" y="40"/>
                  </a:cubicBezTo>
                  <a:cubicBezTo>
                    <a:pt x="13" y="40"/>
                    <a:pt x="10" y="40"/>
                    <a:pt x="8" y="39"/>
                  </a:cubicBezTo>
                  <a:cubicBezTo>
                    <a:pt x="6" y="38"/>
                    <a:pt x="4" y="37"/>
                    <a:pt x="3" y="36"/>
                  </a:cubicBezTo>
                  <a:cubicBezTo>
                    <a:pt x="2" y="34"/>
                    <a:pt x="1" y="32"/>
                    <a:pt x="0" y="30"/>
                  </a:cubicBezTo>
                  <a:cubicBezTo>
                    <a:pt x="11" y="28"/>
                    <a:pt x="11" y="28"/>
                    <a:pt x="11" y="28"/>
                  </a:cubicBezTo>
                  <a:cubicBezTo>
                    <a:pt x="11" y="30"/>
                    <a:pt x="12" y="32"/>
                    <a:pt x="13" y="33"/>
                  </a:cubicBezTo>
                  <a:cubicBezTo>
                    <a:pt x="13" y="34"/>
                    <a:pt x="15" y="34"/>
                    <a:pt x="16" y="34"/>
                  </a:cubicBezTo>
                  <a:cubicBezTo>
                    <a:pt x="17" y="34"/>
                    <a:pt x="19" y="33"/>
                    <a:pt x="20" y="32"/>
                  </a:cubicBezTo>
                  <a:cubicBezTo>
                    <a:pt x="20" y="31"/>
                    <a:pt x="21" y="30"/>
                    <a:pt x="21" y="28"/>
                  </a:cubicBezTo>
                  <a:cubicBezTo>
                    <a:pt x="21" y="26"/>
                    <a:pt x="20" y="25"/>
                    <a:pt x="20" y="24"/>
                  </a:cubicBezTo>
                  <a:cubicBezTo>
                    <a:pt x="19" y="23"/>
                    <a:pt x="17" y="23"/>
                    <a:pt x="16" y="23"/>
                  </a:cubicBezTo>
                  <a:cubicBezTo>
                    <a:pt x="15" y="23"/>
                    <a:pt x="14" y="23"/>
                    <a:pt x="12" y="23"/>
                  </a:cubicBezTo>
                  <a:cubicBezTo>
                    <a:pt x="13" y="15"/>
                    <a:pt x="13" y="15"/>
                    <a:pt x="13" y="15"/>
                  </a:cubicBezTo>
                  <a:cubicBezTo>
                    <a:pt x="13" y="16"/>
                    <a:pt x="14" y="16"/>
                    <a:pt x="14" y="16"/>
                  </a:cubicBezTo>
                  <a:cubicBezTo>
                    <a:pt x="16" y="16"/>
                    <a:pt x="17" y="15"/>
                    <a:pt x="18" y="14"/>
                  </a:cubicBezTo>
                  <a:cubicBezTo>
                    <a:pt x="19" y="13"/>
                    <a:pt x="19" y="12"/>
                    <a:pt x="19" y="11"/>
                  </a:cubicBezTo>
                  <a:cubicBezTo>
                    <a:pt x="19" y="10"/>
                    <a:pt x="19" y="9"/>
                    <a:pt x="18" y="8"/>
                  </a:cubicBezTo>
                  <a:cubicBezTo>
                    <a:pt x="17" y="8"/>
                    <a:pt x="16" y="7"/>
                    <a:pt x="15" y="7"/>
                  </a:cubicBezTo>
                  <a:cubicBezTo>
                    <a:pt x="14" y="7"/>
                    <a:pt x="13" y="8"/>
                    <a:pt x="12" y="8"/>
                  </a:cubicBezTo>
                  <a:cubicBezTo>
                    <a:pt x="11" y="9"/>
                    <a:pt x="11" y="10"/>
                    <a:pt x="1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0" name="Freeform 76"/>
            <p:cNvSpPr/>
            <p:nvPr/>
          </p:nvSpPr>
          <p:spPr bwMode="auto">
            <a:xfrm>
              <a:off x="1079" y="1957"/>
              <a:ext cx="19" cy="10"/>
            </a:xfrm>
            <a:custGeom>
              <a:avLst/>
              <a:gdLst>
                <a:gd name="T0" fmla="*/ 0 w 19"/>
                <a:gd name="T1" fmla="*/ 10 h 10"/>
                <a:gd name="T2" fmla="*/ 9 w 19"/>
                <a:gd name="T3" fmla="*/ 8 h 10"/>
                <a:gd name="T4" fmla="*/ 19 w 19"/>
                <a:gd name="T5" fmla="*/ 6 h 10"/>
                <a:gd name="T6" fmla="*/ 13 w 19"/>
                <a:gd name="T7" fmla="*/ 2 h 10"/>
                <a:gd name="T8" fmla="*/ 7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9" y="8"/>
                  </a:lnTo>
                  <a:lnTo>
                    <a:pt x="19" y="6"/>
                  </a:lnTo>
                  <a:lnTo>
                    <a:pt x="13" y="2"/>
                  </a:lnTo>
                  <a:lnTo>
                    <a:pt x="7"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 name="Freeform 77"/>
            <p:cNvSpPr/>
            <p:nvPr/>
          </p:nvSpPr>
          <p:spPr bwMode="auto">
            <a:xfrm>
              <a:off x="1182" y="684"/>
              <a:ext cx="48" cy="36"/>
            </a:xfrm>
            <a:custGeom>
              <a:avLst/>
              <a:gdLst>
                <a:gd name="T0" fmla="*/ 22 w 25"/>
                <a:gd name="T1" fmla="*/ 11 h 19"/>
                <a:gd name="T2" fmla="*/ 24 w 25"/>
                <a:gd name="T3" fmla="*/ 8 h 19"/>
                <a:gd name="T4" fmla="*/ 24 w 25"/>
                <a:gd name="T5" fmla="*/ 4 h 19"/>
                <a:gd name="T6" fmla="*/ 21 w 25"/>
                <a:gd name="T7" fmla="*/ 1 h 19"/>
                <a:gd name="T8" fmla="*/ 16 w 25"/>
                <a:gd name="T9" fmla="*/ 1 h 19"/>
                <a:gd name="T10" fmla="*/ 8 w 25"/>
                <a:gd name="T11" fmla="*/ 4 h 19"/>
                <a:gd name="T12" fmla="*/ 0 w 25"/>
                <a:gd name="T13" fmla="*/ 7 h 19"/>
                <a:gd name="T14" fmla="*/ 5 w 25"/>
                <a:gd name="T15" fmla="*/ 19 h 19"/>
                <a:gd name="T16" fmla="*/ 13 w 25"/>
                <a:gd name="T17" fmla="*/ 16 h 19"/>
                <a:gd name="T18" fmla="*/ 22 w 25"/>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2" y="11"/>
                  </a:moveTo>
                  <a:cubicBezTo>
                    <a:pt x="23" y="10"/>
                    <a:pt x="24" y="9"/>
                    <a:pt x="24" y="8"/>
                  </a:cubicBezTo>
                  <a:cubicBezTo>
                    <a:pt x="25" y="7"/>
                    <a:pt x="25" y="5"/>
                    <a:pt x="24" y="4"/>
                  </a:cubicBezTo>
                  <a:cubicBezTo>
                    <a:pt x="23" y="2"/>
                    <a:pt x="22" y="1"/>
                    <a:pt x="21" y="1"/>
                  </a:cubicBezTo>
                  <a:cubicBezTo>
                    <a:pt x="19" y="0"/>
                    <a:pt x="18" y="0"/>
                    <a:pt x="16" y="1"/>
                  </a:cubicBezTo>
                  <a:cubicBezTo>
                    <a:pt x="15" y="1"/>
                    <a:pt x="13" y="2"/>
                    <a:pt x="8" y="4"/>
                  </a:cubicBezTo>
                  <a:cubicBezTo>
                    <a:pt x="0" y="7"/>
                    <a:pt x="0" y="7"/>
                    <a:pt x="0" y="7"/>
                  </a:cubicBezTo>
                  <a:cubicBezTo>
                    <a:pt x="5" y="19"/>
                    <a:pt x="5" y="19"/>
                    <a:pt x="5" y="19"/>
                  </a:cubicBezTo>
                  <a:cubicBezTo>
                    <a:pt x="13" y="16"/>
                    <a:pt x="13" y="16"/>
                    <a:pt x="13" y="16"/>
                  </a:cubicBezTo>
                  <a:cubicBezTo>
                    <a:pt x="18" y="14"/>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 name="Freeform 78"/>
            <p:cNvSpPr/>
            <p:nvPr/>
          </p:nvSpPr>
          <p:spPr bwMode="auto">
            <a:xfrm>
              <a:off x="2129" y="971"/>
              <a:ext cx="40" cy="46"/>
            </a:xfrm>
            <a:custGeom>
              <a:avLst/>
              <a:gdLst>
                <a:gd name="T0" fmla="*/ 10 w 21"/>
                <a:gd name="T1" fmla="*/ 22 h 24"/>
                <a:gd name="T2" fmla="*/ 14 w 21"/>
                <a:gd name="T3" fmla="*/ 24 h 24"/>
                <a:gd name="T4" fmla="*/ 18 w 21"/>
                <a:gd name="T5" fmla="*/ 23 h 24"/>
                <a:gd name="T6" fmla="*/ 20 w 21"/>
                <a:gd name="T7" fmla="*/ 19 h 24"/>
                <a:gd name="T8" fmla="*/ 20 w 21"/>
                <a:gd name="T9" fmla="*/ 14 h 24"/>
                <a:gd name="T10" fmla="*/ 16 w 21"/>
                <a:gd name="T11" fmla="*/ 7 h 24"/>
                <a:gd name="T12" fmla="*/ 11 w 21"/>
                <a:gd name="T13" fmla="*/ 0 h 24"/>
                <a:gd name="T14" fmla="*/ 0 w 21"/>
                <a:gd name="T15" fmla="*/ 6 h 24"/>
                <a:gd name="T16" fmla="*/ 4 w 21"/>
                <a:gd name="T17" fmla="*/ 14 h 24"/>
                <a:gd name="T18" fmla="*/ 10 w 21"/>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10" y="22"/>
                  </a:moveTo>
                  <a:cubicBezTo>
                    <a:pt x="11" y="23"/>
                    <a:pt x="12" y="24"/>
                    <a:pt x="14" y="24"/>
                  </a:cubicBezTo>
                  <a:cubicBezTo>
                    <a:pt x="15" y="24"/>
                    <a:pt x="16" y="24"/>
                    <a:pt x="18" y="23"/>
                  </a:cubicBezTo>
                  <a:cubicBezTo>
                    <a:pt x="19" y="22"/>
                    <a:pt x="20" y="21"/>
                    <a:pt x="20" y="19"/>
                  </a:cubicBezTo>
                  <a:cubicBezTo>
                    <a:pt x="21" y="18"/>
                    <a:pt x="21" y="16"/>
                    <a:pt x="20" y="14"/>
                  </a:cubicBezTo>
                  <a:cubicBezTo>
                    <a:pt x="19" y="14"/>
                    <a:pt x="18" y="11"/>
                    <a:pt x="16" y="7"/>
                  </a:cubicBezTo>
                  <a:cubicBezTo>
                    <a:pt x="11" y="0"/>
                    <a:pt x="11" y="0"/>
                    <a:pt x="11" y="0"/>
                  </a:cubicBezTo>
                  <a:cubicBezTo>
                    <a:pt x="0" y="6"/>
                    <a:pt x="0" y="6"/>
                    <a:pt x="0" y="6"/>
                  </a:cubicBezTo>
                  <a:cubicBezTo>
                    <a:pt x="4" y="14"/>
                    <a:pt x="4" y="14"/>
                    <a:pt x="4" y="14"/>
                  </a:cubicBezTo>
                  <a:cubicBezTo>
                    <a:pt x="7" y="18"/>
                    <a:pt x="9" y="21"/>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3" name="Freeform 79"/>
            <p:cNvSpPr/>
            <p:nvPr/>
          </p:nvSpPr>
          <p:spPr bwMode="auto">
            <a:xfrm>
              <a:off x="789" y="1157"/>
              <a:ext cx="40" cy="28"/>
            </a:xfrm>
            <a:custGeom>
              <a:avLst/>
              <a:gdLst>
                <a:gd name="T0" fmla="*/ 40 w 40"/>
                <a:gd name="T1" fmla="*/ 0 h 28"/>
                <a:gd name="T2" fmla="*/ 0 w 40"/>
                <a:gd name="T3" fmla="*/ 3 h 28"/>
                <a:gd name="T4" fmla="*/ 30 w 40"/>
                <a:gd name="T5" fmla="*/ 28 h 28"/>
                <a:gd name="T6" fmla="*/ 40 w 40"/>
                <a:gd name="T7" fmla="*/ 0 h 28"/>
              </a:gdLst>
              <a:ahLst/>
              <a:cxnLst>
                <a:cxn ang="0">
                  <a:pos x="T0" y="T1"/>
                </a:cxn>
                <a:cxn ang="0">
                  <a:pos x="T2" y="T3"/>
                </a:cxn>
                <a:cxn ang="0">
                  <a:pos x="T4" y="T5"/>
                </a:cxn>
                <a:cxn ang="0">
                  <a:pos x="T6" y="T7"/>
                </a:cxn>
              </a:cxnLst>
              <a:rect l="0" t="0" r="r" b="b"/>
              <a:pathLst>
                <a:path w="40" h="28">
                  <a:moveTo>
                    <a:pt x="40" y="0"/>
                  </a:moveTo>
                  <a:lnTo>
                    <a:pt x="0" y="3"/>
                  </a:lnTo>
                  <a:lnTo>
                    <a:pt x="30" y="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4" name="Freeform 80"/>
            <p:cNvSpPr/>
            <p:nvPr/>
          </p:nvSpPr>
          <p:spPr bwMode="auto">
            <a:xfrm>
              <a:off x="1590" y="2112"/>
              <a:ext cx="41" cy="63"/>
            </a:xfrm>
            <a:custGeom>
              <a:avLst/>
              <a:gdLst>
                <a:gd name="T0" fmla="*/ 8 w 21"/>
                <a:gd name="T1" fmla="*/ 10 h 33"/>
                <a:gd name="T2" fmla="*/ 4 w 21"/>
                <a:gd name="T3" fmla="*/ 12 h 33"/>
                <a:gd name="T4" fmla="*/ 2 w 21"/>
                <a:gd name="T5" fmla="*/ 15 h 33"/>
                <a:gd name="T6" fmla="*/ 1 w 21"/>
                <a:gd name="T7" fmla="*/ 20 h 33"/>
                <a:gd name="T8" fmla="*/ 1 w 21"/>
                <a:gd name="T9" fmla="*/ 23 h 33"/>
                <a:gd name="T10" fmla="*/ 2 w 21"/>
                <a:gd name="T11" fmla="*/ 27 h 33"/>
                <a:gd name="T12" fmla="*/ 9 w 21"/>
                <a:gd name="T13" fmla="*/ 32 h 33"/>
                <a:gd name="T14" fmla="*/ 13 w 21"/>
                <a:gd name="T15" fmla="*/ 33 h 33"/>
                <a:gd name="T16" fmla="*/ 16 w 21"/>
                <a:gd name="T17" fmla="*/ 33 h 33"/>
                <a:gd name="T18" fmla="*/ 19 w 21"/>
                <a:gd name="T19" fmla="*/ 30 h 33"/>
                <a:gd name="T20" fmla="*/ 20 w 21"/>
                <a:gd name="T21" fmla="*/ 27 h 33"/>
                <a:gd name="T22" fmla="*/ 21 w 21"/>
                <a:gd name="T23" fmla="*/ 25 h 33"/>
                <a:gd name="T24" fmla="*/ 20 w 21"/>
                <a:gd name="T25" fmla="*/ 20 h 33"/>
                <a:gd name="T26" fmla="*/ 14 w 21"/>
                <a:gd name="T27" fmla="*/ 16 h 33"/>
                <a:gd name="T28" fmla="*/ 15 w 21"/>
                <a:gd name="T29" fmla="*/ 12 h 33"/>
                <a:gd name="T30" fmla="*/ 17 w 21"/>
                <a:gd name="T31" fmla="*/ 11 h 33"/>
                <a:gd name="T32" fmla="*/ 18 w 21"/>
                <a:gd name="T33" fmla="*/ 8 h 33"/>
                <a:gd name="T34" fmla="*/ 18 w 21"/>
                <a:gd name="T35" fmla="*/ 5 h 33"/>
                <a:gd name="T36" fmla="*/ 18 w 21"/>
                <a:gd name="T37" fmla="*/ 2 h 33"/>
                <a:gd name="T38" fmla="*/ 15 w 21"/>
                <a:gd name="T39" fmla="*/ 3 h 33"/>
                <a:gd name="T40" fmla="*/ 10 w 21"/>
                <a:gd name="T41" fmla="*/ 8 h 33"/>
                <a:gd name="T42" fmla="*/ 9 w 21"/>
                <a:gd name="T43" fmla="*/ 9 h 33"/>
                <a:gd name="T44" fmla="*/ 8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8" y="10"/>
                  </a:moveTo>
                  <a:cubicBezTo>
                    <a:pt x="6" y="10"/>
                    <a:pt x="4" y="12"/>
                    <a:pt x="4" y="12"/>
                  </a:cubicBezTo>
                  <a:cubicBezTo>
                    <a:pt x="2" y="14"/>
                    <a:pt x="2" y="15"/>
                    <a:pt x="2" y="15"/>
                  </a:cubicBezTo>
                  <a:cubicBezTo>
                    <a:pt x="2" y="16"/>
                    <a:pt x="1" y="20"/>
                    <a:pt x="1" y="20"/>
                  </a:cubicBezTo>
                  <a:cubicBezTo>
                    <a:pt x="1" y="20"/>
                    <a:pt x="0" y="23"/>
                    <a:pt x="1" y="23"/>
                  </a:cubicBezTo>
                  <a:cubicBezTo>
                    <a:pt x="1" y="24"/>
                    <a:pt x="2" y="26"/>
                    <a:pt x="2" y="27"/>
                  </a:cubicBezTo>
                  <a:cubicBezTo>
                    <a:pt x="4" y="29"/>
                    <a:pt x="9" y="32"/>
                    <a:pt x="9" y="32"/>
                  </a:cubicBezTo>
                  <a:cubicBezTo>
                    <a:pt x="10" y="33"/>
                    <a:pt x="12" y="33"/>
                    <a:pt x="13" y="33"/>
                  </a:cubicBezTo>
                  <a:cubicBezTo>
                    <a:pt x="14" y="33"/>
                    <a:pt x="15" y="33"/>
                    <a:pt x="16" y="33"/>
                  </a:cubicBezTo>
                  <a:cubicBezTo>
                    <a:pt x="19" y="33"/>
                    <a:pt x="19" y="30"/>
                    <a:pt x="19" y="30"/>
                  </a:cubicBezTo>
                  <a:cubicBezTo>
                    <a:pt x="19" y="28"/>
                    <a:pt x="20" y="27"/>
                    <a:pt x="20" y="27"/>
                  </a:cubicBezTo>
                  <a:cubicBezTo>
                    <a:pt x="21" y="26"/>
                    <a:pt x="21" y="25"/>
                    <a:pt x="21" y="25"/>
                  </a:cubicBezTo>
                  <a:cubicBezTo>
                    <a:pt x="20" y="23"/>
                    <a:pt x="20" y="20"/>
                    <a:pt x="20" y="20"/>
                  </a:cubicBezTo>
                  <a:cubicBezTo>
                    <a:pt x="18" y="19"/>
                    <a:pt x="14" y="16"/>
                    <a:pt x="14" y="16"/>
                  </a:cubicBezTo>
                  <a:cubicBezTo>
                    <a:pt x="12" y="12"/>
                    <a:pt x="15" y="12"/>
                    <a:pt x="15" y="12"/>
                  </a:cubicBezTo>
                  <a:cubicBezTo>
                    <a:pt x="16" y="12"/>
                    <a:pt x="17" y="11"/>
                    <a:pt x="17" y="11"/>
                  </a:cubicBezTo>
                  <a:cubicBezTo>
                    <a:pt x="19" y="11"/>
                    <a:pt x="18" y="8"/>
                    <a:pt x="18" y="8"/>
                  </a:cubicBezTo>
                  <a:cubicBezTo>
                    <a:pt x="18" y="6"/>
                    <a:pt x="18" y="5"/>
                    <a:pt x="18" y="5"/>
                  </a:cubicBezTo>
                  <a:cubicBezTo>
                    <a:pt x="19" y="2"/>
                    <a:pt x="18" y="2"/>
                    <a:pt x="18" y="2"/>
                  </a:cubicBezTo>
                  <a:cubicBezTo>
                    <a:pt x="17" y="0"/>
                    <a:pt x="15" y="3"/>
                    <a:pt x="15" y="3"/>
                  </a:cubicBezTo>
                  <a:cubicBezTo>
                    <a:pt x="14" y="4"/>
                    <a:pt x="10" y="8"/>
                    <a:pt x="10" y="8"/>
                  </a:cubicBezTo>
                  <a:cubicBezTo>
                    <a:pt x="10" y="8"/>
                    <a:pt x="9" y="9"/>
                    <a:pt x="9" y="9"/>
                  </a:cubicBezTo>
                  <a:cubicBezTo>
                    <a:pt x="8" y="10"/>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5" name="Freeform 81"/>
            <p:cNvSpPr/>
            <p:nvPr/>
          </p:nvSpPr>
          <p:spPr bwMode="auto">
            <a:xfrm>
              <a:off x="1224" y="2049"/>
              <a:ext cx="9" cy="21"/>
            </a:xfrm>
            <a:custGeom>
              <a:avLst/>
              <a:gdLst>
                <a:gd name="T0" fmla="*/ 0 w 5"/>
                <a:gd name="T1" fmla="*/ 0 h 11"/>
                <a:gd name="T2" fmla="*/ 2 w 5"/>
                <a:gd name="T3" fmla="*/ 5 h 11"/>
                <a:gd name="T4" fmla="*/ 3 w 5"/>
                <a:gd name="T5" fmla="*/ 7 h 11"/>
                <a:gd name="T6" fmla="*/ 3 w 5"/>
                <a:gd name="T7" fmla="*/ 10 h 11"/>
                <a:gd name="T8" fmla="*/ 5 w 5"/>
                <a:gd name="T9" fmla="*/ 9 h 11"/>
                <a:gd name="T10" fmla="*/ 4 w 5"/>
                <a:gd name="T11" fmla="*/ 3 h 11"/>
                <a:gd name="T12" fmla="*/ 3 w 5"/>
                <a:gd name="T13" fmla="*/ 0 h 11"/>
                <a:gd name="T14" fmla="*/ 0 w 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0" y="0"/>
                  </a:moveTo>
                  <a:cubicBezTo>
                    <a:pt x="1" y="3"/>
                    <a:pt x="2" y="4"/>
                    <a:pt x="2" y="5"/>
                  </a:cubicBezTo>
                  <a:cubicBezTo>
                    <a:pt x="3" y="6"/>
                    <a:pt x="3" y="7"/>
                    <a:pt x="3" y="7"/>
                  </a:cubicBezTo>
                  <a:cubicBezTo>
                    <a:pt x="4" y="9"/>
                    <a:pt x="3" y="8"/>
                    <a:pt x="3" y="10"/>
                  </a:cubicBezTo>
                  <a:cubicBezTo>
                    <a:pt x="4" y="11"/>
                    <a:pt x="4" y="10"/>
                    <a:pt x="5" y="9"/>
                  </a:cubicBezTo>
                  <a:cubicBezTo>
                    <a:pt x="4" y="8"/>
                    <a:pt x="4" y="5"/>
                    <a:pt x="4" y="3"/>
                  </a:cubicBezTo>
                  <a:cubicBezTo>
                    <a:pt x="3" y="2"/>
                    <a:pt x="3" y="1"/>
                    <a:pt x="3" y="0"/>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6" name="Freeform 82"/>
            <p:cNvSpPr/>
            <p:nvPr/>
          </p:nvSpPr>
          <p:spPr bwMode="auto">
            <a:xfrm>
              <a:off x="1190" y="2064"/>
              <a:ext cx="34" cy="12"/>
            </a:xfrm>
            <a:custGeom>
              <a:avLst/>
              <a:gdLst>
                <a:gd name="T0" fmla="*/ 0 w 18"/>
                <a:gd name="T1" fmla="*/ 6 h 6"/>
                <a:gd name="T2" fmla="*/ 5 w 18"/>
                <a:gd name="T3" fmla="*/ 5 h 6"/>
                <a:gd name="T4" fmla="*/ 17 w 18"/>
                <a:gd name="T5" fmla="*/ 3 h 6"/>
                <a:gd name="T6" fmla="*/ 18 w 18"/>
                <a:gd name="T7" fmla="*/ 2 h 6"/>
                <a:gd name="T8" fmla="*/ 18 w 18"/>
                <a:gd name="T9" fmla="*/ 1 h 6"/>
                <a:gd name="T10" fmla="*/ 17 w 18"/>
                <a:gd name="T11" fmla="*/ 0 h 6"/>
                <a:gd name="T12" fmla="*/ 0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6"/>
                  </a:moveTo>
                  <a:cubicBezTo>
                    <a:pt x="1" y="6"/>
                    <a:pt x="4" y="5"/>
                    <a:pt x="5" y="5"/>
                  </a:cubicBezTo>
                  <a:cubicBezTo>
                    <a:pt x="9" y="5"/>
                    <a:pt x="15" y="4"/>
                    <a:pt x="17" y="3"/>
                  </a:cubicBezTo>
                  <a:cubicBezTo>
                    <a:pt x="18" y="2"/>
                    <a:pt x="18" y="2"/>
                    <a:pt x="18" y="2"/>
                  </a:cubicBezTo>
                  <a:cubicBezTo>
                    <a:pt x="18" y="1"/>
                    <a:pt x="18" y="1"/>
                    <a:pt x="18" y="1"/>
                  </a:cubicBezTo>
                  <a:cubicBezTo>
                    <a:pt x="18" y="1"/>
                    <a:pt x="18" y="0"/>
                    <a:pt x="17" y="0"/>
                  </a:cubicBezTo>
                  <a:cubicBezTo>
                    <a:pt x="13" y="3"/>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7" name="Freeform 83"/>
            <p:cNvSpPr/>
            <p:nvPr/>
          </p:nvSpPr>
          <p:spPr bwMode="auto">
            <a:xfrm>
              <a:off x="1671" y="647"/>
              <a:ext cx="63" cy="71"/>
            </a:xfrm>
            <a:custGeom>
              <a:avLst/>
              <a:gdLst>
                <a:gd name="T0" fmla="*/ 12 w 33"/>
                <a:gd name="T1" fmla="*/ 35 h 37"/>
                <a:gd name="T2" fmla="*/ 24 w 33"/>
                <a:gd name="T3" fmla="*/ 34 h 37"/>
                <a:gd name="T4" fmla="*/ 32 w 33"/>
                <a:gd name="T5" fmla="*/ 22 h 37"/>
                <a:gd name="T6" fmla="*/ 31 w 33"/>
                <a:gd name="T7" fmla="*/ 8 h 37"/>
                <a:gd name="T8" fmla="*/ 21 w 33"/>
                <a:gd name="T9" fmla="*/ 1 h 37"/>
                <a:gd name="T10" fmla="*/ 9 w 33"/>
                <a:gd name="T11" fmla="*/ 2 h 37"/>
                <a:gd name="T12" fmla="*/ 1 w 33"/>
                <a:gd name="T13" fmla="*/ 14 h 37"/>
                <a:gd name="T14" fmla="*/ 2 w 33"/>
                <a:gd name="T15" fmla="*/ 28 h 37"/>
                <a:gd name="T16" fmla="*/ 12 w 33"/>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12" y="35"/>
                  </a:moveTo>
                  <a:cubicBezTo>
                    <a:pt x="16" y="37"/>
                    <a:pt x="20" y="36"/>
                    <a:pt x="24" y="34"/>
                  </a:cubicBezTo>
                  <a:cubicBezTo>
                    <a:pt x="27" y="32"/>
                    <a:pt x="30" y="28"/>
                    <a:pt x="32" y="22"/>
                  </a:cubicBezTo>
                  <a:cubicBezTo>
                    <a:pt x="33" y="16"/>
                    <a:pt x="33" y="12"/>
                    <a:pt x="31" y="8"/>
                  </a:cubicBezTo>
                  <a:cubicBezTo>
                    <a:pt x="29" y="4"/>
                    <a:pt x="26" y="2"/>
                    <a:pt x="21" y="1"/>
                  </a:cubicBezTo>
                  <a:cubicBezTo>
                    <a:pt x="17" y="0"/>
                    <a:pt x="13" y="0"/>
                    <a:pt x="9" y="2"/>
                  </a:cubicBezTo>
                  <a:cubicBezTo>
                    <a:pt x="5" y="4"/>
                    <a:pt x="3" y="8"/>
                    <a:pt x="1" y="14"/>
                  </a:cubicBezTo>
                  <a:cubicBezTo>
                    <a:pt x="0" y="20"/>
                    <a:pt x="0" y="24"/>
                    <a:pt x="2" y="28"/>
                  </a:cubicBezTo>
                  <a:cubicBezTo>
                    <a:pt x="4" y="32"/>
                    <a:pt x="7" y="34"/>
                    <a:pt x="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8" name="Freeform 84"/>
            <p:cNvSpPr>
              <a:spLocks noEditPoints="1"/>
            </p:cNvSpPr>
            <p:nvPr/>
          </p:nvSpPr>
          <p:spPr bwMode="auto">
            <a:xfrm>
              <a:off x="653" y="521"/>
              <a:ext cx="1726" cy="1733"/>
            </a:xfrm>
            <a:custGeom>
              <a:avLst/>
              <a:gdLst>
                <a:gd name="T0" fmla="*/ 811 w 904"/>
                <a:gd name="T1" fmla="*/ 404 h 905"/>
                <a:gd name="T2" fmla="*/ 773 w 904"/>
                <a:gd name="T3" fmla="*/ 280 h 905"/>
                <a:gd name="T4" fmla="*/ 778 w 904"/>
                <a:gd name="T5" fmla="*/ 210 h 905"/>
                <a:gd name="T6" fmla="*/ 721 w 904"/>
                <a:gd name="T7" fmla="*/ 187 h 905"/>
                <a:gd name="T8" fmla="*/ 685 w 904"/>
                <a:gd name="T9" fmla="*/ 149 h 905"/>
                <a:gd name="T10" fmla="*/ 616 w 904"/>
                <a:gd name="T11" fmla="*/ 113 h 905"/>
                <a:gd name="T12" fmla="*/ 564 w 904"/>
                <a:gd name="T13" fmla="*/ 108 h 905"/>
                <a:gd name="T14" fmla="*/ 460 w 904"/>
                <a:gd name="T15" fmla="*/ 45 h 905"/>
                <a:gd name="T16" fmla="*/ 374 w 904"/>
                <a:gd name="T17" fmla="*/ 52 h 905"/>
                <a:gd name="T18" fmla="*/ 347 w 904"/>
                <a:gd name="T19" fmla="*/ 78 h 905"/>
                <a:gd name="T20" fmla="*/ 361 w 904"/>
                <a:gd name="T21" fmla="*/ 92 h 905"/>
                <a:gd name="T22" fmla="*/ 311 w 904"/>
                <a:gd name="T23" fmla="*/ 104 h 905"/>
                <a:gd name="T24" fmla="*/ 249 w 904"/>
                <a:gd name="T25" fmla="*/ 97 h 905"/>
                <a:gd name="T26" fmla="*/ 174 w 904"/>
                <a:gd name="T27" fmla="*/ 151 h 905"/>
                <a:gd name="T28" fmla="*/ 120 w 904"/>
                <a:gd name="T29" fmla="*/ 211 h 905"/>
                <a:gd name="T30" fmla="*/ 120 w 904"/>
                <a:gd name="T31" fmla="*/ 282 h 905"/>
                <a:gd name="T32" fmla="*/ 131 w 904"/>
                <a:gd name="T33" fmla="*/ 289 h 905"/>
                <a:gd name="T34" fmla="*/ 95 w 904"/>
                <a:gd name="T35" fmla="*/ 411 h 905"/>
                <a:gd name="T36" fmla="*/ 40 w 904"/>
                <a:gd name="T37" fmla="*/ 454 h 905"/>
                <a:gd name="T38" fmla="*/ 50 w 904"/>
                <a:gd name="T39" fmla="*/ 519 h 905"/>
                <a:gd name="T40" fmla="*/ 101 w 904"/>
                <a:gd name="T41" fmla="*/ 526 h 905"/>
                <a:gd name="T42" fmla="*/ 237 w 904"/>
                <a:gd name="T43" fmla="*/ 764 h 905"/>
                <a:gd name="T44" fmla="*/ 217 w 904"/>
                <a:gd name="T45" fmla="*/ 741 h 905"/>
                <a:gd name="T46" fmla="*/ 195 w 904"/>
                <a:gd name="T47" fmla="*/ 742 h 905"/>
                <a:gd name="T48" fmla="*/ 288 w 904"/>
                <a:gd name="T49" fmla="*/ 830 h 905"/>
                <a:gd name="T50" fmla="*/ 283 w 904"/>
                <a:gd name="T51" fmla="*/ 801 h 905"/>
                <a:gd name="T52" fmla="*/ 308 w 904"/>
                <a:gd name="T53" fmla="*/ 811 h 905"/>
                <a:gd name="T54" fmla="*/ 316 w 904"/>
                <a:gd name="T55" fmla="*/ 787 h 905"/>
                <a:gd name="T56" fmla="*/ 309 w 904"/>
                <a:gd name="T57" fmla="*/ 843 h 905"/>
                <a:gd name="T58" fmla="*/ 351 w 904"/>
                <a:gd name="T59" fmla="*/ 858 h 905"/>
                <a:gd name="T60" fmla="*/ 420 w 904"/>
                <a:gd name="T61" fmla="*/ 807 h 905"/>
                <a:gd name="T62" fmla="*/ 412 w 904"/>
                <a:gd name="T63" fmla="*/ 875 h 905"/>
                <a:gd name="T64" fmla="*/ 399 w 904"/>
                <a:gd name="T65" fmla="*/ 866 h 905"/>
                <a:gd name="T66" fmla="*/ 429 w 904"/>
                <a:gd name="T67" fmla="*/ 859 h 905"/>
                <a:gd name="T68" fmla="*/ 478 w 904"/>
                <a:gd name="T69" fmla="*/ 857 h 905"/>
                <a:gd name="T70" fmla="*/ 476 w 904"/>
                <a:gd name="T71" fmla="*/ 832 h 905"/>
                <a:gd name="T72" fmla="*/ 528 w 904"/>
                <a:gd name="T73" fmla="*/ 866 h 905"/>
                <a:gd name="T74" fmla="*/ 485 w 904"/>
                <a:gd name="T75" fmla="*/ 851 h 905"/>
                <a:gd name="T76" fmla="*/ 515 w 904"/>
                <a:gd name="T77" fmla="*/ 820 h 905"/>
                <a:gd name="T78" fmla="*/ 598 w 904"/>
                <a:gd name="T79" fmla="*/ 840 h 905"/>
                <a:gd name="T80" fmla="*/ 587 w 904"/>
                <a:gd name="T81" fmla="*/ 835 h 905"/>
                <a:gd name="T82" fmla="*/ 583 w 904"/>
                <a:gd name="T83" fmla="*/ 805 h 905"/>
                <a:gd name="T84" fmla="*/ 599 w 904"/>
                <a:gd name="T85" fmla="*/ 797 h 905"/>
                <a:gd name="T86" fmla="*/ 615 w 904"/>
                <a:gd name="T87" fmla="*/ 825 h 905"/>
                <a:gd name="T88" fmla="*/ 655 w 904"/>
                <a:gd name="T89" fmla="*/ 793 h 905"/>
                <a:gd name="T90" fmla="*/ 653 w 904"/>
                <a:gd name="T91" fmla="*/ 761 h 905"/>
                <a:gd name="T92" fmla="*/ 663 w 904"/>
                <a:gd name="T93" fmla="*/ 752 h 905"/>
                <a:gd name="T94" fmla="*/ 667 w 904"/>
                <a:gd name="T95" fmla="*/ 737 h 905"/>
                <a:gd name="T96" fmla="*/ 675 w 904"/>
                <a:gd name="T97" fmla="*/ 737 h 905"/>
                <a:gd name="T98" fmla="*/ 676 w 904"/>
                <a:gd name="T99" fmla="*/ 722 h 905"/>
                <a:gd name="T100" fmla="*/ 690 w 904"/>
                <a:gd name="T101" fmla="*/ 738 h 905"/>
                <a:gd name="T102" fmla="*/ 665 w 904"/>
                <a:gd name="T103" fmla="*/ 771 h 905"/>
                <a:gd name="T104" fmla="*/ 688 w 904"/>
                <a:gd name="T105" fmla="*/ 807 h 905"/>
                <a:gd name="T106" fmla="*/ 679 w 904"/>
                <a:gd name="T107" fmla="*/ 769 h 905"/>
                <a:gd name="T108" fmla="*/ 705 w 904"/>
                <a:gd name="T109" fmla="*/ 766 h 905"/>
                <a:gd name="T110" fmla="*/ 777 w 904"/>
                <a:gd name="T111" fmla="*/ 296 h 905"/>
                <a:gd name="T112" fmla="*/ 809 w 904"/>
                <a:gd name="T113" fmla="*/ 386 h 905"/>
                <a:gd name="T114" fmla="*/ 842 w 904"/>
                <a:gd name="T115" fmla="*/ 517 h 905"/>
                <a:gd name="T116" fmla="*/ 806 w 904"/>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905">
                  <a:moveTo>
                    <a:pt x="452" y="0"/>
                  </a:moveTo>
                  <a:cubicBezTo>
                    <a:pt x="202" y="0"/>
                    <a:pt x="0" y="203"/>
                    <a:pt x="0" y="453"/>
                  </a:cubicBezTo>
                  <a:cubicBezTo>
                    <a:pt x="0" y="703"/>
                    <a:pt x="202" y="905"/>
                    <a:pt x="452" y="905"/>
                  </a:cubicBezTo>
                  <a:cubicBezTo>
                    <a:pt x="702" y="905"/>
                    <a:pt x="904" y="703"/>
                    <a:pt x="904" y="453"/>
                  </a:cubicBezTo>
                  <a:cubicBezTo>
                    <a:pt x="904" y="203"/>
                    <a:pt x="702" y="0"/>
                    <a:pt x="452" y="0"/>
                  </a:cubicBezTo>
                  <a:close/>
                  <a:moveTo>
                    <a:pt x="857" y="430"/>
                  </a:moveTo>
                  <a:cubicBezTo>
                    <a:pt x="849" y="431"/>
                    <a:pt x="849" y="431"/>
                    <a:pt x="849" y="431"/>
                  </a:cubicBezTo>
                  <a:cubicBezTo>
                    <a:pt x="845" y="400"/>
                    <a:pt x="845" y="400"/>
                    <a:pt x="845" y="400"/>
                  </a:cubicBezTo>
                  <a:cubicBezTo>
                    <a:pt x="834" y="402"/>
                    <a:pt x="834" y="402"/>
                    <a:pt x="834" y="402"/>
                  </a:cubicBezTo>
                  <a:cubicBezTo>
                    <a:pt x="837" y="430"/>
                    <a:pt x="837" y="430"/>
                    <a:pt x="837" y="430"/>
                  </a:cubicBezTo>
                  <a:cubicBezTo>
                    <a:pt x="828" y="431"/>
                    <a:pt x="828" y="431"/>
                    <a:pt x="828" y="431"/>
                  </a:cubicBezTo>
                  <a:cubicBezTo>
                    <a:pt x="825" y="403"/>
                    <a:pt x="825" y="403"/>
                    <a:pt x="825" y="403"/>
                  </a:cubicBezTo>
                  <a:cubicBezTo>
                    <a:pt x="811" y="404"/>
                    <a:pt x="811" y="404"/>
                    <a:pt x="811" y="404"/>
                  </a:cubicBezTo>
                  <a:cubicBezTo>
                    <a:pt x="815" y="436"/>
                    <a:pt x="815" y="436"/>
                    <a:pt x="815" y="436"/>
                  </a:cubicBezTo>
                  <a:cubicBezTo>
                    <a:pt x="806" y="437"/>
                    <a:pt x="806" y="437"/>
                    <a:pt x="806" y="437"/>
                  </a:cubicBezTo>
                  <a:cubicBezTo>
                    <a:pt x="802" y="394"/>
                    <a:pt x="802" y="394"/>
                    <a:pt x="802" y="394"/>
                  </a:cubicBezTo>
                  <a:cubicBezTo>
                    <a:pt x="853" y="388"/>
                    <a:pt x="853" y="388"/>
                    <a:pt x="853" y="388"/>
                  </a:cubicBezTo>
                  <a:lnTo>
                    <a:pt x="857" y="430"/>
                  </a:lnTo>
                  <a:close/>
                  <a:moveTo>
                    <a:pt x="798" y="241"/>
                  </a:moveTo>
                  <a:cubicBezTo>
                    <a:pt x="801" y="246"/>
                    <a:pt x="803" y="250"/>
                    <a:pt x="804" y="253"/>
                  </a:cubicBezTo>
                  <a:cubicBezTo>
                    <a:pt x="804" y="256"/>
                    <a:pt x="804" y="258"/>
                    <a:pt x="803" y="261"/>
                  </a:cubicBezTo>
                  <a:cubicBezTo>
                    <a:pt x="802" y="264"/>
                    <a:pt x="800" y="266"/>
                    <a:pt x="797" y="267"/>
                  </a:cubicBezTo>
                  <a:cubicBezTo>
                    <a:pt x="794" y="270"/>
                    <a:pt x="791" y="270"/>
                    <a:pt x="787" y="269"/>
                  </a:cubicBezTo>
                  <a:cubicBezTo>
                    <a:pt x="784" y="268"/>
                    <a:pt x="780" y="266"/>
                    <a:pt x="777" y="262"/>
                  </a:cubicBezTo>
                  <a:cubicBezTo>
                    <a:pt x="777" y="265"/>
                    <a:pt x="777" y="267"/>
                    <a:pt x="777" y="270"/>
                  </a:cubicBezTo>
                  <a:cubicBezTo>
                    <a:pt x="776" y="272"/>
                    <a:pt x="775" y="275"/>
                    <a:pt x="773" y="280"/>
                  </a:cubicBezTo>
                  <a:cubicBezTo>
                    <a:pt x="768" y="291"/>
                    <a:pt x="768" y="291"/>
                    <a:pt x="768" y="291"/>
                  </a:cubicBezTo>
                  <a:cubicBezTo>
                    <a:pt x="761" y="279"/>
                    <a:pt x="761" y="279"/>
                    <a:pt x="761" y="279"/>
                  </a:cubicBezTo>
                  <a:cubicBezTo>
                    <a:pt x="766" y="266"/>
                    <a:pt x="766" y="266"/>
                    <a:pt x="766" y="266"/>
                  </a:cubicBezTo>
                  <a:cubicBezTo>
                    <a:pt x="768" y="262"/>
                    <a:pt x="769" y="259"/>
                    <a:pt x="769" y="257"/>
                  </a:cubicBezTo>
                  <a:cubicBezTo>
                    <a:pt x="770" y="256"/>
                    <a:pt x="770" y="254"/>
                    <a:pt x="770" y="253"/>
                  </a:cubicBezTo>
                  <a:cubicBezTo>
                    <a:pt x="769" y="252"/>
                    <a:pt x="768" y="250"/>
                    <a:pt x="767" y="248"/>
                  </a:cubicBezTo>
                  <a:cubicBezTo>
                    <a:pt x="766" y="246"/>
                    <a:pt x="766" y="246"/>
                    <a:pt x="766" y="246"/>
                  </a:cubicBezTo>
                  <a:cubicBezTo>
                    <a:pt x="747" y="257"/>
                    <a:pt x="747" y="257"/>
                    <a:pt x="747" y="257"/>
                  </a:cubicBezTo>
                  <a:cubicBezTo>
                    <a:pt x="741" y="247"/>
                    <a:pt x="741" y="247"/>
                    <a:pt x="741" y="247"/>
                  </a:cubicBezTo>
                  <a:cubicBezTo>
                    <a:pt x="785" y="220"/>
                    <a:pt x="785" y="220"/>
                    <a:pt x="785" y="220"/>
                  </a:cubicBezTo>
                  <a:lnTo>
                    <a:pt x="798" y="241"/>
                  </a:lnTo>
                  <a:close/>
                  <a:moveTo>
                    <a:pt x="750" y="176"/>
                  </a:moveTo>
                  <a:cubicBezTo>
                    <a:pt x="778" y="210"/>
                    <a:pt x="778" y="210"/>
                    <a:pt x="778" y="210"/>
                  </a:cubicBezTo>
                  <a:cubicBezTo>
                    <a:pt x="771" y="216"/>
                    <a:pt x="771" y="216"/>
                    <a:pt x="771" y="216"/>
                  </a:cubicBezTo>
                  <a:cubicBezTo>
                    <a:pt x="761" y="203"/>
                    <a:pt x="761" y="203"/>
                    <a:pt x="761" y="203"/>
                  </a:cubicBezTo>
                  <a:cubicBezTo>
                    <a:pt x="728" y="230"/>
                    <a:pt x="728" y="230"/>
                    <a:pt x="728" y="230"/>
                  </a:cubicBezTo>
                  <a:cubicBezTo>
                    <a:pt x="720" y="222"/>
                    <a:pt x="720" y="222"/>
                    <a:pt x="720" y="222"/>
                  </a:cubicBezTo>
                  <a:cubicBezTo>
                    <a:pt x="754" y="194"/>
                    <a:pt x="754" y="194"/>
                    <a:pt x="754" y="194"/>
                  </a:cubicBezTo>
                  <a:cubicBezTo>
                    <a:pt x="743" y="181"/>
                    <a:pt x="743" y="181"/>
                    <a:pt x="743" y="181"/>
                  </a:cubicBezTo>
                  <a:lnTo>
                    <a:pt x="750" y="176"/>
                  </a:lnTo>
                  <a:close/>
                  <a:moveTo>
                    <a:pt x="742" y="168"/>
                  </a:moveTo>
                  <a:cubicBezTo>
                    <a:pt x="736" y="174"/>
                    <a:pt x="736" y="174"/>
                    <a:pt x="736" y="174"/>
                  </a:cubicBezTo>
                  <a:cubicBezTo>
                    <a:pt x="713" y="153"/>
                    <a:pt x="713" y="153"/>
                    <a:pt x="713" y="153"/>
                  </a:cubicBezTo>
                  <a:cubicBezTo>
                    <a:pt x="706" y="162"/>
                    <a:pt x="706" y="162"/>
                    <a:pt x="706" y="162"/>
                  </a:cubicBezTo>
                  <a:cubicBezTo>
                    <a:pt x="726" y="181"/>
                    <a:pt x="726" y="181"/>
                    <a:pt x="726" y="181"/>
                  </a:cubicBezTo>
                  <a:cubicBezTo>
                    <a:pt x="721" y="187"/>
                    <a:pt x="721" y="187"/>
                    <a:pt x="721" y="187"/>
                  </a:cubicBezTo>
                  <a:cubicBezTo>
                    <a:pt x="700" y="168"/>
                    <a:pt x="700" y="168"/>
                    <a:pt x="700" y="168"/>
                  </a:cubicBezTo>
                  <a:cubicBezTo>
                    <a:pt x="690" y="178"/>
                    <a:pt x="690" y="178"/>
                    <a:pt x="690" y="178"/>
                  </a:cubicBezTo>
                  <a:cubicBezTo>
                    <a:pt x="713" y="200"/>
                    <a:pt x="713" y="200"/>
                    <a:pt x="713" y="200"/>
                  </a:cubicBezTo>
                  <a:cubicBezTo>
                    <a:pt x="708" y="206"/>
                    <a:pt x="708" y="206"/>
                    <a:pt x="708" y="206"/>
                  </a:cubicBezTo>
                  <a:cubicBezTo>
                    <a:pt x="676" y="177"/>
                    <a:pt x="676" y="177"/>
                    <a:pt x="676" y="177"/>
                  </a:cubicBezTo>
                  <a:cubicBezTo>
                    <a:pt x="711" y="139"/>
                    <a:pt x="711" y="139"/>
                    <a:pt x="711" y="139"/>
                  </a:cubicBezTo>
                  <a:lnTo>
                    <a:pt x="742" y="168"/>
                  </a:lnTo>
                  <a:close/>
                  <a:moveTo>
                    <a:pt x="664" y="106"/>
                  </a:moveTo>
                  <a:cubicBezTo>
                    <a:pt x="679" y="116"/>
                    <a:pt x="679" y="116"/>
                    <a:pt x="679" y="116"/>
                  </a:cubicBezTo>
                  <a:cubicBezTo>
                    <a:pt x="685" y="120"/>
                    <a:pt x="689" y="123"/>
                    <a:pt x="690" y="124"/>
                  </a:cubicBezTo>
                  <a:cubicBezTo>
                    <a:pt x="692" y="127"/>
                    <a:pt x="693" y="130"/>
                    <a:pt x="694" y="133"/>
                  </a:cubicBezTo>
                  <a:cubicBezTo>
                    <a:pt x="694" y="137"/>
                    <a:pt x="693" y="140"/>
                    <a:pt x="691" y="143"/>
                  </a:cubicBezTo>
                  <a:cubicBezTo>
                    <a:pt x="689" y="146"/>
                    <a:pt x="687" y="148"/>
                    <a:pt x="685" y="149"/>
                  </a:cubicBezTo>
                  <a:cubicBezTo>
                    <a:pt x="682" y="150"/>
                    <a:pt x="680" y="150"/>
                    <a:pt x="678" y="150"/>
                  </a:cubicBezTo>
                  <a:cubicBezTo>
                    <a:pt x="676" y="150"/>
                    <a:pt x="673" y="150"/>
                    <a:pt x="672" y="149"/>
                  </a:cubicBezTo>
                  <a:cubicBezTo>
                    <a:pt x="669" y="148"/>
                    <a:pt x="666" y="146"/>
                    <a:pt x="661" y="143"/>
                  </a:cubicBezTo>
                  <a:cubicBezTo>
                    <a:pt x="655" y="138"/>
                    <a:pt x="655" y="138"/>
                    <a:pt x="655" y="138"/>
                  </a:cubicBezTo>
                  <a:cubicBezTo>
                    <a:pt x="644" y="154"/>
                    <a:pt x="644" y="154"/>
                    <a:pt x="644" y="154"/>
                  </a:cubicBezTo>
                  <a:cubicBezTo>
                    <a:pt x="635" y="148"/>
                    <a:pt x="635" y="148"/>
                    <a:pt x="635" y="148"/>
                  </a:cubicBezTo>
                  <a:lnTo>
                    <a:pt x="664" y="106"/>
                  </a:lnTo>
                  <a:close/>
                  <a:moveTo>
                    <a:pt x="631" y="87"/>
                  </a:moveTo>
                  <a:cubicBezTo>
                    <a:pt x="628" y="95"/>
                    <a:pt x="628" y="95"/>
                    <a:pt x="628" y="95"/>
                  </a:cubicBezTo>
                  <a:cubicBezTo>
                    <a:pt x="603" y="84"/>
                    <a:pt x="603" y="84"/>
                    <a:pt x="603" y="84"/>
                  </a:cubicBezTo>
                  <a:cubicBezTo>
                    <a:pt x="598" y="95"/>
                    <a:pt x="598" y="95"/>
                    <a:pt x="598" y="95"/>
                  </a:cubicBezTo>
                  <a:cubicBezTo>
                    <a:pt x="620" y="105"/>
                    <a:pt x="620" y="105"/>
                    <a:pt x="620" y="105"/>
                  </a:cubicBezTo>
                  <a:cubicBezTo>
                    <a:pt x="616" y="113"/>
                    <a:pt x="616" y="113"/>
                    <a:pt x="616" y="113"/>
                  </a:cubicBezTo>
                  <a:cubicBezTo>
                    <a:pt x="594" y="103"/>
                    <a:pt x="594" y="103"/>
                    <a:pt x="594" y="103"/>
                  </a:cubicBezTo>
                  <a:cubicBezTo>
                    <a:pt x="585" y="124"/>
                    <a:pt x="585" y="124"/>
                    <a:pt x="585" y="124"/>
                  </a:cubicBezTo>
                  <a:cubicBezTo>
                    <a:pt x="575" y="119"/>
                    <a:pt x="575" y="119"/>
                    <a:pt x="575" y="119"/>
                  </a:cubicBezTo>
                  <a:cubicBezTo>
                    <a:pt x="596" y="72"/>
                    <a:pt x="596" y="72"/>
                    <a:pt x="596" y="72"/>
                  </a:cubicBezTo>
                  <a:lnTo>
                    <a:pt x="631" y="87"/>
                  </a:lnTo>
                  <a:close/>
                  <a:moveTo>
                    <a:pt x="523" y="77"/>
                  </a:moveTo>
                  <a:cubicBezTo>
                    <a:pt x="524" y="72"/>
                    <a:pt x="526" y="68"/>
                    <a:pt x="529" y="65"/>
                  </a:cubicBezTo>
                  <a:cubicBezTo>
                    <a:pt x="531" y="63"/>
                    <a:pt x="533" y="61"/>
                    <a:pt x="536" y="60"/>
                  </a:cubicBezTo>
                  <a:cubicBezTo>
                    <a:pt x="538" y="58"/>
                    <a:pt x="541" y="57"/>
                    <a:pt x="544" y="57"/>
                  </a:cubicBezTo>
                  <a:cubicBezTo>
                    <a:pt x="548" y="57"/>
                    <a:pt x="552" y="57"/>
                    <a:pt x="556" y="58"/>
                  </a:cubicBezTo>
                  <a:cubicBezTo>
                    <a:pt x="564" y="60"/>
                    <a:pt x="570" y="64"/>
                    <a:pt x="574" y="70"/>
                  </a:cubicBezTo>
                  <a:cubicBezTo>
                    <a:pt x="578" y="76"/>
                    <a:pt x="578" y="83"/>
                    <a:pt x="576" y="91"/>
                  </a:cubicBezTo>
                  <a:cubicBezTo>
                    <a:pt x="574" y="99"/>
                    <a:pt x="570" y="105"/>
                    <a:pt x="564" y="108"/>
                  </a:cubicBezTo>
                  <a:cubicBezTo>
                    <a:pt x="558" y="112"/>
                    <a:pt x="551" y="112"/>
                    <a:pt x="542" y="110"/>
                  </a:cubicBezTo>
                  <a:cubicBezTo>
                    <a:pt x="534" y="108"/>
                    <a:pt x="528" y="104"/>
                    <a:pt x="525" y="98"/>
                  </a:cubicBezTo>
                  <a:cubicBezTo>
                    <a:pt x="521" y="92"/>
                    <a:pt x="521" y="85"/>
                    <a:pt x="523" y="77"/>
                  </a:cubicBezTo>
                  <a:close/>
                  <a:moveTo>
                    <a:pt x="460" y="45"/>
                  </a:moveTo>
                  <a:cubicBezTo>
                    <a:pt x="472" y="66"/>
                    <a:pt x="472" y="66"/>
                    <a:pt x="472" y="66"/>
                  </a:cubicBezTo>
                  <a:cubicBezTo>
                    <a:pt x="486" y="46"/>
                    <a:pt x="486" y="46"/>
                    <a:pt x="486" y="46"/>
                  </a:cubicBezTo>
                  <a:cubicBezTo>
                    <a:pt x="499" y="47"/>
                    <a:pt x="499" y="47"/>
                    <a:pt x="499" y="47"/>
                  </a:cubicBezTo>
                  <a:cubicBezTo>
                    <a:pt x="477" y="76"/>
                    <a:pt x="477" y="76"/>
                    <a:pt x="477" y="76"/>
                  </a:cubicBezTo>
                  <a:cubicBezTo>
                    <a:pt x="475" y="97"/>
                    <a:pt x="475" y="97"/>
                    <a:pt x="475" y="97"/>
                  </a:cubicBezTo>
                  <a:cubicBezTo>
                    <a:pt x="464" y="97"/>
                    <a:pt x="464" y="97"/>
                    <a:pt x="464" y="97"/>
                  </a:cubicBezTo>
                  <a:cubicBezTo>
                    <a:pt x="465" y="75"/>
                    <a:pt x="465" y="75"/>
                    <a:pt x="465" y="75"/>
                  </a:cubicBezTo>
                  <a:cubicBezTo>
                    <a:pt x="446" y="44"/>
                    <a:pt x="446" y="44"/>
                    <a:pt x="446" y="44"/>
                  </a:cubicBezTo>
                  <a:lnTo>
                    <a:pt x="460" y="45"/>
                  </a:lnTo>
                  <a:close/>
                  <a:moveTo>
                    <a:pt x="440" y="44"/>
                  </a:moveTo>
                  <a:cubicBezTo>
                    <a:pt x="441" y="53"/>
                    <a:pt x="441" y="53"/>
                    <a:pt x="441" y="53"/>
                  </a:cubicBezTo>
                  <a:cubicBezTo>
                    <a:pt x="424" y="54"/>
                    <a:pt x="424" y="54"/>
                    <a:pt x="424" y="54"/>
                  </a:cubicBezTo>
                  <a:cubicBezTo>
                    <a:pt x="427" y="97"/>
                    <a:pt x="427" y="97"/>
                    <a:pt x="427" y="97"/>
                  </a:cubicBezTo>
                  <a:cubicBezTo>
                    <a:pt x="416" y="98"/>
                    <a:pt x="416" y="98"/>
                    <a:pt x="416" y="98"/>
                  </a:cubicBezTo>
                  <a:cubicBezTo>
                    <a:pt x="413" y="55"/>
                    <a:pt x="413" y="55"/>
                    <a:pt x="413" y="55"/>
                  </a:cubicBezTo>
                  <a:cubicBezTo>
                    <a:pt x="396" y="57"/>
                    <a:pt x="396" y="57"/>
                    <a:pt x="396" y="57"/>
                  </a:cubicBezTo>
                  <a:cubicBezTo>
                    <a:pt x="395" y="48"/>
                    <a:pt x="395" y="48"/>
                    <a:pt x="395" y="48"/>
                  </a:cubicBezTo>
                  <a:lnTo>
                    <a:pt x="440" y="44"/>
                  </a:lnTo>
                  <a:close/>
                  <a:moveTo>
                    <a:pt x="386" y="50"/>
                  </a:moveTo>
                  <a:cubicBezTo>
                    <a:pt x="394" y="101"/>
                    <a:pt x="394" y="101"/>
                    <a:pt x="394" y="101"/>
                  </a:cubicBezTo>
                  <a:cubicBezTo>
                    <a:pt x="383" y="103"/>
                    <a:pt x="383" y="103"/>
                    <a:pt x="383" y="103"/>
                  </a:cubicBezTo>
                  <a:cubicBezTo>
                    <a:pt x="374" y="52"/>
                    <a:pt x="374" y="52"/>
                    <a:pt x="374" y="52"/>
                  </a:cubicBezTo>
                  <a:lnTo>
                    <a:pt x="386" y="50"/>
                  </a:lnTo>
                  <a:close/>
                  <a:moveTo>
                    <a:pt x="324" y="71"/>
                  </a:moveTo>
                  <a:cubicBezTo>
                    <a:pt x="325" y="68"/>
                    <a:pt x="327" y="66"/>
                    <a:pt x="329" y="64"/>
                  </a:cubicBezTo>
                  <a:cubicBezTo>
                    <a:pt x="332" y="62"/>
                    <a:pt x="335" y="60"/>
                    <a:pt x="339" y="59"/>
                  </a:cubicBezTo>
                  <a:cubicBezTo>
                    <a:pt x="346" y="57"/>
                    <a:pt x="352" y="57"/>
                    <a:pt x="356" y="59"/>
                  </a:cubicBezTo>
                  <a:cubicBezTo>
                    <a:pt x="360" y="61"/>
                    <a:pt x="363" y="64"/>
                    <a:pt x="365" y="68"/>
                  </a:cubicBezTo>
                  <a:cubicBezTo>
                    <a:pt x="354" y="72"/>
                    <a:pt x="354" y="72"/>
                    <a:pt x="354" y="72"/>
                  </a:cubicBezTo>
                  <a:cubicBezTo>
                    <a:pt x="353" y="69"/>
                    <a:pt x="351" y="68"/>
                    <a:pt x="349" y="67"/>
                  </a:cubicBezTo>
                  <a:cubicBezTo>
                    <a:pt x="347" y="66"/>
                    <a:pt x="345" y="66"/>
                    <a:pt x="342" y="67"/>
                  </a:cubicBezTo>
                  <a:cubicBezTo>
                    <a:pt x="338" y="68"/>
                    <a:pt x="336" y="69"/>
                    <a:pt x="335" y="71"/>
                  </a:cubicBezTo>
                  <a:cubicBezTo>
                    <a:pt x="334" y="72"/>
                    <a:pt x="333" y="73"/>
                    <a:pt x="334" y="75"/>
                  </a:cubicBezTo>
                  <a:cubicBezTo>
                    <a:pt x="334" y="76"/>
                    <a:pt x="335" y="77"/>
                    <a:pt x="336" y="77"/>
                  </a:cubicBezTo>
                  <a:cubicBezTo>
                    <a:pt x="338" y="78"/>
                    <a:pt x="342" y="78"/>
                    <a:pt x="347" y="78"/>
                  </a:cubicBezTo>
                  <a:cubicBezTo>
                    <a:pt x="353" y="78"/>
                    <a:pt x="357" y="78"/>
                    <a:pt x="360" y="78"/>
                  </a:cubicBezTo>
                  <a:cubicBezTo>
                    <a:pt x="363" y="79"/>
                    <a:pt x="366" y="80"/>
                    <a:pt x="368" y="82"/>
                  </a:cubicBezTo>
                  <a:cubicBezTo>
                    <a:pt x="370" y="83"/>
                    <a:pt x="371" y="86"/>
                    <a:pt x="372" y="89"/>
                  </a:cubicBezTo>
                  <a:cubicBezTo>
                    <a:pt x="373" y="92"/>
                    <a:pt x="373" y="95"/>
                    <a:pt x="372" y="98"/>
                  </a:cubicBezTo>
                  <a:cubicBezTo>
                    <a:pt x="370" y="101"/>
                    <a:pt x="369" y="103"/>
                    <a:pt x="366" y="105"/>
                  </a:cubicBezTo>
                  <a:cubicBezTo>
                    <a:pt x="363" y="107"/>
                    <a:pt x="359" y="109"/>
                    <a:pt x="354" y="110"/>
                  </a:cubicBezTo>
                  <a:cubicBezTo>
                    <a:pt x="347" y="112"/>
                    <a:pt x="342" y="112"/>
                    <a:pt x="337" y="111"/>
                  </a:cubicBezTo>
                  <a:cubicBezTo>
                    <a:pt x="333" y="109"/>
                    <a:pt x="329" y="105"/>
                    <a:pt x="327" y="100"/>
                  </a:cubicBezTo>
                  <a:cubicBezTo>
                    <a:pt x="337" y="96"/>
                    <a:pt x="337" y="96"/>
                    <a:pt x="337" y="96"/>
                  </a:cubicBezTo>
                  <a:cubicBezTo>
                    <a:pt x="339" y="99"/>
                    <a:pt x="341" y="101"/>
                    <a:pt x="343" y="102"/>
                  </a:cubicBezTo>
                  <a:cubicBezTo>
                    <a:pt x="346" y="103"/>
                    <a:pt x="349" y="103"/>
                    <a:pt x="352" y="102"/>
                  </a:cubicBezTo>
                  <a:cubicBezTo>
                    <a:pt x="356" y="101"/>
                    <a:pt x="358" y="99"/>
                    <a:pt x="360" y="98"/>
                  </a:cubicBezTo>
                  <a:cubicBezTo>
                    <a:pt x="361" y="96"/>
                    <a:pt x="361" y="94"/>
                    <a:pt x="361" y="92"/>
                  </a:cubicBezTo>
                  <a:cubicBezTo>
                    <a:pt x="361" y="91"/>
                    <a:pt x="360" y="90"/>
                    <a:pt x="359" y="89"/>
                  </a:cubicBezTo>
                  <a:cubicBezTo>
                    <a:pt x="358" y="89"/>
                    <a:pt x="356" y="89"/>
                    <a:pt x="354" y="88"/>
                  </a:cubicBezTo>
                  <a:cubicBezTo>
                    <a:pt x="353" y="88"/>
                    <a:pt x="350" y="88"/>
                    <a:pt x="345" y="89"/>
                  </a:cubicBezTo>
                  <a:cubicBezTo>
                    <a:pt x="339" y="89"/>
                    <a:pt x="334" y="88"/>
                    <a:pt x="331" y="87"/>
                  </a:cubicBezTo>
                  <a:cubicBezTo>
                    <a:pt x="327" y="85"/>
                    <a:pt x="324" y="82"/>
                    <a:pt x="323" y="78"/>
                  </a:cubicBezTo>
                  <a:cubicBezTo>
                    <a:pt x="323" y="76"/>
                    <a:pt x="323" y="73"/>
                    <a:pt x="324" y="71"/>
                  </a:cubicBezTo>
                  <a:close/>
                  <a:moveTo>
                    <a:pt x="285" y="79"/>
                  </a:moveTo>
                  <a:cubicBezTo>
                    <a:pt x="291" y="77"/>
                    <a:pt x="295" y="75"/>
                    <a:pt x="298" y="75"/>
                  </a:cubicBezTo>
                  <a:cubicBezTo>
                    <a:pt x="301" y="75"/>
                    <a:pt x="304" y="76"/>
                    <a:pt x="306" y="77"/>
                  </a:cubicBezTo>
                  <a:cubicBezTo>
                    <a:pt x="308" y="79"/>
                    <a:pt x="310" y="81"/>
                    <a:pt x="312" y="83"/>
                  </a:cubicBezTo>
                  <a:cubicBezTo>
                    <a:pt x="313" y="87"/>
                    <a:pt x="313" y="90"/>
                    <a:pt x="312" y="94"/>
                  </a:cubicBezTo>
                  <a:cubicBezTo>
                    <a:pt x="311" y="97"/>
                    <a:pt x="308" y="100"/>
                    <a:pt x="304" y="103"/>
                  </a:cubicBezTo>
                  <a:cubicBezTo>
                    <a:pt x="306" y="103"/>
                    <a:pt x="309" y="103"/>
                    <a:pt x="311" y="104"/>
                  </a:cubicBezTo>
                  <a:cubicBezTo>
                    <a:pt x="313" y="105"/>
                    <a:pt x="316" y="107"/>
                    <a:pt x="320" y="109"/>
                  </a:cubicBezTo>
                  <a:cubicBezTo>
                    <a:pt x="331" y="116"/>
                    <a:pt x="331" y="116"/>
                    <a:pt x="331" y="116"/>
                  </a:cubicBezTo>
                  <a:cubicBezTo>
                    <a:pt x="318" y="121"/>
                    <a:pt x="318" y="121"/>
                    <a:pt x="318" y="121"/>
                  </a:cubicBezTo>
                  <a:cubicBezTo>
                    <a:pt x="306" y="114"/>
                    <a:pt x="306" y="114"/>
                    <a:pt x="306" y="114"/>
                  </a:cubicBezTo>
                  <a:cubicBezTo>
                    <a:pt x="302" y="112"/>
                    <a:pt x="299" y="110"/>
                    <a:pt x="297" y="110"/>
                  </a:cubicBezTo>
                  <a:cubicBezTo>
                    <a:pt x="296" y="109"/>
                    <a:pt x="295" y="109"/>
                    <a:pt x="293" y="109"/>
                  </a:cubicBezTo>
                  <a:cubicBezTo>
                    <a:pt x="292" y="109"/>
                    <a:pt x="290" y="110"/>
                    <a:pt x="288" y="111"/>
                  </a:cubicBezTo>
                  <a:cubicBezTo>
                    <a:pt x="286" y="112"/>
                    <a:pt x="286" y="112"/>
                    <a:pt x="286" y="112"/>
                  </a:cubicBezTo>
                  <a:cubicBezTo>
                    <a:pt x="295" y="132"/>
                    <a:pt x="295" y="132"/>
                    <a:pt x="295" y="132"/>
                  </a:cubicBezTo>
                  <a:cubicBezTo>
                    <a:pt x="284" y="136"/>
                    <a:pt x="284" y="136"/>
                    <a:pt x="284" y="136"/>
                  </a:cubicBezTo>
                  <a:cubicBezTo>
                    <a:pt x="263" y="89"/>
                    <a:pt x="263" y="89"/>
                    <a:pt x="263" y="89"/>
                  </a:cubicBezTo>
                  <a:lnTo>
                    <a:pt x="285" y="79"/>
                  </a:lnTo>
                  <a:close/>
                  <a:moveTo>
                    <a:pt x="249" y="97"/>
                  </a:moveTo>
                  <a:cubicBezTo>
                    <a:pt x="254" y="104"/>
                    <a:pt x="254" y="104"/>
                    <a:pt x="254" y="104"/>
                  </a:cubicBezTo>
                  <a:cubicBezTo>
                    <a:pt x="228" y="120"/>
                    <a:pt x="228" y="120"/>
                    <a:pt x="228" y="120"/>
                  </a:cubicBezTo>
                  <a:cubicBezTo>
                    <a:pt x="234" y="130"/>
                    <a:pt x="234" y="130"/>
                    <a:pt x="234" y="130"/>
                  </a:cubicBezTo>
                  <a:cubicBezTo>
                    <a:pt x="258" y="115"/>
                    <a:pt x="258" y="115"/>
                    <a:pt x="258" y="115"/>
                  </a:cubicBezTo>
                  <a:cubicBezTo>
                    <a:pt x="263" y="122"/>
                    <a:pt x="263" y="122"/>
                    <a:pt x="263" y="122"/>
                  </a:cubicBezTo>
                  <a:cubicBezTo>
                    <a:pt x="239" y="137"/>
                    <a:pt x="239" y="137"/>
                    <a:pt x="239" y="137"/>
                  </a:cubicBezTo>
                  <a:cubicBezTo>
                    <a:pt x="246" y="149"/>
                    <a:pt x="246" y="149"/>
                    <a:pt x="246" y="149"/>
                  </a:cubicBezTo>
                  <a:cubicBezTo>
                    <a:pt x="273" y="132"/>
                    <a:pt x="273" y="132"/>
                    <a:pt x="273" y="132"/>
                  </a:cubicBezTo>
                  <a:cubicBezTo>
                    <a:pt x="278" y="140"/>
                    <a:pt x="278" y="140"/>
                    <a:pt x="278" y="140"/>
                  </a:cubicBezTo>
                  <a:cubicBezTo>
                    <a:pt x="241" y="163"/>
                    <a:pt x="241" y="163"/>
                    <a:pt x="241" y="163"/>
                  </a:cubicBezTo>
                  <a:cubicBezTo>
                    <a:pt x="214" y="119"/>
                    <a:pt x="214" y="119"/>
                    <a:pt x="214" y="119"/>
                  </a:cubicBezTo>
                  <a:lnTo>
                    <a:pt x="249" y="97"/>
                  </a:lnTo>
                  <a:close/>
                  <a:moveTo>
                    <a:pt x="174" y="151"/>
                  </a:moveTo>
                  <a:cubicBezTo>
                    <a:pt x="210" y="171"/>
                    <a:pt x="210" y="171"/>
                    <a:pt x="210" y="171"/>
                  </a:cubicBezTo>
                  <a:cubicBezTo>
                    <a:pt x="196" y="133"/>
                    <a:pt x="196" y="133"/>
                    <a:pt x="196" y="133"/>
                  </a:cubicBezTo>
                  <a:cubicBezTo>
                    <a:pt x="205" y="125"/>
                    <a:pt x="205" y="125"/>
                    <a:pt x="205" y="125"/>
                  </a:cubicBezTo>
                  <a:cubicBezTo>
                    <a:pt x="223" y="178"/>
                    <a:pt x="223" y="178"/>
                    <a:pt x="223" y="178"/>
                  </a:cubicBezTo>
                  <a:cubicBezTo>
                    <a:pt x="213" y="186"/>
                    <a:pt x="213" y="186"/>
                    <a:pt x="213" y="186"/>
                  </a:cubicBezTo>
                  <a:cubicBezTo>
                    <a:pt x="165" y="159"/>
                    <a:pt x="165" y="159"/>
                    <a:pt x="165" y="159"/>
                  </a:cubicBezTo>
                  <a:lnTo>
                    <a:pt x="174" y="151"/>
                  </a:lnTo>
                  <a:close/>
                  <a:moveTo>
                    <a:pt x="159" y="166"/>
                  </a:moveTo>
                  <a:cubicBezTo>
                    <a:pt x="197" y="201"/>
                    <a:pt x="197" y="201"/>
                    <a:pt x="197" y="201"/>
                  </a:cubicBezTo>
                  <a:cubicBezTo>
                    <a:pt x="189" y="210"/>
                    <a:pt x="189" y="210"/>
                    <a:pt x="189" y="210"/>
                  </a:cubicBezTo>
                  <a:cubicBezTo>
                    <a:pt x="151" y="174"/>
                    <a:pt x="151" y="174"/>
                    <a:pt x="151" y="174"/>
                  </a:cubicBezTo>
                  <a:lnTo>
                    <a:pt x="159" y="166"/>
                  </a:lnTo>
                  <a:close/>
                  <a:moveTo>
                    <a:pt x="120" y="211"/>
                  </a:moveTo>
                  <a:cubicBezTo>
                    <a:pt x="162" y="214"/>
                    <a:pt x="162" y="214"/>
                    <a:pt x="162" y="214"/>
                  </a:cubicBezTo>
                  <a:cubicBezTo>
                    <a:pt x="134" y="193"/>
                    <a:pt x="134" y="193"/>
                    <a:pt x="134" y="193"/>
                  </a:cubicBezTo>
                  <a:cubicBezTo>
                    <a:pt x="141" y="185"/>
                    <a:pt x="141" y="185"/>
                    <a:pt x="141" y="185"/>
                  </a:cubicBezTo>
                  <a:cubicBezTo>
                    <a:pt x="182" y="216"/>
                    <a:pt x="182" y="216"/>
                    <a:pt x="182" y="216"/>
                  </a:cubicBezTo>
                  <a:cubicBezTo>
                    <a:pt x="175" y="225"/>
                    <a:pt x="175" y="225"/>
                    <a:pt x="175" y="225"/>
                  </a:cubicBezTo>
                  <a:cubicBezTo>
                    <a:pt x="134" y="223"/>
                    <a:pt x="134" y="223"/>
                    <a:pt x="134" y="223"/>
                  </a:cubicBezTo>
                  <a:cubicBezTo>
                    <a:pt x="160" y="244"/>
                    <a:pt x="160" y="244"/>
                    <a:pt x="160" y="244"/>
                  </a:cubicBezTo>
                  <a:cubicBezTo>
                    <a:pt x="154" y="252"/>
                    <a:pt x="154" y="252"/>
                    <a:pt x="154" y="252"/>
                  </a:cubicBezTo>
                  <a:cubicBezTo>
                    <a:pt x="113" y="220"/>
                    <a:pt x="113" y="220"/>
                    <a:pt x="113" y="220"/>
                  </a:cubicBezTo>
                  <a:lnTo>
                    <a:pt x="120" y="211"/>
                  </a:lnTo>
                  <a:close/>
                  <a:moveTo>
                    <a:pt x="87" y="264"/>
                  </a:moveTo>
                  <a:cubicBezTo>
                    <a:pt x="112" y="278"/>
                    <a:pt x="112" y="278"/>
                    <a:pt x="112" y="278"/>
                  </a:cubicBezTo>
                  <a:cubicBezTo>
                    <a:pt x="116" y="280"/>
                    <a:pt x="118" y="281"/>
                    <a:pt x="120" y="282"/>
                  </a:cubicBezTo>
                  <a:cubicBezTo>
                    <a:pt x="122" y="282"/>
                    <a:pt x="124" y="282"/>
                    <a:pt x="126" y="281"/>
                  </a:cubicBezTo>
                  <a:cubicBezTo>
                    <a:pt x="128" y="280"/>
                    <a:pt x="130" y="278"/>
                    <a:pt x="131" y="275"/>
                  </a:cubicBezTo>
                  <a:cubicBezTo>
                    <a:pt x="133" y="273"/>
                    <a:pt x="133" y="270"/>
                    <a:pt x="133" y="268"/>
                  </a:cubicBezTo>
                  <a:cubicBezTo>
                    <a:pt x="133" y="266"/>
                    <a:pt x="132" y="264"/>
                    <a:pt x="131" y="263"/>
                  </a:cubicBezTo>
                  <a:cubicBezTo>
                    <a:pt x="129" y="262"/>
                    <a:pt x="127" y="260"/>
                    <a:pt x="123" y="258"/>
                  </a:cubicBezTo>
                  <a:cubicBezTo>
                    <a:pt x="98" y="244"/>
                    <a:pt x="98" y="244"/>
                    <a:pt x="98" y="244"/>
                  </a:cubicBezTo>
                  <a:cubicBezTo>
                    <a:pt x="104" y="234"/>
                    <a:pt x="104" y="234"/>
                    <a:pt x="104" y="234"/>
                  </a:cubicBezTo>
                  <a:cubicBezTo>
                    <a:pt x="127" y="248"/>
                    <a:pt x="127" y="248"/>
                    <a:pt x="127" y="248"/>
                  </a:cubicBezTo>
                  <a:cubicBezTo>
                    <a:pt x="133" y="251"/>
                    <a:pt x="137" y="253"/>
                    <a:pt x="138" y="255"/>
                  </a:cubicBezTo>
                  <a:cubicBezTo>
                    <a:pt x="140" y="257"/>
                    <a:pt x="142" y="259"/>
                    <a:pt x="142" y="261"/>
                  </a:cubicBezTo>
                  <a:cubicBezTo>
                    <a:pt x="143" y="263"/>
                    <a:pt x="143" y="266"/>
                    <a:pt x="143" y="269"/>
                  </a:cubicBezTo>
                  <a:cubicBezTo>
                    <a:pt x="142" y="272"/>
                    <a:pt x="141" y="275"/>
                    <a:pt x="139" y="279"/>
                  </a:cubicBezTo>
                  <a:cubicBezTo>
                    <a:pt x="136" y="284"/>
                    <a:pt x="134" y="287"/>
                    <a:pt x="131" y="289"/>
                  </a:cubicBezTo>
                  <a:cubicBezTo>
                    <a:pt x="129" y="291"/>
                    <a:pt x="127" y="292"/>
                    <a:pt x="124" y="293"/>
                  </a:cubicBezTo>
                  <a:cubicBezTo>
                    <a:pt x="122" y="293"/>
                    <a:pt x="120" y="293"/>
                    <a:pt x="118" y="293"/>
                  </a:cubicBezTo>
                  <a:cubicBezTo>
                    <a:pt x="115" y="292"/>
                    <a:pt x="111" y="290"/>
                    <a:pt x="106" y="287"/>
                  </a:cubicBezTo>
                  <a:cubicBezTo>
                    <a:pt x="82" y="274"/>
                    <a:pt x="82" y="274"/>
                    <a:pt x="82" y="274"/>
                  </a:cubicBezTo>
                  <a:lnTo>
                    <a:pt x="87" y="264"/>
                  </a:lnTo>
                  <a:close/>
                  <a:moveTo>
                    <a:pt x="44" y="402"/>
                  </a:moveTo>
                  <a:cubicBezTo>
                    <a:pt x="82" y="384"/>
                    <a:pt x="82" y="384"/>
                    <a:pt x="82" y="384"/>
                  </a:cubicBezTo>
                  <a:cubicBezTo>
                    <a:pt x="47" y="379"/>
                    <a:pt x="47" y="379"/>
                    <a:pt x="47" y="379"/>
                  </a:cubicBezTo>
                  <a:cubicBezTo>
                    <a:pt x="49" y="368"/>
                    <a:pt x="49" y="368"/>
                    <a:pt x="49" y="368"/>
                  </a:cubicBezTo>
                  <a:cubicBezTo>
                    <a:pt x="100" y="376"/>
                    <a:pt x="100" y="376"/>
                    <a:pt x="100" y="376"/>
                  </a:cubicBezTo>
                  <a:cubicBezTo>
                    <a:pt x="98" y="388"/>
                    <a:pt x="98" y="388"/>
                    <a:pt x="98" y="388"/>
                  </a:cubicBezTo>
                  <a:cubicBezTo>
                    <a:pt x="61" y="405"/>
                    <a:pt x="61" y="405"/>
                    <a:pt x="61" y="405"/>
                  </a:cubicBezTo>
                  <a:cubicBezTo>
                    <a:pt x="95" y="411"/>
                    <a:pt x="95" y="411"/>
                    <a:pt x="95" y="411"/>
                  </a:cubicBezTo>
                  <a:cubicBezTo>
                    <a:pt x="93" y="421"/>
                    <a:pt x="93" y="421"/>
                    <a:pt x="93" y="421"/>
                  </a:cubicBezTo>
                  <a:cubicBezTo>
                    <a:pt x="42" y="413"/>
                    <a:pt x="42" y="413"/>
                    <a:pt x="42" y="413"/>
                  </a:cubicBezTo>
                  <a:lnTo>
                    <a:pt x="44" y="402"/>
                  </a:lnTo>
                  <a:close/>
                  <a:moveTo>
                    <a:pt x="42" y="427"/>
                  </a:moveTo>
                  <a:cubicBezTo>
                    <a:pt x="93" y="430"/>
                    <a:pt x="93" y="430"/>
                    <a:pt x="93" y="430"/>
                  </a:cubicBezTo>
                  <a:cubicBezTo>
                    <a:pt x="93" y="441"/>
                    <a:pt x="93" y="441"/>
                    <a:pt x="93" y="441"/>
                  </a:cubicBezTo>
                  <a:cubicBezTo>
                    <a:pt x="41" y="439"/>
                    <a:pt x="41" y="439"/>
                    <a:pt x="41" y="439"/>
                  </a:cubicBezTo>
                  <a:lnTo>
                    <a:pt x="42" y="427"/>
                  </a:lnTo>
                  <a:close/>
                  <a:moveTo>
                    <a:pt x="42" y="488"/>
                  </a:moveTo>
                  <a:cubicBezTo>
                    <a:pt x="62" y="486"/>
                    <a:pt x="62" y="486"/>
                    <a:pt x="62" y="486"/>
                  </a:cubicBezTo>
                  <a:cubicBezTo>
                    <a:pt x="61" y="464"/>
                    <a:pt x="61" y="464"/>
                    <a:pt x="61" y="464"/>
                  </a:cubicBezTo>
                  <a:cubicBezTo>
                    <a:pt x="41" y="465"/>
                    <a:pt x="41" y="465"/>
                    <a:pt x="41" y="465"/>
                  </a:cubicBezTo>
                  <a:cubicBezTo>
                    <a:pt x="40" y="454"/>
                    <a:pt x="40" y="454"/>
                    <a:pt x="40" y="454"/>
                  </a:cubicBezTo>
                  <a:cubicBezTo>
                    <a:pt x="92" y="451"/>
                    <a:pt x="92" y="451"/>
                    <a:pt x="92" y="451"/>
                  </a:cubicBezTo>
                  <a:cubicBezTo>
                    <a:pt x="92" y="462"/>
                    <a:pt x="92" y="462"/>
                    <a:pt x="92" y="462"/>
                  </a:cubicBezTo>
                  <a:cubicBezTo>
                    <a:pt x="70" y="463"/>
                    <a:pt x="70" y="463"/>
                    <a:pt x="70" y="463"/>
                  </a:cubicBezTo>
                  <a:cubicBezTo>
                    <a:pt x="71" y="486"/>
                    <a:pt x="71" y="486"/>
                    <a:pt x="71" y="486"/>
                  </a:cubicBezTo>
                  <a:cubicBezTo>
                    <a:pt x="94" y="485"/>
                    <a:pt x="94" y="485"/>
                    <a:pt x="94" y="485"/>
                  </a:cubicBezTo>
                  <a:cubicBezTo>
                    <a:pt x="94" y="496"/>
                    <a:pt x="94" y="496"/>
                    <a:pt x="94" y="496"/>
                  </a:cubicBezTo>
                  <a:cubicBezTo>
                    <a:pt x="43" y="499"/>
                    <a:pt x="43" y="499"/>
                    <a:pt x="43" y="499"/>
                  </a:cubicBezTo>
                  <a:lnTo>
                    <a:pt x="42" y="488"/>
                  </a:lnTo>
                  <a:close/>
                  <a:moveTo>
                    <a:pt x="98" y="546"/>
                  </a:moveTo>
                  <a:cubicBezTo>
                    <a:pt x="94" y="552"/>
                    <a:pt x="88" y="555"/>
                    <a:pt x="80" y="557"/>
                  </a:cubicBezTo>
                  <a:cubicBezTo>
                    <a:pt x="72" y="559"/>
                    <a:pt x="65" y="558"/>
                    <a:pt x="59" y="554"/>
                  </a:cubicBezTo>
                  <a:cubicBezTo>
                    <a:pt x="54" y="550"/>
                    <a:pt x="50" y="544"/>
                    <a:pt x="48" y="536"/>
                  </a:cubicBezTo>
                  <a:cubicBezTo>
                    <a:pt x="47" y="530"/>
                    <a:pt x="48" y="524"/>
                    <a:pt x="50" y="519"/>
                  </a:cubicBezTo>
                  <a:cubicBezTo>
                    <a:pt x="52" y="516"/>
                    <a:pt x="55" y="513"/>
                    <a:pt x="58" y="511"/>
                  </a:cubicBezTo>
                  <a:cubicBezTo>
                    <a:pt x="63" y="522"/>
                    <a:pt x="63" y="522"/>
                    <a:pt x="63" y="522"/>
                  </a:cubicBezTo>
                  <a:cubicBezTo>
                    <a:pt x="61" y="523"/>
                    <a:pt x="59" y="525"/>
                    <a:pt x="58" y="527"/>
                  </a:cubicBezTo>
                  <a:cubicBezTo>
                    <a:pt x="57" y="529"/>
                    <a:pt x="56" y="532"/>
                    <a:pt x="57" y="535"/>
                  </a:cubicBezTo>
                  <a:cubicBezTo>
                    <a:pt x="58" y="539"/>
                    <a:pt x="60" y="542"/>
                    <a:pt x="63" y="544"/>
                  </a:cubicBezTo>
                  <a:cubicBezTo>
                    <a:pt x="67" y="546"/>
                    <a:pt x="71" y="547"/>
                    <a:pt x="77" y="546"/>
                  </a:cubicBezTo>
                  <a:cubicBezTo>
                    <a:pt x="84" y="544"/>
                    <a:pt x="88" y="542"/>
                    <a:pt x="90" y="539"/>
                  </a:cubicBezTo>
                  <a:cubicBezTo>
                    <a:pt x="92" y="536"/>
                    <a:pt x="93" y="532"/>
                    <a:pt x="92" y="528"/>
                  </a:cubicBezTo>
                  <a:cubicBezTo>
                    <a:pt x="91" y="525"/>
                    <a:pt x="90" y="523"/>
                    <a:pt x="88" y="521"/>
                  </a:cubicBezTo>
                  <a:cubicBezTo>
                    <a:pt x="86" y="519"/>
                    <a:pt x="83" y="518"/>
                    <a:pt x="79" y="518"/>
                  </a:cubicBezTo>
                  <a:cubicBezTo>
                    <a:pt x="80" y="506"/>
                    <a:pt x="80" y="506"/>
                    <a:pt x="80" y="506"/>
                  </a:cubicBezTo>
                  <a:cubicBezTo>
                    <a:pt x="85" y="507"/>
                    <a:pt x="90" y="509"/>
                    <a:pt x="94" y="512"/>
                  </a:cubicBezTo>
                  <a:cubicBezTo>
                    <a:pt x="97" y="515"/>
                    <a:pt x="100" y="520"/>
                    <a:pt x="101" y="526"/>
                  </a:cubicBezTo>
                  <a:cubicBezTo>
                    <a:pt x="102" y="534"/>
                    <a:pt x="101" y="540"/>
                    <a:pt x="98" y="546"/>
                  </a:cubicBezTo>
                  <a:close/>
                  <a:moveTo>
                    <a:pt x="114" y="330"/>
                  </a:moveTo>
                  <a:cubicBezTo>
                    <a:pt x="101" y="331"/>
                    <a:pt x="101" y="331"/>
                    <a:pt x="101" y="331"/>
                  </a:cubicBezTo>
                  <a:cubicBezTo>
                    <a:pt x="94" y="353"/>
                    <a:pt x="94" y="353"/>
                    <a:pt x="94" y="353"/>
                  </a:cubicBezTo>
                  <a:cubicBezTo>
                    <a:pt x="104" y="361"/>
                    <a:pt x="104" y="361"/>
                    <a:pt x="104" y="361"/>
                  </a:cubicBezTo>
                  <a:cubicBezTo>
                    <a:pt x="100" y="373"/>
                    <a:pt x="100" y="373"/>
                    <a:pt x="100" y="373"/>
                  </a:cubicBezTo>
                  <a:cubicBezTo>
                    <a:pt x="58" y="336"/>
                    <a:pt x="58" y="336"/>
                    <a:pt x="58" y="336"/>
                  </a:cubicBezTo>
                  <a:cubicBezTo>
                    <a:pt x="62" y="325"/>
                    <a:pt x="62" y="325"/>
                    <a:pt x="62" y="325"/>
                  </a:cubicBezTo>
                  <a:cubicBezTo>
                    <a:pt x="118" y="318"/>
                    <a:pt x="118" y="318"/>
                    <a:pt x="118" y="318"/>
                  </a:cubicBezTo>
                  <a:lnTo>
                    <a:pt x="114" y="330"/>
                  </a:lnTo>
                  <a:close/>
                  <a:moveTo>
                    <a:pt x="252" y="762"/>
                  </a:moveTo>
                  <a:cubicBezTo>
                    <a:pt x="251" y="763"/>
                    <a:pt x="251" y="764"/>
                    <a:pt x="250" y="764"/>
                  </a:cubicBezTo>
                  <a:cubicBezTo>
                    <a:pt x="248" y="766"/>
                    <a:pt x="238" y="764"/>
                    <a:pt x="237" y="764"/>
                  </a:cubicBezTo>
                  <a:cubicBezTo>
                    <a:pt x="233" y="764"/>
                    <a:pt x="231" y="764"/>
                    <a:pt x="230" y="766"/>
                  </a:cubicBezTo>
                  <a:cubicBezTo>
                    <a:pt x="231" y="767"/>
                    <a:pt x="230" y="770"/>
                    <a:pt x="228" y="770"/>
                  </a:cubicBezTo>
                  <a:cubicBezTo>
                    <a:pt x="226" y="770"/>
                    <a:pt x="222" y="768"/>
                    <a:pt x="218" y="768"/>
                  </a:cubicBezTo>
                  <a:cubicBezTo>
                    <a:pt x="217" y="768"/>
                    <a:pt x="216" y="768"/>
                    <a:pt x="215" y="768"/>
                  </a:cubicBezTo>
                  <a:cubicBezTo>
                    <a:pt x="205" y="781"/>
                    <a:pt x="196" y="792"/>
                    <a:pt x="185" y="805"/>
                  </a:cubicBezTo>
                  <a:cubicBezTo>
                    <a:pt x="184" y="804"/>
                    <a:pt x="183" y="805"/>
                    <a:pt x="182" y="805"/>
                  </a:cubicBezTo>
                  <a:cubicBezTo>
                    <a:pt x="191" y="793"/>
                    <a:pt x="199" y="779"/>
                    <a:pt x="208" y="766"/>
                  </a:cubicBezTo>
                  <a:cubicBezTo>
                    <a:pt x="208" y="765"/>
                    <a:pt x="207" y="764"/>
                    <a:pt x="207" y="763"/>
                  </a:cubicBezTo>
                  <a:cubicBezTo>
                    <a:pt x="207" y="761"/>
                    <a:pt x="209" y="758"/>
                    <a:pt x="211" y="758"/>
                  </a:cubicBezTo>
                  <a:cubicBezTo>
                    <a:pt x="211" y="758"/>
                    <a:pt x="212" y="758"/>
                    <a:pt x="213" y="758"/>
                  </a:cubicBezTo>
                  <a:cubicBezTo>
                    <a:pt x="218" y="750"/>
                    <a:pt x="218" y="750"/>
                    <a:pt x="220" y="748"/>
                  </a:cubicBezTo>
                  <a:cubicBezTo>
                    <a:pt x="219" y="746"/>
                    <a:pt x="210" y="743"/>
                    <a:pt x="212" y="741"/>
                  </a:cubicBezTo>
                  <a:cubicBezTo>
                    <a:pt x="213" y="741"/>
                    <a:pt x="216" y="741"/>
                    <a:pt x="217" y="741"/>
                  </a:cubicBezTo>
                  <a:cubicBezTo>
                    <a:pt x="219" y="742"/>
                    <a:pt x="221" y="742"/>
                    <a:pt x="223" y="743"/>
                  </a:cubicBezTo>
                  <a:cubicBezTo>
                    <a:pt x="226" y="739"/>
                    <a:pt x="228" y="736"/>
                    <a:pt x="230" y="731"/>
                  </a:cubicBezTo>
                  <a:cubicBezTo>
                    <a:pt x="230" y="730"/>
                    <a:pt x="233" y="726"/>
                    <a:pt x="232" y="726"/>
                  </a:cubicBezTo>
                  <a:cubicBezTo>
                    <a:pt x="232" y="725"/>
                    <a:pt x="232" y="724"/>
                    <a:pt x="232" y="723"/>
                  </a:cubicBezTo>
                  <a:cubicBezTo>
                    <a:pt x="236" y="725"/>
                    <a:pt x="238" y="727"/>
                    <a:pt x="238" y="731"/>
                  </a:cubicBezTo>
                  <a:cubicBezTo>
                    <a:pt x="239" y="731"/>
                    <a:pt x="239" y="734"/>
                    <a:pt x="238" y="735"/>
                  </a:cubicBezTo>
                  <a:cubicBezTo>
                    <a:pt x="236" y="738"/>
                    <a:pt x="233" y="742"/>
                    <a:pt x="231" y="745"/>
                  </a:cubicBezTo>
                  <a:cubicBezTo>
                    <a:pt x="232" y="746"/>
                    <a:pt x="232" y="746"/>
                    <a:pt x="233" y="747"/>
                  </a:cubicBezTo>
                  <a:cubicBezTo>
                    <a:pt x="236" y="748"/>
                    <a:pt x="239" y="748"/>
                    <a:pt x="242" y="750"/>
                  </a:cubicBezTo>
                  <a:cubicBezTo>
                    <a:pt x="242" y="750"/>
                    <a:pt x="243" y="750"/>
                    <a:pt x="244" y="749"/>
                  </a:cubicBezTo>
                  <a:cubicBezTo>
                    <a:pt x="251" y="753"/>
                    <a:pt x="253" y="761"/>
                    <a:pt x="252" y="762"/>
                  </a:cubicBezTo>
                  <a:close/>
                  <a:moveTo>
                    <a:pt x="188" y="735"/>
                  </a:moveTo>
                  <a:cubicBezTo>
                    <a:pt x="191" y="738"/>
                    <a:pt x="194" y="740"/>
                    <a:pt x="195" y="742"/>
                  </a:cubicBezTo>
                  <a:cubicBezTo>
                    <a:pt x="196" y="743"/>
                    <a:pt x="200" y="748"/>
                    <a:pt x="202" y="755"/>
                  </a:cubicBezTo>
                  <a:cubicBezTo>
                    <a:pt x="203" y="757"/>
                    <a:pt x="204" y="758"/>
                    <a:pt x="203" y="761"/>
                  </a:cubicBezTo>
                  <a:cubicBezTo>
                    <a:pt x="199" y="758"/>
                    <a:pt x="199" y="757"/>
                    <a:pt x="197" y="752"/>
                  </a:cubicBezTo>
                  <a:cubicBezTo>
                    <a:pt x="197" y="750"/>
                    <a:pt x="196" y="748"/>
                    <a:pt x="193" y="744"/>
                  </a:cubicBezTo>
                  <a:cubicBezTo>
                    <a:pt x="192" y="742"/>
                    <a:pt x="188" y="738"/>
                    <a:pt x="188" y="735"/>
                  </a:cubicBezTo>
                  <a:close/>
                  <a:moveTo>
                    <a:pt x="261" y="821"/>
                  </a:moveTo>
                  <a:cubicBezTo>
                    <a:pt x="261" y="819"/>
                    <a:pt x="259" y="818"/>
                    <a:pt x="260" y="815"/>
                  </a:cubicBezTo>
                  <a:cubicBezTo>
                    <a:pt x="265" y="807"/>
                    <a:pt x="273" y="790"/>
                    <a:pt x="281" y="779"/>
                  </a:cubicBezTo>
                  <a:cubicBezTo>
                    <a:pt x="281" y="778"/>
                    <a:pt x="282" y="776"/>
                    <a:pt x="283" y="777"/>
                  </a:cubicBezTo>
                  <a:cubicBezTo>
                    <a:pt x="283" y="778"/>
                    <a:pt x="284" y="778"/>
                    <a:pt x="282" y="782"/>
                  </a:cubicBezTo>
                  <a:cubicBezTo>
                    <a:pt x="282" y="783"/>
                    <a:pt x="262" y="820"/>
                    <a:pt x="264" y="821"/>
                  </a:cubicBezTo>
                  <a:cubicBezTo>
                    <a:pt x="262" y="821"/>
                    <a:pt x="263" y="821"/>
                    <a:pt x="261" y="821"/>
                  </a:cubicBezTo>
                  <a:close/>
                  <a:moveTo>
                    <a:pt x="288" y="830"/>
                  </a:moveTo>
                  <a:cubicBezTo>
                    <a:pt x="288" y="830"/>
                    <a:pt x="287" y="830"/>
                    <a:pt x="287" y="830"/>
                  </a:cubicBezTo>
                  <a:cubicBezTo>
                    <a:pt x="285" y="830"/>
                    <a:pt x="283" y="829"/>
                    <a:pt x="281" y="828"/>
                  </a:cubicBezTo>
                  <a:cubicBezTo>
                    <a:pt x="280" y="826"/>
                    <a:pt x="275" y="818"/>
                    <a:pt x="275" y="816"/>
                  </a:cubicBezTo>
                  <a:cubicBezTo>
                    <a:pt x="275" y="816"/>
                    <a:pt x="275" y="816"/>
                    <a:pt x="276" y="816"/>
                  </a:cubicBezTo>
                  <a:cubicBezTo>
                    <a:pt x="277" y="822"/>
                    <a:pt x="286" y="820"/>
                    <a:pt x="293" y="818"/>
                  </a:cubicBezTo>
                  <a:cubicBezTo>
                    <a:pt x="299" y="816"/>
                    <a:pt x="304" y="813"/>
                    <a:pt x="305" y="812"/>
                  </a:cubicBezTo>
                  <a:cubicBezTo>
                    <a:pt x="304" y="811"/>
                    <a:pt x="305" y="811"/>
                    <a:pt x="303" y="809"/>
                  </a:cubicBezTo>
                  <a:cubicBezTo>
                    <a:pt x="303" y="810"/>
                    <a:pt x="300" y="811"/>
                    <a:pt x="296" y="812"/>
                  </a:cubicBezTo>
                  <a:cubicBezTo>
                    <a:pt x="288" y="814"/>
                    <a:pt x="274" y="816"/>
                    <a:pt x="273" y="815"/>
                  </a:cubicBezTo>
                  <a:cubicBezTo>
                    <a:pt x="269" y="814"/>
                    <a:pt x="270" y="813"/>
                    <a:pt x="272" y="809"/>
                  </a:cubicBezTo>
                  <a:cubicBezTo>
                    <a:pt x="279" y="807"/>
                    <a:pt x="290" y="805"/>
                    <a:pt x="296" y="802"/>
                  </a:cubicBezTo>
                  <a:cubicBezTo>
                    <a:pt x="297" y="802"/>
                    <a:pt x="298" y="801"/>
                    <a:pt x="297" y="799"/>
                  </a:cubicBezTo>
                  <a:cubicBezTo>
                    <a:pt x="294" y="801"/>
                    <a:pt x="286" y="801"/>
                    <a:pt x="283" y="801"/>
                  </a:cubicBezTo>
                  <a:cubicBezTo>
                    <a:pt x="280" y="798"/>
                    <a:pt x="282" y="795"/>
                    <a:pt x="284" y="792"/>
                  </a:cubicBezTo>
                  <a:cubicBezTo>
                    <a:pt x="284" y="792"/>
                    <a:pt x="284" y="792"/>
                    <a:pt x="284" y="792"/>
                  </a:cubicBezTo>
                  <a:cubicBezTo>
                    <a:pt x="286" y="794"/>
                    <a:pt x="293" y="793"/>
                    <a:pt x="295" y="791"/>
                  </a:cubicBezTo>
                  <a:cubicBezTo>
                    <a:pt x="294" y="789"/>
                    <a:pt x="291" y="784"/>
                    <a:pt x="293" y="785"/>
                  </a:cubicBezTo>
                  <a:cubicBezTo>
                    <a:pt x="295" y="786"/>
                    <a:pt x="295" y="787"/>
                    <a:pt x="297" y="788"/>
                  </a:cubicBezTo>
                  <a:cubicBezTo>
                    <a:pt x="298" y="788"/>
                    <a:pt x="298" y="787"/>
                    <a:pt x="298" y="787"/>
                  </a:cubicBezTo>
                  <a:cubicBezTo>
                    <a:pt x="296" y="786"/>
                    <a:pt x="295" y="785"/>
                    <a:pt x="294" y="785"/>
                  </a:cubicBezTo>
                  <a:cubicBezTo>
                    <a:pt x="295" y="782"/>
                    <a:pt x="297" y="782"/>
                    <a:pt x="299" y="783"/>
                  </a:cubicBezTo>
                  <a:cubicBezTo>
                    <a:pt x="301" y="784"/>
                    <a:pt x="307" y="790"/>
                    <a:pt x="308" y="790"/>
                  </a:cubicBezTo>
                  <a:cubicBezTo>
                    <a:pt x="308" y="790"/>
                    <a:pt x="308" y="790"/>
                    <a:pt x="308" y="790"/>
                  </a:cubicBezTo>
                  <a:cubicBezTo>
                    <a:pt x="309" y="791"/>
                    <a:pt x="309" y="792"/>
                    <a:pt x="310" y="793"/>
                  </a:cubicBezTo>
                  <a:cubicBezTo>
                    <a:pt x="309" y="797"/>
                    <a:pt x="307" y="798"/>
                    <a:pt x="305" y="798"/>
                  </a:cubicBezTo>
                  <a:cubicBezTo>
                    <a:pt x="305" y="802"/>
                    <a:pt x="305" y="806"/>
                    <a:pt x="308" y="811"/>
                  </a:cubicBezTo>
                  <a:cubicBezTo>
                    <a:pt x="310" y="810"/>
                    <a:pt x="312" y="809"/>
                    <a:pt x="313" y="808"/>
                  </a:cubicBezTo>
                  <a:cubicBezTo>
                    <a:pt x="315" y="810"/>
                    <a:pt x="316" y="811"/>
                    <a:pt x="316" y="814"/>
                  </a:cubicBezTo>
                  <a:cubicBezTo>
                    <a:pt x="314" y="818"/>
                    <a:pt x="309" y="817"/>
                    <a:pt x="309" y="819"/>
                  </a:cubicBezTo>
                  <a:cubicBezTo>
                    <a:pt x="307" y="824"/>
                    <a:pt x="308" y="831"/>
                    <a:pt x="307" y="835"/>
                  </a:cubicBezTo>
                  <a:cubicBezTo>
                    <a:pt x="306" y="835"/>
                    <a:pt x="305" y="835"/>
                    <a:pt x="305" y="835"/>
                  </a:cubicBezTo>
                  <a:cubicBezTo>
                    <a:pt x="304" y="831"/>
                    <a:pt x="304" y="824"/>
                    <a:pt x="305" y="821"/>
                  </a:cubicBezTo>
                  <a:cubicBezTo>
                    <a:pt x="302" y="821"/>
                    <a:pt x="299" y="823"/>
                    <a:pt x="294" y="824"/>
                  </a:cubicBezTo>
                  <a:cubicBezTo>
                    <a:pt x="294" y="825"/>
                    <a:pt x="294" y="824"/>
                    <a:pt x="294" y="825"/>
                  </a:cubicBezTo>
                  <a:cubicBezTo>
                    <a:pt x="296" y="826"/>
                    <a:pt x="297" y="827"/>
                    <a:pt x="297" y="828"/>
                  </a:cubicBezTo>
                  <a:cubicBezTo>
                    <a:pt x="297" y="829"/>
                    <a:pt x="296" y="831"/>
                    <a:pt x="295" y="831"/>
                  </a:cubicBezTo>
                  <a:cubicBezTo>
                    <a:pt x="294" y="831"/>
                    <a:pt x="293" y="830"/>
                    <a:pt x="290" y="829"/>
                  </a:cubicBezTo>
                  <a:cubicBezTo>
                    <a:pt x="289" y="829"/>
                    <a:pt x="289" y="829"/>
                    <a:pt x="288" y="830"/>
                  </a:cubicBezTo>
                  <a:close/>
                  <a:moveTo>
                    <a:pt x="316" y="787"/>
                  </a:moveTo>
                  <a:cubicBezTo>
                    <a:pt x="316" y="785"/>
                    <a:pt x="319" y="786"/>
                    <a:pt x="320" y="787"/>
                  </a:cubicBezTo>
                  <a:cubicBezTo>
                    <a:pt x="322" y="788"/>
                    <a:pt x="324" y="789"/>
                    <a:pt x="326" y="794"/>
                  </a:cubicBezTo>
                  <a:cubicBezTo>
                    <a:pt x="325" y="796"/>
                    <a:pt x="325" y="797"/>
                    <a:pt x="324" y="798"/>
                  </a:cubicBezTo>
                  <a:cubicBezTo>
                    <a:pt x="323" y="799"/>
                    <a:pt x="318" y="798"/>
                    <a:pt x="318" y="795"/>
                  </a:cubicBezTo>
                  <a:cubicBezTo>
                    <a:pt x="317" y="793"/>
                    <a:pt x="316" y="788"/>
                    <a:pt x="316" y="787"/>
                  </a:cubicBezTo>
                  <a:close/>
                  <a:moveTo>
                    <a:pt x="340" y="802"/>
                  </a:moveTo>
                  <a:cubicBezTo>
                    <a:pt x="333" y="803"/>
                    <a:pt x="318" y="845"/>
                    <a:pt x="312" y="854"/>
                  </a:cubicBezTo>
                  <a:cubicBezTo>
                    <a:pt x="307" y="861"/>
                    <a:pt x="305" y="861"/>
                    <a:pt x="302" y="858"/>
                  </a:cubicBezTo>
                  <a:cubicBezTo>
                    <a:pt x="298" y="854"/>
                    <a:pt x="293" y="836"/>
                    <a:pt x="294" y="832"/>
                  </a:cubicBezTo>
                  <a:cubicBezTo>
                    <a:pt x="295" y="833"/>
                    <a:pt x="296" y="836"/>
                    <a:pt x="297" y="837"/>
                  </a:cubicBezTo>
                  <a:cubicBezTo>
                    <a:pt x="297" y="836"/>
                    <a:pt x="297" y="836"/>
                    <a:pt x="297" y="835"/>
                  </a:cubicBezTo>
                  <a:cubicBezTo>
                    <a:pt x="298" y="838"/>
                    <a:pt x="302" y="846"/>
                    <a:pt x="303" y="847"/>
                  </a:cubicBezTo>
                  <a:cubicBezTo>
                    <a:pt x="306" y="849"/>
                    <a:pt x="307" y="845"/>
                    <a:pt x="309" y="843"/>
                  </a:cubicBezTo>
                  <a:cubicBezTo>
                    <a:pt x="313" y="834"/>
                    <a:pt x="324" y="807"/>
                    <a:pt x="329" y="799"/>
                  </a:cubicBezTo>
                  <a:cubicBezTo>
                    <a:pt x="331" y="794"/>
                    <a:pt x="334" y="789"/>
                    <a:pt x="330" y="786"/>
                  </a:cubicBezTo>
                  <a:cubicBezTo>
                    <a:pt x="319" y="780"/>
                    <a:pt x="305" y="785"/>
                    <a:pt x="295" y="779"/>
                  </a:cubicBezTo>
                  <a:cubicBezTo>
                    <a:pt x="295" y="778"/>
                    <a:pt x="295" y="778"/>
                    <a:pt x="296" y="778"/>
                  </a:cubicBezTo>
                  <a:cubicBezTo>
                    <a:pt x="301" y="776"/>
                    <a:pt x="327" y="782"/>
                    <a:pt x="327" y="782"/>
                  </a:cubicBezTo>
                  <a:cubicBezTo>
                    <a:pt x="335" y="784"/>
                    <a:pt x="345" y="793"/>
                    <a:pt x="340" y="802"/>
                  </a:cubicBezTo>
                  <a:close/>
                  <a:moveTo>
                    <a:pt x="364" y="858"/>
                  </a:moveTo>
                  <a:cubicBezTo>
                    <a:pt x="364" y="858"/>
                    <a:pt x="362" y="859"/>
                    <a:pt x="362" y="860"/>
                  </a:cubicBezTo>
                  <a:cubicBezTo>
                    <a:pt x="362" y="860"/>
                    <a:pt x="361" y="861"/>
                    <a:pt x="360" y="861"/>
                  </a:cubicBezTo>
                  <a:cubicBezTo>
                    <a:pt x="360" y="861"/>
                    <a:pt x="357" y="862"/>
                    <a:pt x="355" y="861"/>
                  </a:cubicBezTo>
                  <a:cubicBezTo>
                    <a:pt x="355" y="861"/>
                    <a:pt x="354" y="860"/>
                    <a:pt x="353" y="860"/>
                  </a:cubicBezTo>
                  <a:cubicBezTo>
                    <a:pt x="353" y="860"/>
                    <a:pt x="351" y="859"/>
                    <a:pt x="350" y="859"/>
                  </a:cubicBezTo>
                  <a:cubicBezTo>
                    <a:pt x="350" y="859"/>
                    <a:pt x="349" y="859"/>
                    <a:pt x="351" y="858"/>
                  </a:cubicBezTo>
                  <a:cubicBezTo>
                    <a:pt x="351" y="858"/>
                    <a:pt x="351" y="858"/>
                    <a:pt x="353" y="858"/>
                  </a:cubicBezTo>
                  <a:cubicBezTo>
                    <a:pt x="353" y="858"/>
                    <a:pt x="353" y="858"/>
                    <a:pt x="354" y="857"/>
                  </a:cubicBezTo>
                  <a:cubicBezTo>
                    <a:pt x="354" y="857"/>
                    <a:pt x="354" y="857"/>
                    <a:pt x="354" y="857"/>
                  </a:cubicBezTo>
                  <a:cubicBezTo>
                    <a:pt x="354" y="857"/>
                    <a:pt x="355" y="858"/>
                    <a:pt x="356" y="856"/>
                  </a:cubicBezTo>
                  <a:cubicBezTo>
                    <a:pt x="356" y="856"/>
                    <a:pt x="356" y="855"/>
                    <a:pt x="357" y="855"/>
                  </a:cubicBezTo>
                  <a:cubicBezTo>
                    <a:pt x="357" y="855"/>
                    <a:pt x="361" y="853"/>
                    <a:pt x="370" y="848"/>
                  </a:cubicBezTo>
                  <a:cubicBezTo>
                    <a:pt x="370" y="848"/>
                    <a:pt x="378" y="843"/>
                    <a:pt x="384" y="837"/>
                  </a:cubicBezTo>
                  <a:cubicBezTo>
                    <a:pt x="384" y="837"/>
                    <a:pt x="388" y="834"/>
                    <a:pt x="392" y="831"/>
                  </a:cubicBezTo>
                  <a:cubicBezTo>
                    <a:pt x="392" y="831"/>
                    <a:pt x="405" y="820"/>
                    <a:pt x="408" y="817"/>
                  </a:cubicBezTo>
                  <a:cubicBezTo>
                    <a:pt x="408" y="817"/>
                    <a:pt x="398" y="813"/>
                    <a:pt x="400" y="808"/>
                  </a:cubicBezTo>
                  <a:cubicBezTo>
                    <a:pt x="400" y="808"/>
                    <a:pt x="400" y="806"/>
                    <a:pt x="401" y="808"/>
                  </a:cubicBezTo>
                  <a:cubicBezTo>
                    <a:pt x="401" y="808"/>
                    <a:pt x="405" y="812"/>
                    <a:pt x="412" y="810"/>
                  </a:cubicBezTo>
                  <a:cubicBezTo>
                    <a:pt x="412" y="810"/>
                    <a:pt x="416" y="810"/>
                    <a:pt x="420" y="807"/>
                  </a:cubicBezTo>
                  <a:cubicBezTo>
                    <a:pt x="420" y="807"/>
                    <a:pt x="424" y="807"/>
                    <a:pt x="426" y="815"/>
                  </a:cubicBezTo>
                  <a:cubicBezTo>
                    <a:pt x="426" y="815"/>
                    <a:pt x="427" y="819"/>
                    <a:pt x="424" y="818"/>
                  </a:cubicBezTo>
                  <a:cubicBezTo>
                    <a:pt x="424" y="818"/>
                    <a:pt x="421" y="818"/>
                    <a:pt x="419" y="819"/>
                  </a:cubicBezTo>
                  <a:cubicBezTo>
                    <a:pt x="418" y="819"/>
                    <a:pt x="417" y="819"/>
                    <a:pt x="416" y="820"/>
                  </a:cubicBezTo>
                  <a:cubicBezTo>
                    <a:pt x="416" y="820"/>
                    <a:pt x="409" y="826"/>
                    <a:pt x="396" y="835"/>
                  </a:cubicBezTo>
                  <a:cubicBezTo>
                    <a:pt x="396" y="835"/>
                    <a:pt x="390" y="839"/>
                    <a:pt x="380" y="848"/>
                  </a:cubicBezTo>
                  <a:cubicBezTo>
                    <a:pt x="380" y="848"/>
                    <a:pt x="373" y="855"/>
                    <a:pt x="364" y="858"/>
                  </a:cubicBezTo>
                  <a:close/>
                  <a:moveTo>
                    <a:pt x="429" y="859"/>
                  </a:moveTo>
                  <a:cubicBezTo>
                    <a:pt x="429" y="859"/>
                    <a:pt x="429" y="860"/>
                    <a:pt x="429" y="861"/>
                  </a:cubicBezTo>
                  <a:cubicBezTo>
                    <a:pt x="429" y="861"/>
                    <a:pt x="429" y="863"/>
                    <a:pt x="427" y="862"/>
                  </a:cubicBezTo>
                  <a:cubicBezTo>
                    <a:pt x="427" y="862"/>
                    <a:pt x="420" y="864"/>
                    <a:pt x="418" y="866"/>
                  </a:cubicBezTo>
                  <a:cubicBezTo>
                    <a:pt x="418" y="866"/>
                    <a:pt x="415" y="870"/>
                    <a:pt x="415" y="872"/>
                  </a:cubicBezTo>
                  <a:cubicBezTo>
                    <a:pt x="415" y="872"/>
                    <a:pt x="415" y="875"/>
                    <a:pt x="412" y="875"/>
                  </a:cubicBezTo>
                  <a:cubicBezTo>
                    <a:pt x="412" y="875"/>
                    <a:pt x="411" y="876"/>
                    <a:pt x="409" y="875"/>
                  </a:cubicBezTo>
                  <a:cubicBezTo>
                    <a:pt x="409" y="875"/>
                    <a:pt x="406" y="873"/>
                    <a:pt x="403" y="876"/>
                  </a:cubicBezTo>
                  <a:cubicBezTo>
                    <a:pt x="403" y="876"/>
                    <a:pt x="403" y="877"/>
                    <a:pt x="402" y="875"/>
                  </a:cubicBezTo>
                  <a:cubicBezTo>
                    <a:pt x="402" y="875"/>
                    <a:pt x="402" y="874"/>
                    <a:pt x="400" y="874"/>
                  </a:cubicBezTo>
                  <a:cubicBezTo>
                    <a:pt x="400" y="874"/>
                    <a:pt x="400" y="873"/>
                    <a:pt x="400" y="872"/>
                  </a:cubicBezTo>
                  <a:cubicBezTo>
                    <a:pt x="400" y="872"/>
                    <a:pt x="400" y="870"/>
                    <a:pt x="398" y="869"/>
                  </a:cubicBezTo>
                  <a:cubicBezTo>
                    <a:pt x="398" y="869"/>
                    <a:pt x="397" y="869"/>
                    <a:pt x="396" y="867"/>
                  </a:cubicBezTo>
                  <a:cubicBezTo>
                    <a:pt x="396" y="867"/>
                    <a:pt x="395" y="861"/>
                    <a:pt x="394" y="858"/>
                  </a:cubicBezTo>
                  <a:cubicBezTo>
                    <a:pt x="394" y="858"/>
                    <a:pt x="393" y="855"/>
                    <a:pt x="390" y="854"/>
                  </a:cubicBezTo>
                  <a:cubicBezTo>
                    <a:pt x="390" y="854"/>
                    <a:pt x="386" y="848"/>
                    <a:pt x="388" y="848"/>
                  </a:cubicBezTo>
                  <a:cubicBezTo>
                    <a:pt x="388" y="848"/>
                    <a:pt x="393" y="848"/>
                    <a:pt x="395" y="854"/>
                  </a:cubicBezTo>
                  <a:cubicBezTo>
                    <a:pt x="395" y="854"/>
                    <a:pt x="395" y="856"/>
                    <a:pt x="396" y="858"/>
                  </a:cubicBezTo>
                  <a:cubicBezTo>
                    <a:pt x="396" y="858"/>
                    <a:pt x="396" y="860"/>
                    <a:pt x="399" y="866"/>
                  </a:cubicBezTo>
                  <a:cubicBezTo>
                    <a:pt x="399" y="866"/>
                    <a:pt x="399" y="867"/>
                    <a:pt x="400" y="865"/>
                  </a:cubicBezTo>
                  <a:cubicBezTo>
                    <a:pt x="401" y="863"/>
                    <a:pt x="401" y="863"/>
                    <a:pt x="401" y="863"/>
                  </a:cubicBezTo>
                  <a:cubicBezTo>
                    <a:pt x="401" y="863"/>
                    <a:pt x="402" y="861"/>
                    <a:pt x="403" y="862"/>
                  </a:cubicBezTo>
                  <a:cubicBezTo>
                    <a:pt x="403" y="862"/>
                    <a:pt x="404" y="863"/>
                    <a:pt x="404" y="862"/>
                  </a:cubicBezTo>
                  <a:cubicBezTo>
                    <a:pt x="404" y="862"/>
                    <a:pt x="407" y="861"/>
                    <a:pt x="409" y="858"/>
                  </a:cubicBezTo>
                  <a:cubicBezTo>
                    <a:pt x="409" y="858"/>
                    <a:pt x="412" y="856"/>
                    <a:pt x="411" y="855"/>
                  </a:cubicBezTo>
                  <a:cubicBezTo>
                    <a:pt x="411" y="855"/>
                    <a:pt x="408" y="852"/>
                    <a:pt x="407" y="850"/>
                  </a:cubicBezTo>
                  <a:cubicBezTo>
                    <a:pt x="407" y="850"/>
                    <a:pt x="405" y="849"/>
                    <a:pt x="406" y="848"/>
                  </a:cubicBezTo>
                  <a:cubicBezTo>
                    <a:pt x="406" y="848"/>
                    <a:pt x="407" y="848"/>
                    <a:pt x="410" y="849"/>
                  </a:cubicBezTo>
                  <a:cubicBezTo>
                    <a:pt x="410" y="849"/>
                    <a:pt x="416" y="850"/>
                    <a:pt x="418" y="848"/>
                  </a:cubicBezTo>
                  <a:cubicBezTo>
                    <a:pt x="418" y="848"/>
                    <a:pt x="419" y="846"/>
                    <a:pt x="420" y="847"/>
                  </a:cubicBezTo>
                  <a:cubicBezTo>
                    <a:pt x="420" y="847"/>
                    <a:pt x="423" y="850"/>
                    <a:pt x="424" y="850"/>
                  </a:cubicBezTo>
                  <a:cubicBezTo>
                    <a:pt x="424" y="850"/>
                    <a:pt x="430" y="852"/>
                    <a:pt x="429" y="859"/>
                  </a:cubicBezTo>
                  <a:close/>
                  <a:moveTo>
                    <a:pt x="485" y="876"/>
                  </a:moveTo>
                  <a:cubicBezTo>
                    <a:pt x="485" y="876"/>
                    <a:pt x="484" y="878"/>
                    <a:pt x="482" y="877"/>
                  </a:cubicBezTo>
                  <a:cubicBezTo>
                    <a:pt x="482" y="877"/>
                    <a:pt x="476" y="874"/>
                    <a:pt x="474" y="867"/>
                  </a:cubicBezTo>
                  <a:cubicBezTo>
                    <a:pt x="474" y="867"/>
                    <a:pt x="472" y="857"/>
                    <a:pt x="472" y="856"/>
                  </a:cubicBezTo>
                  <a:cubicBezTo>
                    <a:pt x="472" y="856"/>
                    <a:pt x="473" y="856"/>
                    <a:pt x="472" y="855"/>
                  </a:cubicBezTo>
                  <a:cubicBezTo>
                    <a:pt x="472" y="849"/>
                    <a:pt x="472" y="849"/>
                    <a:pt x="472" y="849"/>
                  </a:cubicBezTo>
                  <a:cubicBezTo>
                    <a:pt x="472" y="849"/>
                    <a:pt x="472" y="848"/>
                    <a:pt x="472" y="847"/>
                  </a:cubicBezTo>
                  <a:cubicBezTo>
                    <a:pt x="472" y="847"/>
                    <a:pt x="472" y="846"/>
                    <a:pt x="472" y="846"/>
                  </a:cubicBezTo>
                  <a:cubicBezTo>
                    <a:pt x="472" y="846"/>
                    <a:pt x="472" y="845"/>
                    <a:pt x="472" y="845"/>
                  </a:cubicBezTo>
                  <a:cubicBezTo>
                    <a:pt x="472" y="845"/>
                    <a:pt x="472" y="842"/>
                    <a:pt x="474" y="844"/>
                  </a:cubicBezTo>
                  <a:cubicBezTo>
                    <a:pt x="474" y="844"/>
                    <a:pt x="475" y="845"/>
                    <a:pt x="474" y="846"/>
                  </a:cubicBezTo>
                  <a:cubicBezTo>
                    <a:pt x="474" y="846"/>
                    <a:pt x="473" y="848"/>
                    <a:pt x="477" y="855"/>
                  </a:cubicBezTo>
                  <a:cubicBezTo>
                    <a:pt x="477" y="855"/>
                    <a:pt x="477" y="856"/>
                    <a:pt x="478" y="857"/>
                  </a:cubicBezTo>
                  <a:cubicBezTo>
                    <a:pt x="478" y="857"/>
                    <a:pt x="480" y="857"/>
                    <a:pt x="480" y="860"/>
                  </a:cubicBezTo>
                  <a:cubicBezTo>
                    <a:pt x="480" y="860"/>
                    <a:pt x="480" y="862"/>
                    <a:pt x="480" y="862"/>
                  </a:cubicBezTo>
                  <a:cubicBezTo>
                    <a:pt x="480" y="862"/>
                    <a:pt x="480" y="864"/>
                    <a:pt x="481" y="863"/>
                  </a:cubicBezTo>
                  <a:cubicBezTo>
                    <a:pt x="481" y="863"/>
                    <a:pt x="482" y="863"/>
                    <a:pt x="482" y="864"/>
                  </a:cubicBezTo>
                  <a:cubicBezTo>
                    <a:pt x="482" y="864"/>
                    <a:pt x="482" y="868"/>
                    <a:pt x="483" y="869"/>
                  </a:cubicBezTo>
                  <a:cubicBezTo>
                    <a:pt x="483" y="869"/>
                    <a:pt x="483" y="870"/>
                    <a:pt x="483" y="870"/>
                  </a:cubicBezTo>
                  <a:cubicBezTo>
                    <a:pt x="483" y="870"/>
                    <a:pt x="483" y="871"/>
                    <a:pt x="484" y="871"/>
                  </a:cubicBezTo>
                  <a:cubicBezTo>
                    <a:pt x="484" y="871"/>
                    <a:pt x="484" y="871"/>
                    <a:pt x="484" y="872"/>
                  </a:cubicBezTo>
                  <a:cubicBezTo>
                    <a:pt x="484" y="872"/>
                    <a:pt x="485" y="876"/>
                    <a:pt x="485" y="876"/>
                  </a:cubicBezTo>
                  <a:close/>
                  <a:moveTo>
                    <a:pt x="482" y="834"/>
                  </a:moveTo>
                  <a:cubicBezTo>
                    <a:pt x="482" y="834"/>
                    <a:pt x="480" y="833"/>
                    <a:pt x="480" y="833"/>
                  </a:cubicBezTo>
                  <a:cubicBezTo>
                    <a:pt x="480" y="833"/>
                    <a:pt x="479" y="833"/>
                    <a:pt x="477" y="833"/>
                  </a:cubicBezTo>
                  <a:cubicBezTo>
                    <a:pt x="477" y="833"/>
                    <a:pt x="476" y="833"/>
                    <a:pt x="476" y="832"/>
                  </a:cubicBezTo>
                  <a:cubicBezTo>
                    <a:pt x="476" y="832"/>
                    <a:pt x="479" y="827"/>
                    <a:pt x="478" y="823"/>
                  </a:cubicBezTo>
                  <a:cubicBezTo>
                    <a:pt x="478" y="823"/>
                    <a:pt x="477" y="822"/>
                    <a:pt x="478" y="821"/>
                  </a:cubicBezTo>
                  <a:cubicBezTo>
                    <a:pt x="478" y="821"/>
                    <a:pt x="479" y="820"/>
                    <a:pt x="480" y="821"/>
                  </a:cubicBezTo>
                  <a:cubicBezTo>
                    <a:pt x="480" y="821"/>
                    <a:pt x="484" y="829"/>
                    <a:pt x="485" y="832"/>
                  </a:cubicBezTo>
                  <a:cubicBezTo>
                    <a:pt x="485" y="832"/>
                    <a:pt x="485" y="835"/>
                    <a:pt x="482" y="834"/>
                  </a:cubicBezTo>
                  <a:close/>
                  <a:moveTo>
                    <a:pt x="540" y="839"/>
                  </a:moveTo>
                  <a:cubicBezTo>
                    <a:pt x="540" y="839"/>
                    <a:pt x="538" y="842"/>
                    <a:pt x="536" y="843"/>
                  </a:cubicBezTo>
                  <a:cubicBezTo>
                    <a:pt x="536" y="843"/>
                    <a:pt x="535" y="844"/>
                    <a:pt x="535" y="846"/>
                  </a:cubicBezTo>
                  <a:cubicBezTo>
                    <a:pt x="535" y="846"/>
                    <a:pt x="532" y="852"/>
                    <a:pt x="530" y="853"/>
                  </a:cubicBezTo>
                  <a:cubicBezTo>
                    <a:pt x="530" y="853"/>
                    <a:pt x="527" y="855"/>
                    <a:pt x="528" y="858"/>
                  </a:cubicBezTo>
                  <a:cubicBezTo>
                    <a:pt x="528" y="858"/>
                    <a:pt x="532" y="860"/>
                    <a:pt x="531" y="864"/>
                  </a:cubicBezTo>
                  <a:cubicBezTo>
                    <a:pt x="531" y="864"/>
                    <a:pt x="532" y="866"/>
                    <a:pt x="530" y="866"/>
                  </a:cubicBezTo>
                  <a:cubicBezTo>
                    <a:pt x="530" y="866"/>
                    <a:pt x="529" y="866"/>
                    <a:pt x="528" y="866"/>
                  </a:cubicBezTo>
                  <a:cubicBezTo>
                    <a:pt x="528" y="866"/>
                    <a:pt x="527" y="867"/>
                    <a:pt x="527" y="867"/>
                  </a:cubicBezTo>
                  <a:cubicBezTo>
                    <a:pt x="527" y="867"/>
                    <a:pt x="524" y="868"/>
                    <a:pt x="521" y="868"/>
                  </a:cubicBezTo>
                  <a:cubicBezTo>
                    <a:pt x="521" y="868"/>
                    <a:pt x="519" y="868"/>
                    <a:pt x="517" y="868"/>
                  </a:cubicBezTo>
                  <a:cubicBezTo>
                    <a:pt x="517" y="868"/>
                    <a:pt x="516" y="867"/>
                    <a:pt x="516" y="868"/>
                  </a:cubicBezTo>
                  <a:cubicBezTo>
                    <a:pt x="516" y="868"/>
                    <a:pt x="511" y="873"/>
                    <a:pt x="506" y="869"/>
                  </a:cubicBezTo>
                  <a:cubicBezTo>
                    <a:pt x="506" y="869"/>
                    <a:pt x="505" y="868"/>
                    <a:pt x="504" y="868"/>
                  </a:cubicBezTo>
                  <a:cubicBezTo>
                    <a:pt x="503" y="867"/>
                    <a:pt x="502" y="866"/>
                    <a:pt x="501" y="866"/>
                  </a:cubicBezTo>
                  <a:cubicBezTo>
                    <a:pt x="501" y="866"/>
                    <a:pt x="496" y="862"/>
                    <a:pt x="493" y="861"/>
                  </a:cubicBezTo>
                  <a:cubicBezTo>
                    <a:pt x="493" y="861"/>
                    <a:pt x="490" y="858"/>
                    <a:pt x="489" y="856"/>
                  </a:cubicBezTo>
                  <a:cubicBezTo>
                    <a:pt x="489" y="856"/>
                    <a:pt x="488" y="853"/>
                    <a:pt x="487" y="853"/>
                  </a:cubicBezTo>
                  <a:cubicBezTo>
                    <a:pt x="487" y="853"/>
                    <a:pt x="485" y="853"/>
                    <a:pt x="485" y="852"/>
                  </a:cubicBezTo>
                  <a:cubicBezTo>
                    <a:pt x="485" y="851"/>
                    <a:pt x="485" y="851"/>
                    <a:pt x="485" y="851"/>
                  </a:cubicBezTo>
                  <a:cubicBezTo>
                    <a:pt x="485" y="851"/>
                    <a:pt x="485" y="851"/>
                    <a:pt x="485" y="851"/>
                  </a:cubicBezTo>
                  <a:cubicBezTo>
                    <a:pt x="485" y="851"/>
                    <a:pt x="485" y="849"/>
                    <a:pt x="487" y="846"/>
                  </a:cubicBezTo>
                  <a:cubicBezTo>
                    <a:pt x="487" y="846"/>
                    <a:pt x="489" y="844"/>
                    <a:pt x="490" y="843"/>
                  </a:cubicBezTo>
                  <a:cubicBezTo>
                    <a:pt x="490" y="843"/>
                    <a:pt x="494" y="839"/>
                    <a:pt x="497" y="838"/>
                  </a:cubicBezTo>
                  <a:cubicBezTo>
                    <a:pt x="497" y="838"/>
                    <a:pt x="498" y="836"/>
                    <a:pt x="499" y="835"/>
                  </a:cubicBezTo>
                  <a:cubicBezTo>
                    <a:pt x="500" y="834"/>
                    <a:pt x="501" y="833"/>
                    <a:pt x="502" y="833"/>
                  </a:cubicBezTo>
                  <a:cubicBezTo>
                    <a:pt x="502" y="833"/>
                    <a:pt x="503" y="831"/>
                    <a:pt x="505" y="830"/>
                  </a:cubicBezTo>
                  <a:cubicBezTo>
                    <a:pt x="505" y="830"/>
                    <a:pt x="509" y="829"/>
                    <a:pt x="509" y="828"/>
                  </a:cubicBezTo>
                  <a:cubicBezTo>
                    <a:pt x="509" y="828"/>
                    <a:pt x="508" y="825"/>
                    <a:pt x="508" y="824"/>
                  </a:cubicBezTo>
                  <a:cubicBezTo>
                    <a:pt x="506" y="809"/>
                    <a:pt x="506" y="809"/>
                    <a:pt x="506" y="809"/>
                  </a:cubicBezTo>
                  <a:cubicBezTo>
                    <a:pt x="506" y="809"/>
                    <a:pt x="506" y="808"/>
                    <a:pt x="507" y="809"/>
                  </a:cubicBezTo>
                  <a:cubicBezTo>
                    <a:pt x="507" y="809"/>
                    <a:pt x="508" y="809"/>
                    <a:pt x="510" y="809"/>
                  </a:cubicBezTo>
                  <a:cubicBezTo>
                    <a:pt x="510" y="809"/>
                    <a:pt x="511" y="809"/>
                    <a:pt x="512" y="812"/>
                  </a:cubicBezTo>
                  <a:cubicBezTo>
                    <a:pt x="512" y="812"/>
                    <a:pt x="514" y="816"/>
                    <a:pt x="515" y="820"/>
                  </a:cubicBezTo>
                  <a:cubicBezTo>
                    <a:pt x="515" y="820"/>
                    <a:pt x="516" y="826"/>
                    <a:pt x="516" y="827"/>
                  </a:cubicBezTo>
                  <a:cubicBezTo>
                    <a:pt x="516" y="827"/>
                    <a:pt x="515" y="828"/>
                    <a:pt x="517" y="828"/>
                  </a:cubicBezTo>
                  <a:cubicBezTo>
                    <a:pt x="517" y="828"/>
                    <a:pt x="520" y="828"/>
                    <a:pt x="522" y="829"/>
                  </a:cubicBezTo>
                  <a:cubicBezTo>
                    <a:pt x="526" y="829"/>
                    <a:pt x="531" y="829"/>
                    <a:pt x="532" y="829"/>
                  </a:cubicBezTo>
                  <a:cubicBezTo>
                    <a:pt x="532" y="829"/>
                    <a:pt x="537" y="830"/>
                    <a:pt x="540" y="835"/>
                  </a:cubicBezTo>
                  <a:cubicBezTo>
                    <a:pt x="540" y="835"/>
                    <a:pt x="541" y="835"/>
                    <a:pt x="540" y="839"/>
                  </a:cubicBezTo>
                  <a:close/>
                  <a:moveTo>
                    <a:pt x="604" y="809"/>
                  </a:moveTo>
                  <a:cubicBezTo>
                    <a:pt x="604" y="809"/>
                    <a:pt x="603" y="810"/>
                    <a:pt x="603" y="811"/>
                  </a:cubicBezTo>
                  <a:cubicBezTo>
                    <a:pt x="603" y="811"/>
                    <a:pt x="602" y="815"/>
                    <a:pt x="602" y="816"/>
                  </a:cubicBezTo>
                  <a:cubicBezTo>
                    <a:pt x="602" y="816"/>
                    <a:pt x="602" y="819"/>
                    <a:pt x="601" y="821"/>
                  </a:cubicBezTo>
                  <a:cubicBezTo>
                    <a:pt x="601" y="821"/>
                    <a:pt x="597" y="826"/>
                    <a:pt x="601" y="831"/>
                  </a:cubicBezTo>
                  <a:cubicBezTo>
                    <a:pt x="601" y="831"/>
                    <a:pt x="604" y="834"/>
                    <a:pt x="601" y="837"/>
                  </a:cubicBezTo>
                  <a:cubicBezTo>
                    <a:pt x="601" y="837"/>
                    <a:pt x="599" y="837"/>
                    <a:pt x="598" y="840"/>
                  </a:cubicBezTo>
                  <a:cubicBezTo>
                    <a:pt x="598" y="840"/>
                    <a:pt x="598" y="842"/>
                    <a:pt x="598" y="842"/>
                  </a:cubicBezTo>
                  <a:cubicBezTo>
                    <a:pt x="598" y="842"/>
                    <a:pt x="598" y="844"/>
                    <a:pt x="598" y="845"/>
                  </a:cubicBezTo>
                  <a:cubicBezTo>
                    <a:pt x="598" y="845"/>
                    <a:pt x="597" y="847"/>
                    <a:pt x="595" y="848"/>
                  </a:cubicBezTo>
                  <a:cubicBezTo>
                    <a:pt x="595" y="848"/>
                    <a:pt x="592" y="850"/>
                    <a:pt x="592" y="851"/>
                  </a:cubicBezTo>
                  <a:cubicBezTo>
                    <a:pt x="592" y="851"/>
                    <a:pt x="590" y="853"/>
                    <a:pt x="590" y="853"/>
                  </a:cubicBezTo>
                  <a:cubicBezTo>
                    <a:pt x="590" y="853"/>
                    <a:pt x="589" y="853"/>
                    <a:pt x="589" y="854"/>
                  </a:cubicBezTo>
                  <a:cubicBezTo>
                    <a:pt x="589" y="854"/>
                    <a:pt x="588" y="856"/>
                    <a:pt x="585" y="857"/>
                  </a:cubicBezTo>
                  <a:cubicBezTo>
                    <a:pt x="585" y="857"/>
                    <a:pt x="585" y="851"/>
                    <a:pt x="585" y="848"/>
                  </a:cubicBezTo>
                  <a:cubicBezTo>
                    <a:pt x="585" y="848"/>
                    <a:pt x="585" y="845"/>
                    <a:pt x="586" y="843"/>
                  </a:cubicBezTo>
                  <a:cubicBezTo>
                    <a:pt x="586" y="843"/>
                    <a:pt x="585" y="840"/>
                    <a:pt x="587" y="840"/>
                  </a:cubicBezTo>
                  <a:cubicBezTo>
                    <a:pt x="587" y="840"/>
                    <a:pt x="588" y="841"/>
                    <a:pt x="588" y="840"/>
                  </a:cubicBezTo>
                  <a:cubicBezTo>
                    <a:pt x="588" y="840"/>
                    <a:pt x="589" y="836"/>
                    <a:pt x="589" y="836"/>
                  </a:cubicBezTo>
                  <a:cubicBezTo>
                    <a:pt x="589" y="836"/>
                    <a:pt x="588" y="835"/>
                    <a:pt x="587" y="835"/>
                  </a:cubicBezTo>
                  <a:cubicBezTo>
                    <a:pt x="587" y="835"/>
                    <a:pt x="586" y="834"/>
                    <a:pt x="587" y="832"/>
                  </a:cubicBezTo>
                  <a:cubicBezTo>
                    <a:pt x="587" y="832"/>
                    <a:pt x="587" y="832"/>
                    <a:pt x="585" y="831"/>
                  </a:cubicBezTo>
                  <a:cubicBezTo>
                    <a:pt x="585" y="831"/>
                    <a:pt x="583" y="830"/>
                    <a:pt x="583" y="831"/>
                  </a:cubicBezTo>
                  <a:cubicBezTo>
                    <a:pt x="583" y="831"/>
                    <a:pt x="583" y="832"/>
                    <a:pt x="581" y="831"/>
                  </a:cubicBezTo>
                  <a:cubicBezTo>
                    <a:pt x="581" y="831"/>
                    <a:pt x="572" y="829"/>
                    <a:pt x="576" y="827"/>
                  </a:cubicBezTo>
                  <a:cubicBezTo>
                    <a:pt x="576" y="827"/>
                    <a:pt x="581" y="827"/>
                    <a:pt x="584" y="823"/>
                  </a:cubicBezTo>
                  <a:cubicBezTo>
                    <a:pt x="584" y="823"/>
                    <a:pt x="586" y="822"/>
                    <a:pt x="586" y="815"/>
                  </a:cubicBezTo>
                  <a:cubicBezTo>
                    <a:pt x="586" y="815"/>
                    <a:pt x="586" y="814"/>
                    <a:pt x="585" y="813"/>
                  </a:cubicBezTo>
                  <a:cubicBezTo>
                    <a:pt x="585" y="813"/>
                    <a:pt x="585" y="813"/>
                    <a:pt x="585" y="812"/>
                  </a:cubicBezTo>
                  <a:cubicBezTo>
                    <a:pt x="585" y="812"/>
                    <a:pt x="585" y="811"/>
                    <a:pt x="584" y="810"/>
                  </a:cubicBezTo>
                  <a:cubicBezTo>
                    <a:pt x="584" y="810"/>
                    <a:pt x="584" y="809"/>
                    <a:pt x="584" y="808"/>
                  </a:cubicBezTo>
                  <a:cubicBezTo>
                    <a:pt x="584" y="808"/>
                    <a:pt x="584" y="807"/>
                    <a:pt x="583" y="807"/>
                  </a:cubicBezTo>
                  <a:cubicBezTo>
                    <a:pt x="583" y="807"/>
                    <a:pt x="583" y="806"/>
                    <a:pt x="583" y="805"/>
                  </a:cubicBezTo>
                  <a:cubicBezTo>
                    <a:pt x="583" y="805"/>
                    <a:pt x="583" y="805"/>
                    <a:pt x="583" y="804"/>
                  </a:cubicBezTo>
                  <a:cubicBezTo>
                    <a:pt x="583" y="804"/>
                    <a:pt x="582" y="803"/>
                    <a:pt x="583" y="803"/>
                  </a:cubicBezTo>
                  <a:cubicBezTo>
                    <a:pt x="583" y="803"/>
                    <a:pt x="584" y="803"/>
                    <a:pt x="583" y="801"/>
                  </a:cubicBezTo>
                  <a:cubicBezTo>
                    <a:pt x="583" y="801"/>
                    <a:pt x="582" y="800"/>
                    <a:pt x="581" y="799"/>
                  </a:cubicBezTo>
                  <a:cubicBezTo>
                    <a:pt x="580" y="798"/>
                    <a:pt x="580" y="798"/>
                    <a:pt x="580" y="798"/>
                  </a:cubicBezTo>
                  <a:cubicBezTo>
                    <a:pt x="577" y="791"/>
                    <a:pt x="577" y="791"/>
                    <a:pt x="577" y="791"/>
                  </a:cubicBezTo>
                  <a:cubicBezTo>
                    <a:pt x="577" y="791"/>
                    <a:pt x="573" y="788"/>
                    <a:pt x="577" y="789"/>
                  </a:cubicBezTo>
                  <a:cubicBezTo>
                    <a:pt x="577" y="789"/>
                    <a:pt x="581" y="788"/>
                    <a:pt x="583" y="789"/>
                  </a:cubicBezTo>
                  <a:cubicBezTo>
                    <a:pt x="583" y="789"/>
                    <a:pt x="587" y="789"/>
                    <a:pt x="588" y="789"/>
                  </a:cubicBezTo>
                  <a:cubicBezTo>
                    <a:pt x="588" y="789"/>
                    <a:pt x="589" y="789"/>
                    <a:pt x="591" y="792"/>
                  </a:cubicBezTo>
                  <a:cubicBezTo>
                    <a:pt x="591" y="792"/>
                    <a:pt x="592" y="796"/>
                    <a:pt x="593" y="796"/>
                  </a:cubicBezTo>
                  <a:cubicBezTo>
                    <a:pt x="593" y="796"/>
                    <a:pt x="597" y="797"/>
                    <a:pt x="598" y="797"/>
                  </a:cubicBezTo>
                  <a:cubicBezTo>
                    <a:pt x="598" y="797"/>
                    <a:pt x="598" y="797"/>
                    <a:pt x="599" y="797"/>
                  </a:cubicBezTo>
                  <a:cubicBezTo>
                    <a:pt x="599" y="797"/>
                    <a:pt x="601" y="796"/>
                    <a:pt x="602" y="798"/>
                  </a:cubicBezTo>
                  <a:cubicBezTo>
                    <a:pt x="602" y="798"/>
                    <a:pt x="602" y="800"/>
                    <a:pt x="603" y="799"/>
                  </a:cubicBezTo>
                  <a:cubicBezTo>
                    <a:pt x="603" y="799"/>
                    <a:pt x="605" y="799"/>
                    <a:pt x="605" y="802"/>
                  </a:cubicBezTo>
                  <a:cubicBezTo>
                    <a:pt x="605" y="802"/>
                    <a:pt x="607" y="807"/>
                    <a:pt x="604" y="809"/>
                  </a:cubicBezTo>
                  <a:close/>
                  <a:moveTo>
                    <a:pt x="631" y="834"/>
                  </a:moveTo>
                  <a:cubicBezTo>
                    <a:pt x="631" y="834"/>
                    <a:pt x="630" y="838"/>
                    <a:pt x="627" y="838"/>
                  </a:cubicBezTo>
                  <a:cubicBezTo>
                    <a:pt x="627" y="838"/>
                    <a:pt x="625" y="839"/>
                    <a:pt x="624" y="839"/>
                  </a:cubicBezTo>
                  <a:cubicBezTo>
                    <a:pt x="624" y="839"/>
                    <a:pt x="622" y="839"/>
                    <a:pt x="621" y="838"/>
                  </a:cubicBezTo>
                  <a:cubicBezTo>
                    <a:pt x="621" y="838"/>
                    <a:pt x="620" y="838"/>
                    <a:pt x="619" y="839"/>
                  </a:cubicBezTo>
                  <a:cubicBezTo>
                    <a:pt x="619" y="839"/>
                    <a:pt x="619" y="839"/>
                    <a:pt x="617" y="837"/>
                  </a:cubicBezTo>
                  <a:cubicBezTo>
                    <a:pt x="617" y="837"/>
                    <a:pt x="616" y="836"/>
                    <a:pt x="616" y="834"/>
                  </a:cubicBezTo>
                  <a:cubicBezTo>
                    <a:pt x="616" y="834"/>
                    <a:pt x="616" y="832"/>
                    <a:pt x="614" y="829"/>
                  </a:cubicBezTo>
                  <a:cubicBezTo>
                    <a:pt x="614" y="829"/>
                    <a:pt x="613" y="825"/>
                    <a:pt x="615" y="825"/>
                  </a:cubicBezTo>
                  <a:cubicBezTo>
                    <a:pt x="615" y="825"/>
                    <a:pt x="617" y="825"/>
                    <a:pt x="618" y="825"/>
                  </a:cubicBezTo>
                  <a:cubicBezTo>
                    <a:pt x="618" y="825"/>
                    <a:pt x="621" y="825"/>
                    <a:pt x="625" y="826"/>
                  </a:cubicBezTo>
                  <a:cubicBezTo>
                    <a:pt x="625" y="826"/>
                    <a:pt x="628" y="828"/>
                    <a:pt x="629" y="828"/>
                  </a:cubicBezTo>
                  <a:cubicBezTo>
                    <a:pt x="629" y="828"/>
                    <a:pt x="631" y="828"/>
                    <a:pt x="631" y="831"/>
                  </a:cubicBezTo>
                  <a:cubicBezTo>
                    <a:pt x="631" y="831"/>
                    <a:pt x="631" y="832"/>
                    <a:pt x="631" y="833"/>
                  </a:cubicBezTo>
                  <a:cubicBezTo>
                    <a:pt x="631" y="833"/>
                    <a:pt x="631" y="834"/>
                    <a:pt x="631" y="834"/>
                  </a:cubicBezTo>
                  <a:close/>
                  <a:moveTo>
                    <a:pt x="667" y="773"/>
                  </a:moveTo>
                  <a:cubicBezTo>
                    <a:pt x="667" y="773"/>
                    <a:pt x="664" y="773"/>
                    <a:pt x="663" y="772"/>
                  </a:cubicBezTo>
                  <a:cubicBezTo>
                    <a:pt x="663" y="772"/>
                    <a:pt x="662" y="771"/>
                    <a:pt x="661" y="773"/>
                  </a:cubicBezTo>
                  <a:cubicBezTo>
                    <a:pt x="661" y="773"/>
                    <a:pt x="655" y="778"/>
                    <a:pt x="656" y="783"/>
                  </a:cubicBezTo>
                  <a:cubicBezTo>
                    <a:pt x="656" y="783"/>
                    <a:pt x="655" y="784"/>
                    <a:pt x="656" y="786"/>
                  </a:cubicBezTo>
                  <a:cubicBezTo>
                    <a:pt x="656" y="786"/>
                    <a:pt x="656" y="788"/>
                    <a:pt x="656" y="789"/>
                  </a:cubicBezTo>
                  <a:cubicBezTo>
                    <a:pt x="656" y="789"/>
                    <a:pt x="656" y="792"/>
                    <a:pt x="655" y="793"/>
                  </a:cubicBezTo>
                  <a:cubicBezTo>
                    <a:pt x="655" y="793"/>
                    <a:pt x="653" y="793"/>
                    <a:pt x="652" y="794"/>
                  </a:cubicBezTo>
                  <a:cubicBezTo>
                    <a:pt x="652" y="794"/>
                    <a:pt x="652" y="794"/>
                    <a:pt x="651" y="794"/>
                  </a:cubicBezTo>
                  <a:cubicBezTo>
                    <a:pt x="651" y="794"/>
                    <a:pt x="647" y="794"/>
                    <a:pt x="647" y="791"/>
                  </a:cubicBezTo>
                  <a:cubicBezTo>
                    <a:pt x="647" y="791"/>
                    <a:pt x="648" y="788"/>
                    <a:pt x="647" y="785"/>
                  </a:cubicBezTo>
                  <a:cubicBezTo>
                    <a:pt x="647" y="785"/>
                    <a:pt x="646" y="782"/>
                    <a:pt x="648" y="781"/>
                  </a:cubicBezTo>
                  <a:cubicBezTo>
                    <a:pt x="648" y="781"/>
                    <a:pt x="651" y="780"/>
                    <a:pt x="652" y="780"/>
                  </a:cubicBezTo>
                  <a:cubicBezTo>
                    <a:pt x="652" y="780"/>
                    <a:pt x="653" y="780"/>
                    <a:pt x="653" y="779"/>
                  </a:cubicBezTo>
                  <a:cubicBezTo>
                    <a:pt x="653" y="779"/>
                    <a:pt x="658" y="773"/>
                    <a:pt x="660" y="770"/>
                  </a:cubicBezTo>
                  <a:cubicBezTo>
                    <a:pt x="660" y="770"/>
                    <a:pt x="661" y="770"/>
                    <a:pt x="659" y="768"/>
                  </a:cubicBezTo>
                  <a:cubicBezTo>
                    <a:pt x="659" y="768"/>
                    <a:pt x="654" y="762"/>
                    <a:pt x="649" y="761"/>
                  </a:cubicBezTo>
                  <a:cubicBezTo>
                    <a:pt x="649" y="761"/>
                    <a:pt x="644" y="758"/>
                    <a:pt x="642" y="759"/>
                  </a:cubicBezTo>
                  <a:cubicBezTo>
                    <a:pt x="642" y="759"/>
                    <a:pt x="633" y="758"/>
                    <a:pt x="639" y="757"/>
                  </a:cubicBezTo>
                  <a:cubicBezTo>
                    <a:pt x="639" y="757"/>
                    <a:pt x="645" y="755"/>
                    <a:pt x="653" y="761"/>
                  </a:cubicBezTo>
                  <a:cubicBezTo>
                    <a:pt x="653" y="761"/>
                    <a:pt x="659" y="764"/>
                    <a:pt x="661" y="767"/>
                  </a:cubicBezTo>
                  <a:cubicBezTo>
                    <a:pt x="661" y="767"/>
                    <a:pt x="661" y="769"/>
                    <a:pt x="662" y="767"/>
                  </a:cubicBezTo>
                  <a:cubicBezTo>
                    <a:pt x="662" y="767"/>
                    <a:pt x="665" y="765"/>
                    <a:pt x="663" y="763"/>
                  </a:cubicBezTo>
                  <a:cubicBezTo>
                    <a:pt x="663" y="763"/>
                    <a:pt x="660" y="757"/>
                    <a:pt x="649" y="750"/>
                  </a:cubicBezTo>
                  <a:cubicBezTo>
                    <a:pt x="649" y="750"/>
                    <a:pt x="645" y="748"/>
                    <a:pt x="643" y="748"/>
                  </a:cubicBezTo>
                  <a:cubicBezTo>
                    <a:pt x="643" y="748"/>
                    <a:pt x="641" y="748"/>
                    <a:pt x="643" y="747"/>
                  </a:cubicBezTo>
                  <a:cubicBezTo>
                    <a:pt x="643" y="747"/>
                    <a:pt x="649" y="745"/>
                    <a:pt x="655" y="750"/>
                  </a:cubicBezTo>
                  <a:cubicBezTo>
                    <a:pt x="655" y="750"/>
                    <a:pt x="660" y="755"/>
                    <a:pt x="664" y="758"/>
                  </a:cubicBezTo>
                  <a:cubicBezTo>
                    <a:pt x="664" y="758"/>
                    <a:pt x="665" y="760"/>
                    <a:pt x="664" y="758"/>
                  </a:cubicBezTo>
                  <a:cubicBezTo>
                    <a:pt x="664" y="758"/>
                    <a:pt x="664" y="756"/>
                    <a:pt x="665" y="756"/>
                  </a:cubicBezTo>
                  <a:cubicBezTo>
                    <a:pt x="665" y="756"/>
                    <a:pt x="665" y="755"/>
                    <a:pt x="664" y="755"/>
                  </a:cubicBezTo>
                  <a:cubicBezTo>
                    <a:pt x="664" y="755"/>
                    <a:pt x="663" y="753"/>
                    <a:pt x="664" y="753"/>
                  </a:cubicBezTo>
                  <a:cubicBezTo>
                    <a:pt x="664" y="753"/>
                    <a:pt x="664" y="752"/>
                    <a:pt x="663" y="752"/>
                  </a:cubicBezTo>
                  <a:cubicBezTo>
                    <a:pt x="663" y="752"/>
                    <a:pt x="662" y="751"/>
                    <a:pt x="661" y="751"/>
                  </a:cubicBezTo>
                  <a:cubicBezTo>
                    <a:pt x="661" y="751"/>
                    <a:pt x="656" y="751"/>
                    <a:pt x="659" y="750"/>
                  </a:cubicBezTo>
                  <a:cubicBezTo>
                    <a:pt x="659" y="750"/>
                    <a:pt x="661" y="750"/>
                    <a:pt x="662" y="750"/>
                  </a:cubicBezTo>
                  <a:cubicBezTo>
                    <a:pt x="662" y="750"/>
                    <a:pt x="663" y="750"/>
                    <a:pt x="662" y="749"/>
                  </a:cubicBezTo>
                  <a:cubicBezTo>
                    <a:pt x="662" y="749"/>
                    <a:pt x="660" y="745"/>
                    <a:pt x="660" y="744"/>
                  </a:cubicBezTo>
                  <a:cubicBezTo>
                    <a:pt x="660" y="744"/>
                    <a:pt x="659" y="742"/>
                    <a:pt x="659" y="744"/>
                  </a:cubicBezTo>
                  <a:cubicBezTo>
                    <a:pt x="659" y="744"/>
                    <a:pt x="658" y="746"/>
                    <a:pt x="655" y="745"/>
                  </a:cubicBezTo>
                  <a:cubicBezTo>
                    <a:pt x="655" y="745"/>
                    <a:pt x="650" y="744"/>
                    <a:pt x="650" y="741"/>
                  </a:cubicBezTo>
                  <a:cubicBezTo>
                    <a:pt x="650" y="741"/>
                    <a:pt x="651" y="737"/>
                    <a:pt x="648" y="737"/>
                  </a:cubicBezTo>
                  <a:cubicBezTo>
                    <a:pt x="648" y="737"/>
                    <a:pt x="645" y="736"/>
                    <a:pt x="648" y="735"/>
                  </a:cubicBezTo>
                  <a:cubicBezTo>
                    <a:pt x="648" y="735"/>
                    <a:pt x="651" y="735"/>
                    <a:pt x="655" y="736"/>
                  </a:cubicBezTo>
                  <a:cubicBezTo>
                    <a:pt x="655" y="736"/>
                    <a:pt x="655" y="737"/>
                    <a:pt x="657" y="735"/>
                  </a:cubicBezTo>
                  <a:cubicBezTo>
                    <a:pt x="657" y="735"/>
                    <a:pt x="666" y="732"/>
                    <a:pt x="667" y="737"/>
                  </a:cubicBezTo>
                  <a:cubicBezTo>
                    <a:pt x="667" y="737"/>
                    <a:pt x="667" y="742"/>
                    <a:pt x="668" y="744"/>
                  </a:cubicBezTo>
                  <a:cubicBezTo>
                    <a:pt x="668" y="744"/>
                    <a:pt x="669" y="746"/>
                    <a:pt x="668" y="747"/>
                  </a:cubicBezTo>
                  <a:cubicBezTo>
                    <a:pt x="668" y="747"/>
                    <a:pt x="668" y="748"/>
                    <a:pt x="669" y="750"/>
                  </a:cubicBezTo>
                  <a:cubicBezTo>
                    <a:pt x="669" y="750"/>
                    <a:pt x="670" y="751"/>
                    <a:pt x="669" y="751"/>
                  </a:cubicBezTo>
                  <a:cubicBezTo>
                    <a:pt x="669" y="751"/>
                    <a:pt x="669" y="753"/>
                    <a:pt x="670" y="755"/>
                  </a:cubicBezTo>
                  <a:cubicBezTo>
                    <a:pt x="670" y="755"/>
                    <a:pt x="668" y="758"/>
                    <a:pt x="670" y="756"/>
                  </a:cubicBezTo>
                  <a:cubicBezTo>
                    <a:pt x="670" y="756"/>
                    <a:pt x="675" y="749"/>
                    <a:pt x="678" y="746"/>
                  </a:cubicBezTo>
                  <a:cubicBezTo>
                    <a:pt x="678" y="746"/>
                    <a:pt x="679" y="744"/>
                    <a:pt x="677" y="744"/>
                  </a:cubicBezTo>
                  <a:cubicBezTo>
                    <a:pt x="677" y="744"/>
                    <a:pt x="673" y="743"/>
                    <a:pt x="671" y="742"/>
                  </a:cubicBezTo>
                  <a:cubicBezTo>
                    <a:pt x="671" y="742"/>
                    <a:pt x="669" y="741"/>
                    <a:pt x="671" y="741"/>
                  </a:cubicBezTo>
                  <a:cubicBezTo>
                    <a:pt x="671" y="741"/>
                    <a:pt x="673" y="741"/>
                    <a:pt x="673" y="740"/>
                  </a:cubicBezTo>
                  <a:cubicBezTo>
                    <a:pt x="673" y="740"/>
                    <a:pt x="672" y="739"/>
                    <a:pt x="674" y="739"/>
                  </a:cubicBezTo>
                  <a:cubicBezTo>
                    <a:pt x="674" y="739"/>
                    <a:pt x="676" y="739"/>
                    <a:pt x="675" y="737"/>
                  </a:cubicBezTo>
                  <a:cubicBezTo>
                    <a:pt x="675" y="737"/>
                    <a:pt x="674" y="734"/>
                    <a:pt x="673" y="735"/>
                  </a:cubicBezTo>
                  <a:cubicBezTo>
                    <a:pt x="673" y="735"/>
                    <a:pt x="670" y="735"/>
                    <a:pt x="668" y="733"/>
                  </a:cubicBezTo>
                  <a:cubicBezTo>
                    <a:pt x="668" y="733"/>
                    <a:pt x="666" y="732"/>
                    <a:pt x="667" y="732"/>
                  </a:cubicBezTo>
                  <a:cubicBezTo>
                    <a:pt x="667" y="732"/>
                    <a:pt x="666" y="730"/>
                    <a:pt x="668" y="731"/>
                  </a:cubicBezTo>
                  <a:cubicBezTo>
                    <a:pt x="668" y="731"/>
                    <a:pt x="672" y="733"/>
                    <a:pt x="671" y="731"/>
                  </a:cubicBezTo>
                  <a:cubicBezTo>
                    <a:pt x="669" y="728"/>
                    <a:pt x="669" y="728"/>
                    <a:pt x="669" y="728"/>
                  </a:cubicBezTo>
                  <a:cubicBezTo>
                    <a:pt x="669" y="728"/>
                    <a:pt x="668" y="726"/>
                    <a:pt x="665" y="728"/>
                  </a:cubicBezTo>
                  <a:cubicBezTo>
                    <a:pt x="665" y="728"/>
                    <a:pt x="660" y="729"/>
                    <a:pt x="662" y="727"/>
                  </a:cubicBezTo>
                  <a:cubicBezTo>
                    <a:pt x="662" y="727"/>
                    <a:pt x="664" y="726"/>
                    <a:pt x="663" y="725"/>
                  </a:cubicBezTo>
                  <a:cubicBezTo>
                    <a:pt x="663" y="725"/>
                    <a:pt x="662" y="725"/>
                    <a:pt x="664" y="723"/>
                  </a:cubicBezTo>
                  <a:cubicBezTo>
                    <a:pt x="664" y="723"/>
                    <a:pt x="665" y="723"/>
                    <a:pt x="664" y="722"/>
                  </a:cubicBezTo>
                  <a:cubicBezTo>
                    <a:pt x="664" y="722"/>
                    <a:pt x="665" y="721"/>
                    <a:pt x="667" y="720"/>
                  </a:cubicBezTo>
                  <a:cubicBezTo>
                    <a:pt x="667" y="720"/>
                    <a:pt x="675" y="717"/>
                    <a:pt x="676" y="722"/>
                  </a:cubicBezTo>
                  <a:cubicBezTo>
                    <a:pt x="676" y="722"/>
                    <a:pt x="677" y="724"/>
                    <a:pt x="676" y="725"/>
                  </a:cubicBezTo>
                  <a:cubicBezTo>
                    <a:pt x="676" y="725"/>
                    <a:pt x="676" y="725"/>
                    <a:pt x="677" y="729"/>
                  </a:cubicBezTo>
                  <a:cubicBezTo>
                    <a:pt x="677" y="729"/>
                    <a:pt x="676" y="731"/>
                    <a:pt x="678" y="732"/>
                  </a:cubicBezTo>
                  <a:cubicBezTo>
                    <a:pt x="678" y="732"/>
                    <a:pt x="680" y="735"/>
                    <a:pt x="680" y="737"/>
                  </a:cubicBezTo>
                  <a:cubicBezTo>
                    <a:pt x="680" y="737"/>
                    <a:pt x="682" y="739"/>
                    <a:pt x="682" y="740"/>
                  </a:cubicBezTo>
                  <a:cubicBezTo>
                    <a:pt x="682" y="740"/>
                    <a:pt x="682" y="742"/>
                    <a:pt x="683" y="741"/>
                  </a:cubicBezTo>
                  <a:cubicBezTo>
                    <a:pt x="683" y="741"/>
                    <a:pt x="691" y="731"/>
                    <a:pt x="697" y="734"/>
                  </a:cubicBezTo>
                  <a:cubicBezTo>
                    <a:pt x="697" y="734"/>
                    <a:pt x="700" y="733"/>
                    <a:pt x="697" y="739"/>
                  </a:cubicBezTo>
                  <a:cubicBezTo>
                    <a:pt x="697" y="739"/>
                    <a:pt x="695" y="740"/>
                    <a:pt x="694" y="741"/>
                  </a:cubicBezTo>
                  <a:cubicBezTo>
                    <a:pt x="688" y="743"/>
                    <a:pt x="688" y="743"/>
                    <a:pt x="688" y="743"/>
                  </a:cubicBezTo>
                  <a:cubicBezTo>
                    <a:pt x="688" y="743"/>
                    <a:pt x="686" y="744"/>
                    <a:pt x="688" y="742"/>
                  </a:cubicBezTo>
                  <a:cubicBezTo>
                    <a:pt x="688" y="742"/>
                    <a:pt x="691" y="740"/>
                    <a:pt x="691" y="738"/>
                  </a:cubicBezTo>
                  <a:cubicBezTo>
                    <a:pt x="691" y="738"/>
                    <a:pt x="692" y="736"/>
                    <a:pt x="690" y="738"/>
                  </a:cubicBezTo>
                  <a:cubicBezTo>
                    <a:pt x="690" y="738"/>
                    <a:pt x="687" y="742"/>
                    <a:pt x="685" y="742"/>
                  </a:cubicBezTo>
                  <a:cubicBezTo>
                    <a:pt x="685" y="742"/>
                    <a:pt x="683" y="744"/>
                    <a:pt x="684" y="746"/>
                  </a:cubicBezTo>
                  <a:cubicBezTo>
                    <a:pt x="684" y="746"/>
                    <a:pt x="685" y="746"/>
                    <a:pt x="684" y="747"/>
                  </a:cubicBezTo>
                  <a:cubicBezTo>
                    <a:pt x="684" y="747"/>
                    <a:pt x="684" y="747"/>
                    <a:pt x="685" y="748"/>
                  </a:cubicBezTo>
                  <a:cubicBezTo>
                    <a:pt x="685" y="748"/>
                    <a:pt x="687" y="751"/>
                    <a:pt x="683" y="751"/>
                  </a:cubicBezTo>
                  <a:cubicBezTo>
                    <a:pt x="683" y="751"/>
                    <a:pt x="680" y="751"/>
                    <a:pt x="679" y="750"/>
                  </a:cubicBezTo>
                  <a:cubicBezTo>
                    <a:pt x="679" y="750"/>
                    <a:pt x="679" y="747"/>
                    <a:pt x="677" y="750"/>
                  </a:cubicBezTo>
                  <a:cubicBezTo>
                    <a:pt x="677" y="750"/>
                    <a:pt x="674" y="755"/>
                    <a:pt x="672" y="757"/>
                  </a:cubicBezTo>
                  <a:cubicBezTo>
                    <a:pt x="672" y="757"/>
                    <a:pt x="667" y="762"/>
                    <a:pt x="668" y="764"/>
                  </a:cubicBezTo>
                  <a:cubicBezTo>
                    <a:pt x="668" y="764"/>
                    <a:pt x="671" y="765"/>
                    <a:pt x="669" y="766"/>
                  </a:cubicBezTo>
                  <a:cubicBezTo>
                    <a:pt x="669" y="766"/>
                    <a:pt x="668" y="766"/>
                    <a:pt x="667" y="765"/>
                  </a:cubicBezTo>
                  <a:cubicBezTo>
                    <a:pt x="667" y="765"/>
                    <a:pt x="666" y="765"/>
                    <a:pt x="665" y="767"/>
                  </a:cubicBezTo>
                  <a:cubicBezTo>
                    <a:pt x="665" y="767"/>
                    <a:pt x="662" y="770"/>
                    <a:pt x="665" y="771"/>
                  </a:cubicBezTo>
                  <a:cubicBezTo>
                    <a:pt x="665" y="771"/>
                    <a:pt x="665" y="771"/>
                    <a:pt x="666" y="772"/>
                  </a:cubicBezTo>
                  <a:cubicBezTo>
                    <a:pt x="666" y="772"/>
                    <a:pt x="668" y="772"/>
                    <a:pt x="667" y="773"/>
                  </a:cubicBezTo>
                  <a:close/>
                  <a:moveTo>
                    <a:pt x="706" y="796"/>
                  </a:moveTo>
                  <a:cubicBezTo>
                    <a:pt x="706" y="796"/>
                    <a:pt x="705" y="797"/>
                    <a:pt x="705" y="800"/>
                  </a:cubicBezTo>
                  <a:cubicBezTo>
                    <a:pt x="705" y="800"/>
                    <a:pt x="705" y="800"/>
                    <a:pt x="704" y="801"/>
                  </a:cubicBezTo>
                  <a:cubicBezTo>
                    <a:pt x="695" y="808"/>
                    <a:pt x="695" y="808"/>
                    <a:pt x="695" y="808"/>
                  </a:cubicBezTo>
                  <a:cubicBezTo>
                    <a:pt x="695" y="808"/>
                    <a:pt x="694" y="807"/>
                    <a:pt x="693" y="809"/>
                  </a:cubicBezTo>
                  <a:cubicBezTo>
                    <a:pt x="693" y="809"/>
                    <a:pt x="692" y="809"/>
                    <a:pt x="692" y="808"/>
                  </a:cubicBezTo>
                  <a:cubicBezTo>
                    <a:pt x="692" y="808"/>
                    <a:pt x="692" y="808"/>
                    <a:pt x="691" y="809"/>
                  </a:cubicBezTo>
                  <a:cubicBezTo>
                    <a:pt x="691" y="809"/>
                    <a:pt x="690" y="808"/>
                    <a:pt x="689" y="809"/>
                  </a:cubicBezTo>
                  <a:cubicBezTo>
                    <a:pt x="683" y="810"/>
                    <a:pt x="683" y="810"/>
                    <a:pt x="683" y="810"/>
                  </a:cubicBezTo>
                  <a:cubicBezTo>
                    <a:pt x="683" y="810"/>
                    <a:pt x="681" y="811"/>
                    <a:pt x="684" y="809"/>
                  </a:cubicBezTo>
                  <a:cubicBezTo>
                    <a:pt x="684" y="809"/>
                    <a:pt x="691" y="807"/>
                    <a:pt x="688" y="807"/>
                  </a:cubicBezTo>
                  <a:cubicBezTo>
                    <a:pt x="688" y="807"/>
                    <a:pt x="685" y="807"/>
                    <a:pt x="687" y="806"/>
                  </a:cubicBezTo>
                  <a:cubicBezTo>
                    <a:pt x="687" y="806"/>
                    <a:pt x="694" y="801"/>
                    <a:pt x="697" y="796"/>
                  </a:cubicBezTo>
                  <a:cubicBezTo>
                    <a:pt x="697" y="796"/>
                    <a:pt x="703" y="786"/>
                    <a:pt x="695" y="779"/>
                  </a:cubicBezTo>
                  <a:cubicBezTo>
                    <a:pt x="695" y="779"/>
                    <a:pt x="691" y="780"/>
                    <a:pt x="687" y="784"/>
                  </a:cubicBezTo>
                  <a:cubicBezTo>
                    <a:pt x="687" y="784"/>
                    <a:pt x="685" y="790"/>
                    <a:pt x="683" y="790"/>
                  </a:cubicBezTo>
                  <a:cubicBezTo>
                    <a:pt x="683" y="790"/>
                    <a:pt x="677" y="790"/>
                    <a:pt x="675" y="787"/>
                  </a:cubicBezTo>
                  <a:cubicBezTo>
                    <a:pt x="675" y="787"/>
                    <a:pt x="672" y="786"/>
                    <a:pt x="674" y="786"/>
                  </a:cubicBezTo>
                  <a:cubicBezTo>
                    <a:pt x="674" y="786"/>
                    <a:pt x="675" y="787"/>
                    <a:pt x="677" y="784"/>
                  </a:cubicBezTo>
                  <a:cubicBezTo>
                    <a:pt x="677" y="784"/>
                    <a:pt x="680" y="783"/>
                    <a:pt x="680" y="782"/>
                  </a:cubicBezTo>
                  <a:cubicBezTo>
                    <a:pt x="680" y="782"/>
                    <a:pt x="682" y="779"/>
                    <a:pt x="685" y="777"/>
                  </a:cubicBezTo>
                  <a:cubicBezTo>
                    <a:pt x="685" y="777"/>
                    <a:pt x="687" y="775"/>
                    <a:pt x="688" y="774"/>
                  </a:cubicBezTo>
                  <a:cubicBezTo>
                    <a:pt x="688" y="774"/>
                    <a:pt x="688" y="772"/>
                    <a:pt x="686" y="772"/>
                  </a:cubicBezTo>
                  <a:cubicBezTo>
                    <a:pt x="686" y="772"/>
                    <a:pt x="682" y="777"/>
                    <a:pt x="679" y="769"/>
                  </a:cubicBezTo>
                  <a:cubicBezTo>
                    <a:pt x="679" y="769"/>
                    <a:pt x="679" y="761"/>
                    <a:pt x="677" y="764"/>
                  </a:cubicBezTo>
                  <a:cubicBezTo>
                    <a:pt x="677" y="764"/>
                    <a:pt x="676" y="769"/>
                    <a:pt x="672" y="770"/>
                  </a:cubicBezTo>
                  <a:cubicBezTo>
                    <a:pt x="672" y="770"/>
                    <a:pt x="670" y="771"/>
                    <a:pt x="668" y="770"/>
                  </a:cubicBezTo>
                  <a:cubicBezTo>
                    <a:pt x="668" y="770"/>
                    <a:pt x="666" y="769"/>
                    <a:pt x="668" y="769"/>
                  </a:cubicBezTo>
                  <a:cubicBezTo>
                    <a:pt x="668" y="769"/>
                    <a:pt x="671" y="768"/>
                    <a:pt x="673" y="764"/>
                  </a:cubicBezTo>
                  <a:cubicBezTo>
                    <a:pt x="673" y="764"/>
                    <a:pt x="676" y="761"/>
                    <a:pt x="675" y="759"/>
                  </a:cubicBezTo>
                  <a:cubicBezTo>
                    <a:pt x="675" y="759"/>
                    <a:pt x="675" y="758"/>
                    <a:pt x="678" y="757"/>
                  </a:cubicBezTo>
                  <a:cubicBezTo>
                    <a:pt x="678" y="757"/>
                    <a:pt x="684" y="752"/>
                    <a:pt x="687" y="755"/>
                  </a:cubicBezTo>
                  <a:cubicBezTo>
                    <a:pt x="687" y="755"/>
                    <a:pt x="689" y="757"/>
                    <a:pt x="687" y="760"/>
                  </a:cubicBezTo>
                  <a:cubicBezTo>
                    <a:pt x="687" y="760"/>
                    <a:pt x="686" y="763"/>
                    <a:pt x="689" y="765"/>
                  </a:cubicBezTo>
                  <a:cubicBezTo>
                    <a:pt x="689" y="765"/>
                    <a:pt x="693" y="768"/>
                    <a:pt x="694" y="766"/>
                  </a:cubicBezTo>
                  <a:cubicBezTo>
                    <a:pt x="694" y="766"/>
                    <a:pt x="699" y="762"/>
                    <a:pt x="701" y="763"/>
                  </a:cubicBezTo>
                  <a:cubicBezTo>
                    <a:pt x="701" y="763"/>
                    <a:pt x="705" y="764"/>
                    <a:pt x="705" y="766"/>
                  </a:cubicBezTo>
                  <a:cubicBezTo>
                    <a:pt x="705" y="766"/>
                    <a:pt x="704" y="768"/>
                    <a:pt x="703" y="769"/>
                  </a:cubicBezTo>
                  <a:cubicBezTo>
                    <a:pt x="703" y="769"/>
                    <a:pt x="703" y="770"/>
                    <a:pt x="702" y="771"/>
                  </a:cubicBezTo>
                  <a:cubicBezTo>
                    <a:pt x="702" y="771"/>
                    <a:pt x="699" y="772"/>
                    <a:pt x="701" y="775"/>
                  </a:cubicBezTo>
                  <a:cubicBezTo>
                    <a:pt x="706" y="782"/>
                    <a:pt x="706" y="782"/>
                    <a:pt x="706" y="782"/>
                  </a:cubicBezTo>
                  <a:cubicBezTo>
                    <a:pt x="706" y="782"/>
                    <a:pt x="708" y="789"/>
                    <a:pt x="707" y="793"/>
                  </a:cubicBezTo>
                  <a:cubicBezTo>
                    <a:pt x="707" y="794"/>
                    <a:pt x="706" y="796"/>
                    <a:pt x="706" y="796"/>
                  </a:cubicBezTo>
                  <a:close/>
                  <a:moveTo>
                    <a:pt x="451" y="788"/>
                  </a:moveTo>
                  <a:cubicBezTo>
                    <a:pt x="267" y="788"/>
                    <a:pt x="118" y="639"/>
                    <a:pt x="118" y="455"/>
                  </a:cubicBezTo>
                  <a:cubicBezTo>
                    <a:pt x="118" y="271"/>
                    <a:pt x="267" y="121"/>
                    <a:pt x="451" y="121"/>
                  </a:cubicBezTo>
                  <a:cubicBezTo>
                    <a:pt x="635" y="121"/>
                    <a:pt x="784" y="271"/>
                    <a:pt x="784" y="455"/>
                  </a:cubicBezTo>
                  <a:cubicBezTo>
                    <a:pt x="784" y="639"/>
                    <a:pt x="635" y="788"/>
                    <a:pt x="451" y="788"/>
                  </a:cubicBezTo>
                  <a:close/>
                  <a:moveTo>
                    <a:pt x="778" y="318"/>
                  </a:moveTo>
                  <a:cubicBezTo>
                    <a:pt x="775" y="310"/>
                    <a:pt x="775" y="303"/>
                    <a:pt x="777" y="296"/>
                  </a:cubicBezTo>
                  <a:cubicBezTo>
                    <a:pt x="779" y="290"/>
                    <a:pt x="784" y="285"/>
                    <a:pt x="792" y="282"/>
                  </a:cubicBezTo>
                  <a:cubicBezTo>
                    <a:pt x="797" y="280"/>
                    <a:pt x="801" y="279"/>
                    <a:pt x="805" y="279"/>
                  </a:cubicBezTo>
                  <a:cubicBezTo>
                    <a:pt x="808" y="280"/>
                    <a:pt x="811" y="280"/>
                    <a:pt x="814" y="282"/>
                  </a:cubicBezTo>
                  <a:cubicBezTo>
                    <a:pt x="817" y="283"/>
                    <a:pt x="819" y="285"/>
                    <a:pt x="821" y="287"/>
                  </a:cubicBezTo>
                  <a:cubicBezTo>
                    <a:pt x="824" y="289"/>
                    <a:pt x="826" y="293"/>
                    <a:pt x="828" y="297"/>
                  </a:cubicBezTo>
                  <a:cubicBezTo>
                    <a:pt x="831" y="305"/>
                    <a:pt x="831" y="312"/>
                    <a:pt x="829" y="318"/>
                  </a:cubicBezTo>
                  <a:cubicBezTo>
                    <a:pt x="826" y="325"/>
                    <a:pt x="821" y="330"/>
                    <a:pt x="813" y="333"/>
                  </a:cubicBezTo>
                  <a:cubicBezTo>
                    <a:pt x="806" y="336"/>
                    <a:pt x="799" y="336"/>
                    <a:pt x="792" y="334"/>
                  </a:cubicBezTo>
                  <a:cubicBezTo>
                    <a:pt x="786" y="331"/>
                    <a:pt x="781" y="325"/>
                    <a:pt x="778" y="318"/>
                  </a:cubicBezTo>
                  <a:close/>
                  <a:moveTo>
                    <a:pt x="841" y="337"/>
                  </a:moveTo>
                  <a:cubicBezTo>
                    <a:pt x="843" y="348"/>
                    <a:pt x="843" y="348"/>
                    <a:pt x="843" y="348"/>
                  </a:cubicBezTo>
                  <a:cubicBezTo>
                    <a:pt x="802" y="358"/>
                    <a:pt x="802" y="358"/>
                    <a:pt x="802" y="358"/>
                  </a:cubicBezTo>
                  <a:cubicBezTo>
                    <a:pt x="809" y="386"/>
                    <a:pt x="809" y="386"/>
                    <a:pt x="809" y="386"/>
                  </a:cubicBezTo>
                  <a:cubicBezTo>
                    <a:pt x="801" y="388"/>
                    <a:pt x="801" y="388"/>
                    <a:pt x="801" y="388"/>
                  </a:cubicBezTo>
                  <a:cubicBezTo>
                    <a:pt x="791" y="349"/>
                    <a:pt x="791" y="349"/>
                    <a:pt x="791" y="349"/>
                  </a:cubicBezTo>
                  <a:lnTo>
                    <a:pt x="841" y="337"/>
                  </a:lnTo>
                  <a:close/>
                  <a:moveTo>
                    <a:pt x="851" y="525"/>
                  </a:moveTo>
                  <a:cubicBezTo>
                    <a:pt x="815" y="528"/>
                    <a:pt x="815" y="528"/>
                    <a:pt x="815" y="528"/>
                  </a:cubicBezTo>
                  <a:cubicBezTo>
                    <a:pt x="847" y="545"/>
                    <a:pt x="847" y="545"/>
                    <a:pt x="847" y="545"/>
                  </a:cubicBezTo>
                  <a:cubicBezTo>
                    <a:pt x="844" y="562"/>
                    <a:pt x="844" y="562"/>
                    <a:pt x="844" y="562"/>
                  </a:cubicBezTo>
                  <a:cubicBezTo>
                    <a:pt x="793" y="552"/>
                    <a:pt x="793" y="552"/>
                    <a:pt x="793" y="552"/>
                  </a:cubicBezTo>
                  <a:cubicBezTo>
                    <a:pt x="795" y="541"/>
                    <a:pt x="795" y="541"/>
                    <a:pt x="795" y="541"/>
                  </a:cubicBezTo>
                  <a:cubicBezTo>
                    <a:pt x="835" y="549"/>
                    <a:pt x="835" y="549"/>
                    <a:pt x="835" y="549"/>
                  </a:cubicBezTo>
                  <a:cubicBezTo>
                    <a:pt x="798" y="530"/>
                    <a:pt x="798" y="530"/>
                    <a:pt x="798" y="530"/>
                  </a:cubicBezTo>
                  <a:cubicBezTo>
                    <a:pt x="800" y="519"/>
                    <a:pt x="800" y="519"/>
                    <a:pt x="800" y="519"/>
                  </a:cubicBezTo>
                  <a:cubicBezTo>
                    <a:pt x="842" y="517"/>
                    <a:pt x="842" y="517"/>
                    <a:pt x="842" y="517"/>
                  </a:cubicBezTo>
                  <a:cubicBezTo>
                    <a:pt x="802" y="508"/>
                    <a:pt x="802" y="508"/>
                    <a:pt x="802" y="508"/>
                  </a:cubicBezTo>
                  <a:cubicBezTo>
                    <a:pt x="804" y="498"/>
                    <a:pt x="804" y="498"/>
                    <a:pt x="804" y="498"/>
                  </a:cubicBezTo>
                  <a:cubicBezTo>
                    <a:pt x="855" y="508"/>
                    <a:pt x="855" y="508"/>
                    <a:pt x="855" y="508"/>
                  </a:cubicBezTo>
                  <a:lnTo>
                    <a:pt x="851" y="525"/>
                  </a:lnTo>
                  <a:close/>
                  <a:moveTo>
                    <a:pt x="815" y="474"/>
                  </a:moveTo>
                  <a:cubicBezTo>
                    <a:pt x="816" y="476"/>
                    <a:pt x="818" y="477"/>
                    <a:pt x="819" y="478"/>
                  </a:cubicBezTo>
                  <a:cubicBezTo>
                    <a:pt x="821" y="478"/>
                    <a:pt x="824" y="478"/>
                    <a:pt x="828" y="478"/>
                  </a:cubicBezTo>
                  <a:cubicBezTo>
                    <a:pt x="857" y="479"/>
                    <a:pt x="857" y="479"/>
                    <a:pt x="857" y="479"/>
                  </a:cubicBezTo>
                  <a:cubicBezTo>
                    <a:pt x="856" y="491"/>
                    <a:pt x="856" y="491"/>
                    <a:pt x="856" y="491"/>
                  </a:cubicBezTo>
                  <a:cubicBezTo>
                    <a:pt x="829" y="490"/>
                    <a:pt x="829" y="490"/>
                    <a:pt x="829" y="490"/>
                  </a:cubicBezTo>
                  <a:cubicBezTo>
                    <a:pt x="823" y="490"/>
                    <a:pt x="819" y="489"/>
                    <a:pt x="816" y="489"/>
                  </a:cubicBezTo>
                  <a:cubicBezTo>
                    <a:pt x="814" y="488"/>
                    <a:pt x="812" y="487"/>
                    <a:pt x="810" y="485"/>
                  </a:cubicBezTo>
                  <a:cubicBezTo>
                    <a:pt x="808" y="483"/>
                    <a:pt x="807" y="481"/>
                    <a:pt x="806" y="478"/>
                  </a:cubicBezTo>
                  <a:cubicBezTo>
                    <a:pt x="805" y="475"/>
                    <a:pt x="805" y="472"/>
                    <a:pt x="805" y="467"/>
                  </a:cubicBezTo>
                  <a:cubicBezTo>
                    <a:pt x="805" y="462"/>
                    <a:pt x="806" y="458"/>
                    <a:pt x="807" y="455"/>
                  </a:cubicBezTo>
                  <a:cubicBezTo>
                    <a:pt x="808" y="452"/>
                    <a:pt x="810" y="450"/>
                    <a:pt x="812" y="448"/>
                  </a:cubicBezTo>
                  <a:cubicBezTo>
                    <a:pt x="813" y="447"/>
                    <a:pt x="815" y="446"/>
                    <a:pt x="817" y="445"/>
                  </a:cubicBezTo>
                  <a:cubicBezTo>
                    <a:pt x="820" y="445"/>
                    <a:pt x="825" y="444"/>
                    <a:pt x="831" y="445"/>
                  </a:cubicBezTo>
                  <a:cubicBezTo>
                    <a:pt x="858" y="446"/>
                    <a:pt x="858" y="446"/>
                    <a:pt x="858" y="446"/>
                  </a:cubicBezTo>
                  <a:cubicBezTo>
                    <a:pt x="858" y="457"/>
                    <a:pt x="858" y="457"/>
                    <a:pt x="858" y="457"/>
                  </a:cubicBezTo>
                  <a:cubicBezTo>
                    <a:pt x="830" y="456"/>
                    <a:pt x="830" y="456"/>
                    <a:pt x="830" y="456"/>
                  </a:cubicBezTo>
                  <a:cubicBezTo>
                    <a:pt x="825" y="456"/>
                    <a:pt x="822" y="456"/>
                    <a:pt x="821" y="456"/>
                  </a:cubicBezTo>
                  <a:cubicBezTo>
                    <a:pt x="819" y="457"/>
                    <a:pt x="817" y="458"/>
                    <a:pt x="816" y="459"/>
                  </a:cubicBezTo>
                  <a:cubicBezTo>
                    <a:pt x="814" y="461"/>
                    <a:pt x="814" y="464"/>
                    <a:pt x="813" y="467"/>
                  </a:cubicBezTo>
                  <a:cubicBezTo>
                    <a:pt x="813" y="470"/>
                    <a:pt x="814" y="473"/>
                    <a:pt x="815"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9" name="Freeform 85"/>
            <p:cNvSpPr/>
            <p:nvPr/>
          </p:nvSpPr>
          <p:spPr bwMode="auto">
            <a:xfrm>
              <a:off x="1913" y="749"/>
              <a:ext cx="42" cy="40"/>
            </a:xfrm>
            <a:custGeom>
              <a:avLst/>
              <a:gdLst>
                <a:gd name="T0" fmla="*/ 13 w 22"/>
                <a:gd name="T1" fmla="*/ 20 h 21"/>
                <a:gd name="T2" fmla="*/ 18 w 22"/>
                <a:gd name="T3" fmla="*/ 20 h 21"/>
                <a:gd name="T4" fmla="*/ 21 w 22"/>
                <a:gd name="T5" fmla="*/ 18 h 21"/>
                <a:gd name="T6" fmla="*/ 22 w 22"/>
                <a:gd name="T7" fmla="*/ 13 h 21"/>
                <a:gd name="T8" fmla="*/ 20 w 22"/>
                <a:gd name="T9" fmla="*/ 8 h 21"/>
                <a:gd name="T10" fmla="*/ 13 w 22"/>
                <a:gd name="T11" fmla="*/ 3 h 21"/>
                <a:gd name="T12" fmla="*/ 9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5" y="21"/>
                    <a:pt x="16" y="21"/>
                    <a:pt x="18" y="20"/>
                  </a:cubicBezTo>
                  <a:cubicBezTo>
                    <a:pt x="19" y="20"/>
                    <a:pt x="20" y="19"/>
                    <a:pt x="21" y="18"/>
                  </a:cubicBezTo>
                  <a:cubicBezTo>
                    <a:pt x="22" y="16"/>
                    <a:pt x="22" y="14"/>
                    <a:pt x="22" y="13"/>
                  </a:cubicBezTo>
                  <a:cubicBezTo>
                    <a:pt x="22" y="11"/>
                    <a:pt x="21" y="10"/>
                    <a:pt x="20" y="8"/>
                  </a:cubicBezTo>
                  <a:cubicBezTo>
                    <a:pt x="19" y="7"/>
                    <a:pt x="16" y="6"/>
                    <a:pt x="13" y="3"/>
                  </a:cubicBezTo>
                  <a:cubicBezTo>
                    <a:pt x="9" y="0"/>
                    <a:pt x="9" y="0"/>
                    <a:pt x="9" y="0"/>
                  </a:cubicBezTo>
                  <a:cubicBezTo>
                    <a:pt x="0" y="12"/>
                    <a:pt x="0" y="12"/>
                    <a:pt x="0" y="12"/>
                  </a:cubicBezTo>
                  <a:cubicBezTo>
                    <a:pt x="5" y="16"/>
                    <a:pt x="5" y="16"/>
                    <a:pt x="5" y="16"/>
                  </a:cubicBezTo>
                  <a:cubicBezTo>
                    <a:pt x="9" y="18"/>
                    <a:pt x="12"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0" name="Freeform 86"/>
            <p:cNvSpPr/>
            <p:nvPr/>
          </p:nvSpPr>
          <p:spPr bwMode="auto">
            <a:xfrm>
              <a:off x="1636" y="2110"/>
              <a:ext cx="35" cy="54"/>
            </a:xfrm>
            <a:custGeom>
              <a:avLst/>
              <a:gdLst>
                <a:gd name="T0" fmla="*/ 4 w 18"/>
                <a:gd name="T1" fmla="*/ 3 h 28"/>
                <a:gd name="T2" fmla="*/ 6 w 18"/>
                <a:gd name="T3" fmla="*/ 6 h 28"/>
                <a:gd name="T4" fmla="*/ 7 w 18"/>
                <a:gd name="T5" fmla="*/ 9 h 28"/>
                <a:gd name="T6" fmla="*/ 7 w 18"/>
                <a:gd name="T7" fmla="*/ 12 h 28"/>
                <a:gd name="T8" fmla="*/ 6 w 18"/>
                <a:gd name="T9" fmla="*/ 13 h 28"/>
                <a:gd name="T10" fmla="*/ 3 w 18"/>
                <a:gd name="T11" fmla="*/ 19 h 28"/>
                <a:gd name="T12" fmla="*/ 3 w 18"/>
                <a:gd name="T13" fmla="*/ 25 h 28"/>
                <a:gd name="T14" fmla="*/ 8 w 18"/>
                <a:gd name="T15" fmla="*/ 22 h 28"/>
                <a:gd name="T16" fmla="*/ 10 w 18"/>
                <a:gd name="T17" fmla="*/ 21 h 28"/>
                <a:gd name="T18" fmla="*/ 11 w 18"/>
                <a:gd name="T19" fmla="*/ 19 h 28"/>
                <a:gd name="T20" fmla="*/ 15 w 18"/>
                <a:gd name="T21" fmla="*/ 13 h 28"/>
                <a:gd name="T22" fmla="*/ 18 w 18"/>
                <a:gd name="T23" fmla="*/ 7 h 28"/>
                <a:gd name="T24" fmla="*/ 18 w 18"/>
                <a:gd name="T25" fmla="*/ 4 h 28"/>
                <a:gd name="T26" fmla="*/ 12 w 18"/>
                <a:gd name="T27" fmla="*/ 1 h 28"/>
                <a:gd name="T28" fmla="*/ 8 w 18"/>
                <a:gd name="T29" fmla="*/ 0 h 28"/>
                <a:gd name="T30" fmla="*/ 4 w 18"/>
                <a:gd name="T31" fmla="*/ 0 h 28"/>
                <a:gd name="T32" fmla="*/ 4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4" y="3"/>
                  </a:moveTo>
                  <a:cubicBezTo>
                    <a:pt x="4" y="4"/>
                    <a:pt x="6" y="6"/>
                    <a:pt x="6" y="6"/>
                  </a:cubicBezTo>
                  <a:cubicBezTo>
                    <a:pt x="6" y="8"/>
                    <a:pt x="7" y="9"/>
                    <a:pt x="7" y="9"/>
                  </a:cubicBezTo>
                  <a:cubicBezTo>
                    <a:pt x="8" y="10"/>
                    <a:pt x="7" y="12"/>
                    <a:pt x="7" y="12"/>
                  </a:cubicBezTo>
                  <a:cubicBezTo>
                    <a:pt x="7" y="12"/>
                    <a:pt x="6" y="13"/>
                    <a:pt x="6" y="13"/>
                  </a:cubicBezTo>
                  <a:cubicBezTo>
                    <a:pt x="6" y="16"/>
                    <a:pt x="3" y="19"/>
                    <a:pt x="3" y="19"/>
                  </a:cubicBezTo>
                  <a:cubicBezTo>
                    <a:pt x="0" y="21"/>
                    <a:pt x="3" y="25"/>
                    <a:pt x="3" y="25"/>
                  </a:cubicBezTo>
                  <a:cubicBezTo>
                    <a:pt x="4" y="28"/>
                    <a:pt x="8" y="22"/>
                    <a:pt x="8" y="22"/>
                  </a:cubicBezTo>
                  <a:cubicBezTo>
                    <a:pt x="9" y="21"/>
                    <a:pt x="10" y="21"/>
                    <a:pt x="10" y="21"/>
                  </a:cubicBezTo>
                  <a:cubicBezTo>
                    <a:pt x="10" y="20"/>
                    <a:pt x="10" y="20"/>
                    <a:pt x="11" y="19"/>
                  </a:cubicBezTo>
                  <a:cubicBezTo>
                    <a:pt x="12" y="16"/>
                    <a:pt x="15" y="13"/>
                    <a:pt x="15" y="13"/>
                  </a:cubicBezTo>
                  <a:cubicBezTo>
                    <a:pt x="15" y="12"/>
                    <a:pt x="18" y="7"/>
                    <a:pt x="18" y="7"/>
                  </a:cubicBezTo>
                  <a:cubicBezTo>
                    <a:pt x="18" y="6"/>
                    <a:pt x="18" y="4"/>
                    <a:pt x="18" y="4"/>
                  </a:cubicBezTo>
                  <a:cubicBezTo>
                    <a:pt x="17" y="3"/>
                    <a:pt x="12" y="1"/>
                    <a:pt x="12" y="1"/>
                  </a:cubicBezTo>
                  <a:cubicBezTo>
                    <a:pt x="12" y="1"/>
                    <a:pt x="10" y="1"/>
                    <a:pt x="8" y="0"/>
                  </a:cubicBezTo>
                  <a:cubicBezTo>
                    <a:pt x="6" y="0"/>
                    <a:pt x="4" y="0"/>
                    <a:pt x="4" y="0"/>
                  </a:cubicBezTo>
                  <a:cubicBezTo>
                    <a:pt x="1" y="1"/>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1" name="Freeform 87"/>
            <p:cNvSpPr/>
            <p:nvPr/>
          </p:nvSpPr>
          <p:spPr bwMode="auto">
            <a:xfrm>
              <a:off x="2152" y="1076"/>
              <a:ext cx="68" cy="67"/>
            </a:xfrm>
            <a:custGeom>
              <a:avLst/>
              <a:gdLst>
                <a:gd name="T0" fmla="*/ 24 w 36"/>
                <a:gd name="T1" fmla="*/ 32 h 35"/>
                <a:gd name="T2" fmla="*/ 35 w 36"/>
                <a:gd name="T3" fmla="*/ 23 h 35"/>
                <a:gd name="T4" fmla="*/ 35 w 36"/>
                <a:gd name="T5" fmla="*/ 11 h 35"/>
                <a:gd name="T6" fmla="*/ 26 w 36"/>
                <a:gd name="T7" fmla="*/ 2 h 35"/>
                <a:gd name="T8" fmla="*/ 12 w 36"/>
                <a:gd name="T9" fmla="*/ 3 h 35"/>
                <a:gd name="T10" fmla="*/ 1 w 36"/>
                <a:gd name="T11" fmla="*/ 12 h 35"/>
                <a:gd name="T12" fmla="*/ 1 w 36"/>
                <a:gd name="T13" fmla="*/ 24 h 35"/>
                <a:gd name="T14" fmla="*/ 10 w 36"/>
                <a:gd name="T15" fmla="*/ 33 h 35"/>
                <a:gd name="T16" fmla="*/ 24 w 36"/>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4" y="32"/>
                  </a:moveTo>
                  <a:cubicBezTo>
                    <a:pt x="30" y="30"/>
                    <a:pt x="33" y="27"/>
                    <a:pt x="35" y="23"/>
                  </a:cubicBezTo>
                  <a:cubicBezTo>
                    <a:pt x="36" y="19"/>
                    <a:pt x="36" y="15"/>
                    <a:pt x="35" y="11"/>
                  </a:cubicBezTo>
                  <a:cubicBezTo>
                    <a:pt x="33" y="6"/>
                    <a:pt x="30" y="3"/>
                    <a:pt x="26" y="2"/>
                  </a:cubicBezTo>
                  <a:cubicBezTo>
                    <a:pt x="22" y="0"/>
                    <a:pt x="17" y="1"/>
                    <a:pt x="12" y="3"/>
                  </a:cubicBezTo>
                  <a:cubicBezTo>
                    <a:pt x="7" y="5"/>
                    <a:pt x="3" y="8"/>
                    <a:pt x="1" y="12"/>
                  </a:cubicBezTo>
                  <a:cubicBezTo>
                    <a:pt x="0" y="16"/>
                    <a:pt x="0" y="20"/>
                    <a:pt x="1" y="24"/>
                  </a:cubicBezTo>
                  <a:cubicBezTo>
                    <a:pt x="3" y="29"/>
                    <a:pt x="6" y="31"/>
                    <a:pt x="10" y="33"/>
                  </a:cubicBezTo>
                  <a:cubicBezTo>
                    <a:pt x="14" y="35"/>
                    <a:pt x="18" y="34"/>
                    <a:pt x="2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grpSp>
      <p:sp>
        <p:nvSpPr>
          <p:cNvPr id="15" name="矩形 14"/>
          <p:cNvSpPr/>
          <p:nvPr/>
        </p:nvSpPr>
        <p:spPr>
          <a:xfrm>
            <a:off x="351402" y="1203136"/>
            <a:ext cx="5652297" cy="611368"/>
          </a:xfrm>
          <a:prstGeom prst="rect">
            <a:avLst/>
          </a:prstGeom>
        </p:spPr>
        <p:txBody>
          <a:bodyPr wrap="square" lIns="121901" tIns="60951" rIns="121901" bIns="60951">
            <a:spAutoFit/>
          </a:bodyPr>
          <a:lstStyle/>
          <a:p>
            <a:pPr>
              <a:lnSpc>
                <a:spcPct val="125000"/>
              </a:lnSpc>
            </a:pPr>
            <a:r>
              <a:rPr lang="zh-CN" altLang="en-US" sz="2800" kern="0" dirty="0">
                <a:solidFill>
                  <a:schemeClr val="bg1"/>
                </a:solidFill>
              </a:rPr>
              <a:t>文心大模型精调训练</a:t>
            </a:r>
            <a:endParaRPr lang="en-US" altLang="zh-CN" sz="2800"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第三部分</a:t>
            </a:r>
            <a:endParaRPr lang="en-US" altLang="zh-CN" dirty="0"/>
          </a:p>
          <a:p>
            <a:r>
              <a:rPr lang="en-US" altLang="zh-CN" dirty="0"/>
              <a:t>AI</a:t>
            </a:r>
            <a:r>
              <a:rPr lang="zh-CN" altLang="en-US" dirty="0"/>
              <a:t>赋能 </a:t>
            </a:r>
            <a:r>
              <a:rPr lang="en-US" altLang="zh-CN" dirty="0"/>
              <a:t>· </a:t>
            </a:r>
            <a:r>
              <a:rPr lang="zh-CN" altLang="en-US" dirty="0"/>
              <a:t>智能教学云平台</a:t>
            </a:r>
          </a:p>
        </p:txBody>
      </p:sp>
      <p:sp>
        <p:nvSpPr>
          <p:cNvPr id="19" name="文本占位符 18"/>
          <p:cNvSpPr>
            <a:spLocks noGrp="1"/>
          </p:cNvSpPr>
          <p:nvPr>
            <p:ph type="body" sz="quarter" idx="11"/>
          </p:nvPr>
        </p:nvSpPr>
        <p:spPr/>
        <p:txBody>
          <a:bodyPr/>
          <a:lstStyle/>
          <a:p>
            <a:r>
              <a:rPr lang="en-US" altLang="zh-CN" dirty="0"/>
              <a:t>03</a:t>
            </a:r>
            <a:endParaRPr lang="zh-CN" altLang="en-US" dirty="0"/>
          </a:p>
        </p:txBody>
      </p:sp>
      <p:cxnSp>
        <p:nvCxnSpPr>
          <p:cNvPr id="45" name="直接连接符 44"/>
          <p:cNvCxnSpPr>
            <a:cxnSpLocks/>
          </p:cNvCxnSpPr>
          <p:nvPr/>
        </p:nvCxnSpPr>
        <p:spPr>
          <a:xfrm>
            <a:off x="6754147" y="1368822"/>
            <a:ext cx="0" cy="16378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50" name="图片 49"/>
          <p:cNvPicPr>
            <a:picLocks noChangeAspect="1"/>
          </p:cNvPicPr>
          <p:nvPr/>
        </p:nvPicPr>
        <p:blipFill>
          <a:blip r:embed="rId3"/>
          <a:stretch>
            <a:fillRect/>
          </a:stretch>
        </p:blipFill>
        <p:spPr>
          <a:xfrm>
            <a:off x="9753170" y="258365"/>
            <a:ext cx="2208377" cy="502217"/>
          </a:xfrm>
          <a:prstGeom prst="rect">
            <a:avLst/>
          </a:prstGeom>
        </p:spPr>
      </p:pic>
      <p:pic>
        <p:nvPicPr>
          <p:cNvPr id="51" name="图片 50"/>
          <p:cNvPicPr>
            <a:picLocks noChangeAspect="1"/>
          </p:cNvPicPr>
          <p:nvPr/>
        </p:nvPicPr>
        <p:blipFill>
          <a:blip r:embed="rId4"/>
          <a:stretch>
            <a:fillRect/>
          </a:stretch>
        </p:blipFill>
        <p:spPr>
          <a:xfrm>
            <a:off x="10857359" y="6497043"/>
            <a:ext cx="1216545" cy="223201"/>
          </a:xfrm>
          <a:prstGeom prst="rect">
            <a:avLst/>
          </a:prstGeom>
        </p:spPr>
      </p:pic>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CFC6EBF5-D597-96E2-B8C6-E6DAEFE061B2}"/>
              </a:ext>
            </a:extLst>
          </p:cNvPr>
          <p:cNvSpPr txBox="1"/>
          <p:nvPr/>
        </p:nvSpPr>
        <p:spPr>
          <a:xfrm>
            <a:off x="445405" y="3738986"/>
            <a:ext cx="7241193" cy="1938974"/>
          </a:xfrm>
          <a:prstGeom prst="rect">
            <a:avLst/>
          </a:prstGeom>
          <a:noFill/>
        </p:spPr>
        <p:txBody>
          <a:bodyPr wrap="square" lIns="121901" tIns="60951" rIns="121901" bIns="60951" rtlCol="0">
            <a:spAutoFit/>
          </a:bodyPr>
          <a:lstStyle/>
          <a:p>
            <a:pPr defTabSz="1219200">
              <a:lnSpc>
                <a:spcPct val="125000"/>
              </a:lnSpc>
              <a:defRPr/>
            </a:pPr>
            <a:r>
              <a:rPr lang="zh-CN" altLang="en-US" sz="1600" b="1" kern="0" dirty="0">
                <a:solidFill>
                  <a:schemeClr val="bg2"/>
                </a:solidFill>
              </a:rPr>
              <a:t>我们通过千帆大模型平台提供的</a:t>
            </a:r>
            <a:r>
              <a:rPr lang="en-US" altLang="zh-CN" sz="1600" b="1" kern="0" dirty="0">
                <a:solidFill>
                  <a:schemeClr val="bg2"/>
                </a:solidFill>
              </a:rPr>
              <a:t>SFT</a:t>
            </a:r>
            <a:r>
              <a:rPr lang="zh-CN" altLang="en-US" sz="1600" b="1" kern="0" dirty="0">
                <a:solidFill>
                  <a:schemeClr val="bg2"/>
                </a:solidFill>
              </a:rPr>
              <a:t>任务，以</a:t>
            </a:r>
            <a:r>
              <a:rPr lang="en-US" altLang="zh-CN" sz="1600" b="1" kern="0" dirty="0">
                <a:solidFill>
                  <a:schemeClr val="bg2"/>
                </a:solidFill>
              </a:rPr>
              <a:t>ERNIE Speed</a:t>
            </a:r>
            <a:r>
              <a:rPr lang="zh-CN" altLang="en-US" sz="1600" b="1" kern="0" dirty="0">
                <a:solidFill>
                  <a:schemeClr val="bg2"/>
                </a:solidFill>
              </a:rPr>
              <a:t>为基准模型进行进一步的</a:t>
            </a:r>
            <a:r>
              <a:rPr lang="en-US" altLang="zh-CN" sz="1600" b="1" kern="0" dirty="0">
                <a:solidFill>
                  <a:schemeClr val="bg2"/>
                </a:solidFill>
              </a:rPr>
              <a:t>Fine-Tunning</a:t>
            </a:r>
            <a:r>
              <a:rPr lang="zh-CN" altLang="en-US" sz="1600" b="1" kern="0" dirty="0">
                <a:solidFill>
                  <a:schemeClr val="bg2"/>
                </a:solidFill>
              </a:rPr>
              <a:t>，并将模型发布以供平台调用。</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当用户需要更准确的回复时，我们调用精调模型对用户问题进行回复。</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但以</a:t>
            </a:r>
            <a:r>
              <a:rPr lang="en-US" altLang="zh-CN" sz="1600" b="1" kern="0" dirty="0">
                <a:solidFill>
                  <a:schemeClr val="bg2"/>
                </a:solidFill>
              </a:rPr>
              <a:t>ERNIE Speed</a:t>
            </a:r>
            <a:r>
              <a:rPr lang="zh-CN" altLang="en-US" sz="1600" b="1" kern="0" dirty="0">
                <a:solidFill>
                  <a:schemeClr val="bg2"/>
                </a:solidFill>
              </a:rPr>
              <a:t>为基准模型的精调模型智能程度不够，在处理综合性对话场景时无法理解</a:t>
            </a:r>
            <a:r>
              <a:rPr lang="en-US" altLang="zh-CN" sz="1600" b="1" kern="0" dirty="0">
                <a:solidFill>
                  <a:schemeClr val="bg2"/>
                </a:solidFill>
              </a:rPr>
              <a:t>Prompt</a:t>
            </a:r>
            <a:r>
              <a:rPr lang="zh-CN" altLang="en-US" sz="1600" b="1" kern="0" dirty="0">
                <a:solidFill>
                  <a:schemeClr val="bg2"/>
                </a:solidFill>
              </a:rPr>
              <a:t>，不能控制平台和虚拟人，只可以进行简单问答。</a:t>
            </a:r>
            <a:endParaRPr lang="en-US" altLang="zh-CN" sz="1600" b="1" kern="0" dirty="0">
              <a:solidFill>
                <a:schemeClr val="bg2"/>
              </a:solidFill>
            </a:endParaRPr>
          </a:p>
          <a:p>
            <a:pPr defTabSz="1219200">
              <a:defRPr/>
            </a:pPr>
            <a:endParaRPr lang="zh-CN" altLang="en-US" b="1" kern="0" dirty="0">
              <a:solidFill>
                <a:schemeClr val="bg2"/>
              </a:solidFill>
            </a:endParaRPr>
          </a:p>
        </p:txBody>
      </p:sp>
      <p:sp>
        <p:nvSpPr>
          <p:cNvPr id="3" name="矩形 2">
            <a:extLst>
              <a:ext uri="{FF2B5EF4-FFF2-40B4-BE49-F238E27FC236}">
                <a16:creationId xmlns:a16="http://schemas.microsoft.com/office/drawing/2014/main" id="{9ABC80C8-9901-8D3F-E90C-3C13A92F2BC5}"/>
              </a:ext>
            </a:extLst>
          </p:cNvPr>
          <p:cNvSpPr/>
          <p:nvPr/>
        </p:nvSpPr>
        <p:spPr>
          <a:xfrm>
            <a:off x="502069" y="1824317"/>
            <a:ext cx="5778628" cy="709920"/>
          </a:xfrm>
          <a:prstGeom prst="rect">
            <a:avLst/>
          </a:prstGeom>
        </p:spPr>
        <p:txBody>
          <a:bodyPr wrap="square" lIns="121901" tIns="60951" rIns="121901" bIns="60951">
            <a:spAutoFit/>
          </a:bodyPr>
          <a:lstStyle/>
          <a:p>
            <a:pPr>
              <a:lnSpc>
                <a:spcPct val="125000"/>
              </a:lnSpc>
            </a:pPr>
            <a:r>
              <a:rPr lang="zh-CN" altLang="en-US" sz="1600" kern="0" dirty="0">
                <a:solidFill>
                  <a:schemeClr val="bg1"/>
                </a:solidFill>
              </a:rPr>
              <a:t>搜集各平台上的课程相关信息，我们使用百度提供的</a:t>
            </a:r>
            <a:r>
              <a:rPr lang="en-US" altLang="zh-CN" sz="1600" kern="0" dirty="0">
                <a:solidFill>
                  <a:schemeClr val="bg1"/>
                </a:solidFill>
              </a:rPr>
              <a:t>FAQ</a:t>
            </a:r>
            <a:r>
              <a:rPr lang="zh-CN" altLang="en-US" sz="1600" kern="0" dirty="0">
                <a:solidFill>
                  <a:schemeClr val="bg1"/>
                </a:solidFill>
              </a:rPr>
              <a:t>挖掘服务，自动挖掘</a:t>
            </a:r>
            <a:r>
              <a:rPr lang="en-US" altLang="zh-CN" sz="1600" kern="0" dirty="0">
                <a:solidFill>
                  <a:schemeClr val="bg1"/>
                </a:solidFill>
              </a:rPr>
              <a:t>FAQ</a:t>
            </a:r>
            <a:r>
              <a:rPr lang="zh-CN" altLang="en-US" sz="1600" kern="0" dirty="0">
                <a:solidFill>
                  <a:schemeClr val="bg1"/>
                </a:solidFill>
              </a:rPr>
              <a:t>问答对，构建数据集、对模型进行训练。</a:t>
            </a:r>
            <a:endParaRPr lang="en-US" altLang="zh-CN" sz="1600" kern="0" dirty="0">
              <a:solidFill>
                <a:schemeClr val="bg1"/>
              </a:solidFill>
            </a:endParaRPr>
          </a:p>
        </p:txBody>
      </p:sp>
      <p:pic>
        <p:nvPicPr>
          <p:cNvPr id="7" name="图片 6">
            <a:extLst>
              <a:ext uri="{FF2B5EF4-FFF2-40B4-BE49-F238E27FC236}">
                <a16:creationId xmlns:a16="http://schemas.microsoft.com/office/drawing/2014/main" id="{BA8BE3EA-784A-28FD-E358-55F3C8AFA77C}"/>
              </a:ext>
            </a:extLst>
          </p:cNvPr>
          <p:cNvPicPr>
            <a:picLocks noChangeAspect="1"/>
          </p:cNvPicPr>
          <p:nvPr/>
        </p:nvPicPr>
        <p:blipFill>
          <a:blip r:embed="rId5"/>
          <a:stretch>
            <a:fillRect/>
          </a:stretch>
        </p:blipFill>
        <p:spPr>
          <a:xfrm>
            <a:off x="552340" y="2591901"/>
            <a:ext cx="4565885" cy="1016052"/>
          </a:xfrm>
          <a:prstGeom prst="rect">
            <a:avLst/>
          </a:prstGeom>
          <a:ln w="63500">
            <a:solidFill>
              <a:schemeClr val="bg2"/>
            </a:solidFill>
          </a:ln>
        </p:spPr>
      </p:pic>
      <p:pic>
        <p:nvPicPr>
          <p:cNvPr id="9" name="图片 8">
            <a:extLst>
              <a:ext uri="{FF2B5EF4-FFF2-40B4-BE49-F238E27FC236}">
                <a16:creationId xmlns:a16="http://schemas.microsoft.com/office/drawing/2014/main" id="{182EF897-17DF-D3D4-B4AE-43B1677344B0}"/>
              </a:ext>
            </a:extLst>
          </p:cNvPr>
          <p:cNvPicPr>
            <a:picLocks noChangeAspect="1"/>
          </p:cNvPicPr>
          <p:nvPr/>
        </p:nvPicPr>
        <p:blipFill rotWithShape="1">
          <a:blip r:embed="rId6"/>
          <a:srcRect l="8445" r="9491"/>
          <a:stretch/>
        </p:blipFill>
        <p:spPr>
          <a:xfrm>
            <a:off x="572955" y="5502845"/>
            <a:ext cx="5896066" cy="938768"/>
          </a:xfrm>
          <a:prstGeom prst="rect">
            <a:avLst/>
          </a:prstGeom>
          <a:ln w="63500">
            <a:solidFill>
              <a:schemeClr val="bg2"/>
            </a:solidFill>
          </a:ln>
        </p:spPr>
      </p:pic>
      <p:pic>
        <p:nvPicPr>
          <p:cNvPr id="14" name="图片 13">
            <a:extLst>
              <a:ext uri="{FF2B5EF4-FFF2-40B4-BE49-F238E27FC236}">
                <a16:creationId xmlns:a16="http://schemas.microsoft.com/office/drawing/2014/main" id="{64B2B6E0-A46F-1B9B-FB2E-E9A49E630817}"/>
              </a:ext>
            </a:extLst>
          </p:cNvPr>
          <p:cNvPicPr>
            <a:picLocks noChangeAspect="1"/>
          </p:cNvPicPr>
          <p:nvPr/>
        </p:nvPicPr>
        <p:blipFill>
          <a:blip r:embed="rId7"/>
          <a:stretch>
            <a:fillRect/>
          </a:stretch>
        </p:blipFill>
        <p:spPr>
          <a:xfrm>
            <a:off x="7704440" y="1318579"/>
            <a:ext cx="3935220" cy="5037251"/>
          </a:xfrm>
          <a:prstGeom prst="rect">
            <a:avLst/>
          </a:prstGeom>
          <a:ln w="63500">
            <a:solidFill>
              <a:schemeClr val="bg2"/>
            </a:solidFill>
          </a:ln>
        </p:spPr>
      </p:pic>
      <p:sp>
        <p:nvSpPr>
          <p:cNvPr id="20" name="文本框 19">
            <a:extLst>
              <a:ext uri="{FF2B5EF4-FFF2-40B4-BE49-F238E27FC236}">
                <a16:creationId xmlns:a16="http://schemas.microsoft.com/office/drawing/2014/main" id="{2D61BAAF-0861-8D53-7FE3-FDEE03E5F64E}"/>
              </a:ext>
            </a:extLst>
          </p:cNvPr>
          <p:cNvSpPr txBox="1"/>
          <p:nvPr/>
        </p:nvSpPr>
        <p:spPr>
          <a:xfrm>
            <a:off x="8211097" y="1455506"/>
            <a:ext cx="3512505" cy="1048667"/>
          </a:xfrm>
          <a:prstGeom prst="rect">
            <a:avLst/>
          </a:prstGeom>
          <a:noFill/>
        </p:spPr>
        <p:txBody>
          <a:bodyPr wrap="square" lIns="121901" tIns="60951" rIns="121901" bIns="60951" rtlCol="0">
            <a:spAutoFit/>
          </a:bodyPr>
          <a:lstStyle/>
          <a:p>
            <a:pPr defTabSz="1219200">
              <a:lnSpc>
                <a:spcPct val="125000"/>
              </a:lnSpc>
              <a:defRPr/>
            </a:pPr>
            <a:r>
              <a:rPr lang="zh-CN" altLang="en-US" sz="1600" b="1" kern="0" dirty="0">
                <a:solidFill>
                  <a:schemeClr val="bg2"/>
                </a:solidFill>
              </a:rPr>
              <a:t>制作一个精调模型需要大量课程数据</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训练耗时约一小时，</a:t>
            </a:r>
            <a:endParaRPr lang="en-US" altLang="zh-CN" sz="1600" b="1" kern="0" dirty="0">
              <a:solidFill>
                <a:schemeClr val="bg2"/>
              </a:solidFill>
            </a:endParaRPr>
          </a:p>
          <a:p>
            <a:pPr defTabSz="1219200">
              <a:lnSpc>
                <a:spcPct val="125000"/>
              </a:lnSpc>
              <a:defRPr/>
            </a:pPr>
            <a:r>
              <a:rPr lang="zh-CN" altLang="en-US" b="1" kern="0" dirty="0">
                <a:solidFill>
                  <a:schemeClr val="bg2"/>
                </a:solidFill>
              </a:rPr>
              <a:t>训练费用约</a:t>
            </a:r>
            <a:r>
              <a:rPr lang="en-US" altLang="zh-CN" b="1" kern="0" dirty="0">
                <a:solidFill>
                  <a:schemeClr val="bg2"/>
                </a:solidFill>
              </a:rPr>
              <a:t>7~12</a:t>
            </a:r>
            <a:r>
              <a:rPr lang="zh-CN" altLang="en-US" b="1" kern="0" dirty="0">
                <a:solidFill>
                  <a:schemeClr val="bg2"/>
                </a:solidFill>
              </a:rPr>
              <a:t>元</a:t>
            </a:r>
          </a:p>
        </p:txBody>
      </p:sp>
    </p:spTree>
    <p:extLst>
      <p:ext uri="{BB962C8B-B14F-4D97-AF65-F5344CB8AC3E}">
        <p14:creationId xmlns:p14="http://schemas.microsoft.com/office/powerpoint/2010/main" val="97409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51402" y="1203136"/>
            <a:ext cx="5652297" cy="611368"/>
          </a:xfrm>
          <a:prstGeom prst="rect">
            <a:avLst/>
          </a:prstGeom>
        </p:spPr>
        <p:txBody>
          <a:bodyPr wrap="square" lIns="121901" tIns="60951" rIns="121901" bIns="60951">
            <a:spAutoFit/>
          </a:bodyPr>
          <a:lstStyle/>
          <a:p>
            <a:pPr>
              <a:lnSpc>
                <a:spcPct val="125000"/>
              </a:lnSpc>
            </a:pPr>
            <a:r>
              <a:rPr lang="en-US" altLang="zh-CN" sz="2800" kern="0" dirty="0">
                <a:solidFill>
                  <a:schemeClr val="bg1"/>
                </a:solidFill>
              </a:rPr>
              <a:t>AIGC</a:t>
            </a:r>
            <a:r>
              <a:rPr lang="zh-CN" altLang="en-US" sz="2800" kern="0" dirty="0">
                <a:solidFill>
                  <a:schemeClr val="bg1"/>
                </a:solidFill>
              </a:rPr>
              <a:t>定制化学习进度评估</a:t>
            </a:r>
            <a:endParaRPr lang="en-US" altLang="zh-CN" sz="2800"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第三部分</a:t>
            </a:r>
            <a:endParaRPr lang="en-US" altLang="zh-CN" dirty="0"/>
          </a:p>
          <a:p>
            <a:r>
              <a:rPr lang="en-US" altLang="zh-CN" dirty="0"/>
              <a:t>AI</a:t>
            </a:r>
            <a:r>
              <a:rPr lang="zh-CN" altLang="en-US" dirty="0"/>
              <a:t>赋能 </a:t>
            </a:r>
            <a:r>
              <a:rPr lang="en-US" altLang="zh-CN" dirty="0"/>
              <a:t>· </a:t>
            </a:r>
            <a:r>
              <a:rPr lang="zh-CN" altLang="en-US" dirty="0"/>
              <a:t>智能教学云平台</a:t>
            </a:r>
          </a:p>
        </p:txBody>
      </p:sp>
      <p:sp>
        <p:nvSpPr>
          <p:cNvPr id="19" name="文本占位符 18"/>
          <p:cNvSpPr>
            <a:spLocks noGrp="1"/>
          </p:cNvSpPr>
          <p:nvPr>
            <p:ph type="body" sz="quarter" idx="11"/>
          </p:nvPr>
        </p:nvSpPr>
        <p:spPr/>
        <p:txBody>
          <a:bodyPr/>
          <a:lstStyle/>
          <a:p>
            <a:r>
              <a:rPr lang="en-US" altLang="zh-CN" dirty="0"/>
              <a:t>03</a:t>
            </a:r>
            <a:endParaRPr lang="zh-CN" altLang="en-US" dirty="0"/>
          </a:p>
        </p:txBody>
      </p:sp>
      <p:cxnSp>
        <p:nvCxnSpPr>
          <p:cNvPr id="45" name="直接连接符 44"/>
          <p:cNvCxnSpPr>
            <a:cxnSpLocks/>
          </p:cNvCxnSpPr>
          <p:nvPr/>
        </p:nvCxnSpPr>
        <p:spPr>
          <a:xfrm>
            <a:off x="6342749" y="1359010"/>
            <a:ext cx="0" cy="16378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51" name="图片 50"/>
          <p:cNvPicPr>
            <a:picLocks noChangeAspect="1"/>
          </p:cNvPicPr>
          <p:nvPr/>
        </p:nvPicPr>
        <p:blipFill>
          <a:blip r:embed="rId3"/>
          <a:stretch>
            <a:fillRect/>
          </a:stretch>
        </p:blipFill>
        <p:spPr>
          <a:xfrm>
            <a:off x="10857359" y="6497043"/>
            <a:ext cx="1216545" cy="223201"/>
          </a:xfrm>
          <a:prstGeom prst="rect">
            <a:avLst/>
          </a:prstGeom>
        </p:spPr>
      </p:pic>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3" name="矩形 2">
            <a:extLst>
              <a:ext uri="{FF2B5EF4-FFF2-40B4-BE49-F238E27FC236}">
                <a16:creationId xmlns:a16="http://schemas.microsoft.com/office/drawing/2014/main" id="{9ABC80C8-9901-8D3F-E90C-3C13A92F2BC5}"/>
              </a:ext>
            </a:extLst>
          </p:cNvPr>
          <p:cNvSpPr/>
          <p:nvPr/>
        </p:nvSpPr>
        <p:spPr>
          <a:xfrm>
            <a:off x="502069" y="1824317"/>
            <a:ext cx="5778628" cy="707227"/>
          </a:xfrm>
          <a:prstGeom prst="rect">
            <a:avLst/>
          </a:prstGeom>
        </p:spPr>
        <p:txBody>
          <a:bodyPr wrap="square" lIns="121901" tIns="60951" rIns="121901" bIns="60951">
            <a:spAutoFit/>
          </a:bodyPr>
          <a:lstStyle/>
          <a:p>
            <a:pPr>
              <a:lnSpc>
                <a:spcPct val="125000"/>
              </a:lnSpc>
            </a:pPr>
            <a:r>
              <a:rPr lang="zh-CN" altLang="en-US" sz="1600" kern="0" dirty="0">
                <a:solidFill>
                  <a:schemeClr val="bg1"/>
                </a:solidFill>
              </a:rPr>
              <a:t>通过将用户的学习数据暴露给大语言模型，让大语言模型帮助用户总结图表数据，提出定制化学习方案与学习计划。</a:t>
            </a:r>
            <a:endParaRPr lang="en-US" altLang="zh-CN" sz="1600" kern="0" dirty="0">
              <a:solidFill>
                <a:schemeClr val="bg1"/>
              </a:solidFill>
            </a:endParaRPr>
          </a:p>
        </p:txBody>
      </p:sp>
      <p:sp>
        <p:nvSpPr>
          <p:cNvPr id="20" name="文本框 19">
            <a:extLst>
              <a:ext uri="{FF2B5EF4-FFF2-40B4-BE49-F238E27FC236}">
                <a16:creationId xmlns:a16="http://schemas.microsoft.com/office/drawing/2014/main" id="{2D61BAAF-0861-8D53-7FE3-FDEE03E5F64E}"/>
              </a:ext>
            </a:extLst>
          </p:cNvPr>
          <p:cNvSpPr txBox="1"/>
          <p:nvPr/>
        </p:nvSpPr>
        <p:spPr>
          <a:xfrm>
            <a:off x="8211097" y="1455506"/>
            <a:ext cx="3512505" cy="1048667"/>
          </a:xfrm>
          <a:prstGeom prst="rect">
            <a:avLst/>
          </a:prstGeom>
          <a:noFill/>
        </p:spPr>
        <p:txBody>
          <a:bodyPr wrap="square" lIns="121901" tIns="60951" rIns="121901" bIns="60951" rtlCol="0">
            <a:spAutoFit/>
          </a:bodyPr>
          <a:lstStyle/>
          <a:p>
            <a:pPr defTabSz="1219200">
              <a:lnSpc>
                <a:spcPct val="125000"/>
              </a:lnSpc>
              <a:defRPr/>
            </a:pPr>
            <a:r>
              <a:rPr lang="zh-CN" altLang="en-US" sz="1600" b="1" kern="0" dirty="0">
                <a:solidFill>
                  <a:schemeClr val="bg2"/>
                </a:solidFill>
              </a:rPr>
              <a:t>制作一个精调模型需要大量课程数据</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训练耗时约一小时，</a:t>
            </a:r>
            <a:endParaRPr lang="en-US" altLang="zh-CN" sz="1600" b="1" kern="0" dirty="0">
              <a:solidFill>
                <a:schemeClr val="bg2"/>
              </a:solidFill>
            </a:endParaRPr>
          </a:p>
          <a:p>
            <a:pPr defTabSz="1219200">
              <a:lnSpc>
                <a:spcPct val="125000"/>
              </a:lnSpc>
              <a:defRPr/>
            </a:pPr>
            <a:r>
              <a:rPr lang="zh-CN" altLang="en-US" b="1" kern="0" dirty="0">
                <a:solidFill>
                  <a:schemeClr val="bg2"/>
                </a:solidFill>
              </a:rPr>
              <a:t>训练费用约</a:t>
            </a:r>
            <a:r>
              <a:rPr lang="en-US" altLang="zh-CN" b="1" kern="0" dirty="0">
                <a:solidFill>
                  <a:schemeClr val="bg2"/>
                </a:solidFill>
              </a:rPr>
              <a:t>7~12</a:t>
            </a:r>
            <a:r>
              <a:rPr lang="zh-CN" altLang="en-US" b="1" kern="0" dirty="0">
                <a:solidFill>
                  <a:schemeClr val="bg2"/>
                </a:solidFill>
              </a:rPr>
              <a:t>元</a:t>
            </a:r>
          </a:p>
        </p:txBody>
      </p:sp>
      <p:pic>
        <p:nvPicPr>
          <p:cNvPr id="6" name="图片 5">
            <a:extLst>
              <a:ext uri="{FF2B5EF4-FFF2-40B4-BE49-F238E27FC236}">
                <a16:creationId xmlns:a16="http://schemas.microsoft.com/office/drawing/2014/main" id="{B12A56A5-8BD8-A48E-2898-CF6CF1CFDA19}"/>
              </a:ext>
            </a:extLst>
          </p:cNvPr>
          <p:cNvPicPr>
            <a:picLocks noChangeAspect="1"/>
          </p:cNvPicPr>
          <p:nvPr/>
        </p:nvPicPr>
        <p:blipFill>
          <a:blip r:embed="rId4"/>
          <a:stretch>
            <a:fillRect/>
          </a:stretch>
        </p:blipFill>
        <p:spPr>
          <a:xfrm>
            <a:off x="6554597" y="511533"/>
            <a:ext cx="5427796" cy="5128713"/>
          </a:xfrm>
          <a:prstGeom prst="rect">
            <a:avLst/>
          </a:prstGeom>
          <a:ln w="63500">
            <a:solidFill>
              <a:schemeClr val="bg2"/>
            </a:solidFill>
          </a:ln>
        </p:spPr>
      </p:pic>
      <p:pic>
        <p:nvPicPr>
          <p:cNvPr id="10" name="图片 9">
            <a:extLst>
              <a:ext uri="{FF2B5EF4-FFF2-40B4-BE49-F238E27FC236}">
                <a16:creationId xmlns:a16="http://schemas.microsoft.com/office/drawing/2014/main" id="{0C6DE177-02B3-FD6B-40EA-694BED4D3465}"/>
              </a:ext>
            </a:extLst>
          </p:cNvPr>
          <p:cNvPicPr>
            <a:picLocks noChangeAspect="1"/>
          </p:cNvPicPr>
          <p:nvPr/>
        </p:nvPicPr>
        <p:blipFill>
          <a:blip r:embed="rId5"/>
          <a:stretch>
            <a:fillRect/>
          </a:stretch>
        </p:blipFill>
        <p:spPr>
          <a:xfrm>
            <a:off x="309869" y="2649130"/>
            <a:ext cx="5896067" cy="2594591"/>
          </a:xfrm>
          <a:prstGeom prst="rect">
            <a:avLst/>
          </a:prstGeom>
          <a:ln w="63500">
            <a:solidFill>
              <a:schemeClr val="bg2"/>
            </a:solidFill>
          </a:ln>
        </p:spPr>
      </p:pic>
      <p:pic>
        <p:nvPicPr>
          <p:cNvPr id="12" name="图片 11">
            <a:extLst>
              <a:ext uri="{FF2B5EF4-FFF2-40B4-BE49-F238E27FC236}">
                <a16:creationId xmlns:a16="http://schemas.microsoft.com/office/drawing/2014/main" id="{A4655400-4C25-A781-E86C-9BBFDE890A06}"/>
              </a:ext>
            </a:extLst>
          </p:cNvPr>
          <p:cNvPicPr>
            <a:picLocks noChangeAspect="1"/>
          </p:cNvPicPr>
          <p:nvPr/>
        </p:nvPicPr>
        <p:blipFill rotWithShape="1">
          <a:blip r:embed="rId6"/>
          <a:srcRect b="22658"/>
          <a:stretch/>
        </p:blipFill>
        <p:spPr>
          <a:xfrm>
            <a:off x="641999" y="4968687"/>
            <a:ext cx="6071090" cy="1595317"/>
          </a:xfrm>
          <a:prstGeom prst="rect">
            <a:avLst/>
          </a:prstGeom>
          <a:ln w="63500">
            <a:solidFill>
              <a:schemeClr val="bg2"/>
            </a:solidFill>
          </a:ln>
        </p:spPr>
      </p:pic>
    </p:spTree>
    <p:extLst>
      <p:ext uri="{BB962C8B-B14F-4D97-AF65-F5344CB8AC3E}">
        <p14:creationId xmlns:p14="http://schemas.microsoft.com/office/powerpoint/2010/main" val="47754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67"/>
          <p:cNvGrpSpPr>
            <a:grpSpLocks noChangeAspect="1"/>
          </p:cNvGrpSpPr>
          <p:nvPr/>
        </p:nvGrpSpPr>
        <p:grpSpPr bwMode="auto">
          <a:xfrm>
            <a:off x="6159544" y="532792"/>
            <a:ext cx="5377687" cy="5395167"/>
            <a:chOff x="594" y="467"/>
            <a:chExt cx="1846" cy="1852"/>
          </a:xfrm>
          <a:solidFill>
            <a:srgbClr val="09234F">
              <a:alpha val="5000"/>
            </a:srgbClr>
          </a:solidFill>
        </p:grpSpPr>
        <p:sp>
          <p:nvSpPr>
            <p:cNvPr id="22" name="Rectangle 68"/>
            <p:cNvSpPr>
              <a:spLocks noChangeArrowheads="1"/>
            </p:cNvSpPr>
            <p:nvPr/>
          </p:nvSpPr>
          <p:spPr bwMode="auto">
            <a:xfrm>
              <a:off x="1779" y="1208"/>
              <a:ext cx="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3" name="Freeform 69"/>
            <p:cNvSpPr>
              <a:spLocks noEditPoints="1"/>
            </p:cNvSpPr>
            <p:nvPr/>
          </p:nvSpPr>
          <p:spPr bwMode="auto">
            <a:xfrm>
              <a:off x="1020" y="843"/>
              <a:ext cx="945" cy="1112"/>
            </a:xfrm>
            <a:custGeom>
              <a:avLst/>
              <a:gdLst>
                <a:gd name="T0" fmla="*/ 342 w 495"/>
                <a:gd name="T1" fmla="*/ 490 h 581"/>
                <a:gd name="T2" fmla="*/ 266 w 495"/>
                <a:gd name="T3" fmla="*/ 393 h 581"/>
                <a:gd name="T4" fmla="*/ 155 w 495"/>
                <a:gd name="T5" fmla="*/ 426 h 581"/>
                <a:gd name="T6" fmla="*/ 158 w 495"/>
                <a:gd name="T7" fmla="*/ 351 h 581"/>
                <a:gd name="T8" fmla="*/ 108 w 495"/>
                <a:gd name="T9" fmla="*/ 266 h 581"/>
                <a:gd name="T10" fmla="*/ 117 w 495"/>
                <a:gd name="T11" fmla="*/ 114 h 581"/>
                <a:gd name="T12" fmla="*/ 157 w 495"/>
                <a:gd name="T13" fmla="*/ 119 h 581"/>
                <a:gd name="T14" fmla="*/ 167 w 495"/>
                <a:gd name="T15" fmla="*/ 129 h 581"/>
                <a:gd name="T16" fmla="*/ 172 w 495"/>
                <a:gd name="T17" fmla="*/ 169 h 581"/>
                <a:gd name="T18" fmla="*/ 67 w 495"/>
                <a:gd name="T19" fmla="*/ 266 h 581"/>
                <a:gd name="T20" fmla="*/ 152 w 495"/>
                <a:gd name="T21" fmla="*/ 111 h 581"/>
                <a:gd name="T22" fmla="*/ 142 w 495"/>
                <a:gd name="T23" fmla="*/ 149 h 581"/>
                <a:gd name="T24" fmla="*/ 180 w 495"/>
                <a:gd name="T25" fmla="*/ 133 h 581"/>
                <a:gd name="T26" fmla="*/ 181 w 495"/>
                <a:gd name="T27" fmla="*/ 47 h 581"/>
                <a:gd name="T28" fmla="*/ 196 w 495"/>
                <a:gd name="T29" fmla="*/ 283 h 581"/>
                <a:gd name="T30" fmla="*/ 198 w 495"/>
                <a:gd name="T31" fmla="*/ 136 h 581"/>
                <a:gd name="T32" fmla="*/ 201 w 495"/>
                <a:gd name="T33" fmla="*/ 5 h 581"/>
                <a:gd name="T34" fmla="*/ 211 w 495"/>
                <a:gd name="T35" fmla="*/ 61 h 581"/>
                <a:gd name="T36" fmla="*/ 255 w 495"/>
                <a:gd name="T37" fmla="*/ 145 h 581"/>
                <a:gd name="T38" fmla="*/ 278 w 495"/>
                <a:gd name="T39" fmla="*/ 84 h 581"/>
                <a:gd name="T40" fmla="*/ 357 w 495"/>
                <a:gd name="T41" fmla="*/ 54 h 581"/>
                <a:gd name="T42" fmla="*/ 411 w 495"/>
                <a:gd name="T43" fmla="*/ 93 h 581"/>
                <a:gd name="T44" fmla="*/ 430 w 495"/>
                <a:gd name="T45" fmla="*/ 95 h 581"/>
                <a:gd name="T46" fmla="*/ 463 w 495"/>
                <a:gd name="T47" fmla="*/ 155 h 581"/>
                <a:gd name="T48" fmla="*/ 221 w 495"/>
                <a:gd name="T49" fmla="*/ 279 h 581"/>
                <a:gd name="T50" fmla="*/ 349 w 495"/>
                <a:gd name="T51" fmla="*/ 257 h 581"/>
                <a:gd name="T52" fmla="*/ 398 w 495"/>
                <a:gd name="T53" fmla="*/ 210 h 581"/>
                <a:gd name="T54" fmla="*/ 406 w 495"/>
                <a:gd name="T55" fmla="*/ 220 h 581"/>
                <a:gd name="T56" fmla="*/ 411 w 495"/>
                <a:gd name="T57" fmla="*/ 451 h 581"/>
                <a:gd name="T58" fmla="*/ 406 w 495"/>
                <a:gd name="T59" fmla="*/ 321 h 581"/>
                <a:gd name="T60" fmla="*/ 468 w 495"/>
                <a:gd name="T61" fmla="*/ 184 h 581"/>
                <a:gd name="T62" fmla="*/ 460 w 495"/>
                <a:gd name="T63" fmla="*/ 233 h 581"/>
                <a:gd name="T64" fmla="*/ 384 w 495"/>
                <a:gd name="T65" fmla="*/ 222 h 581"/>
                <a:gd name="T66" fmla="*/ 420 w 495"/>
                <a:gd name="T67" fmla="*/ 188 h 581"/>
                <a:gd name="T68" fmla="*/ 364 w 495"/>
                <a:gd name="T69" fmla="*/ 225 h 581"/>
                <a:gd name="T70" fmla="*/ 360 w 495"/>
                <a:gd name="T71" fmla="*/ 188 h 581"/>
                <a:gd name="T72" fmla="*/ 386 w 495"/>
                <a:gd name="T73" fmla="*/ 356 h 581"/>
                <a:gd name="T74" fmla="*/ 220 w 495"/>
                <a:gd name="T75" fmla="*/ 351 h 581"/>
                <a:gd name="T76" fmla="*/ 235 w 495"/>
                <a:gd name="T77" fmla="*/ 315 h 581"/>
                <a:gd name="T78" fmla="*/ 206 w 495"/>
                <a:gd name="T79" fmla="*/ 172 h 581"/>
                <a:gd name="T80" fmla="*/ 238 w 495"/>
                <a:gd name="T81" fmla="*/ 167 h 581"/>
                <a:gd name="T82" fmla="*/ 251 w 495"/>
                <a:gd name="T83" fmla="*/ 158 h 581"/>
                <a:gd name="T84" fmla="*/ 269 w 495"/>
                <a:gd name="T85" fmla="*/ 131 h 581"/>
                <a:gd name="T86" fmla="*/ 278 w 495"/>
                <a:gd name="T87" fmla="*/ 100 h 581"/>
                <a:gd name="T88" fmla="*/ 393 w 495"/>
                <a:gd name="T89" fmla="*/ 130 h 581"/>
                <a:gd name="T90" fmla="*/ 438 w 495"/>
                <a:gd name="T91" fmla="*/ 100 h 581"/>
                <a:gd name="T92" fmla="*/ 438 w 495"/>
                <a:gd name="T93" fmla="*/ 154 h 581"/>
                <a:gd name="T94" fmla="*/ 456 w 495"/>
                <a:gd name="T95" fmla="*/ 159 h 581"/>
                <a:gd name="T96" fmla="*/ 474 w 495"/>
                <a:gd name="T97" fmla="*/ 100 h 581"/>
                <a:gd name="T98" fmla="*/ 455 w 495"/>
                <a:gd name="T99" fmla="*/ 80 h 581"/>
                <a:gd name="T100" fmla="*/ 343 w 495"/>
                <a:gd name="T101" fmla="*/ 34 h 581"/>
                <a:gd name="T102" fmla="*/ 206 w 495"/>
                <a:gd name="T103" fmla="*/ 0 h 581"/>
                <a:gd name="T104" fmla="*/ 173 w 495"/>
                <a:gd name="T105" fmla="*/ 7 h 581"/>
                <a:gd name="T106" fmla="*/ 143 w 495"/>
                <a:gd name="T107" fmla="*/ 23 h 581"/>
                <a:gd name="T108" fmla="*/ 121 w 495"/>
                <a:gd name="T109" fmla="*/ 51 h 581"/>
                <a:gd name="T110" fmla="*/ 148 w 495"/>
                <a:gd name="T111" fmla="*/ 83 h 581"/>
                <a:gd name="T112" fmla="*/ 59 w 495"/>
                <a:gd name="T113" fmla="*/ 98 h 581"/>
                <a:gd name="T114" fmla="*/ 108 w 495"/>
                <a:gd name="T115" fmla="*/ 286 h 581"/>
                <a:gd name="T116" fmla="*/ 152 w 495"/>
                <a:gd name="T117" fmla="*/ 307 h 581"/>
                <a:gd name="T118" fmla="*/ 102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69" y="368"/>
                  </a:moveTo>
                  <a:cubicBezTo>
                    <a:pt x="334" y="361"/>
                    <a:pt x="334" y="361"/>
                    <a:pt x="334" y="361"/>
                  </a:cubicBezTo>
                  <a:cubicBezTo>
                    <a:pt x="289" y="371"/>
                    <a:pt x="289" y="371"/>
                    <a:pt x="289" y="371"/>
                  </a:cubicBezTo>
                  <a:cubicBezTo>
                    <a:pt x="298" y="361"/>
                    <a:pt x="298" y="361"/>
                    <a:pt x="298" y="361"/>
                  </a:cubicBezTo>
                  <a:cubicBezTo>
                    <a:pt x="337" y="349"/>
                    <a:pt x="337" y="349"/>
                    <a:pt x="337" y="349"/>
                  </a:cubicBezTo>
                  <a:cubicBezTo>
                    <a:pt x="376" y="362"/>
                    <a:pt x="376" y="362"/>
                    <a:pt x="376" y="362"/>
                  </a:cubicBezTo>
                  <a:lnTo>
                    <a:pt x="369" y="368"/>
                  </a:lnTo>
                  <a:close/>
                  <a:moveTo>
                    <a:pt x="342" y="490"/>
                  </a:moveTo>
                  <a:cubicBezTo>
                    <a:pt x="337" y="470"/>
                    <a:pt x="337" y="470"/>
                    <a:pt x="337" y="470"/>
                  </a:cubicBezTo>
                  <a:cubicBezTo>
                    <a:pt x="349" y="422"/>
                    <a:pt x="349" y="422"/>
                    <a:pt x="349" y="422"/>
                  </a:cubicBezTo>
                  <a:cubicBezTo>
                    <a:pt x="350" y="422"/>
                    <a:pt x="350" y="422"/>
                    <a:pt x="350" y="422"/>
                  </a:cubicBezTo>
                  <a:cubicBezTo>
                    <a:pt x="350" y="422"/>
                    <a:pt x="350" y="422"/>
                    <a:pt x="350" y="422"/>
                  </a:cubicBezTo>
                  <a:cubicBezTo>
                    <a:pt x="364" y="420"/>
                    <a:pt x="364" y="420"/>
                    <a:pt x="364" y="420"/>
                  </a:cubicBezTo>
                  <a:cubicBezTo>
                    <a:pt x="375" y="493"/>
                    <a:pt x="375" y="493"/>
                    <a:pt x="375" y="493"/>
                  </a:cubicBezTo>
                  <a:cubicBezTo>
                    <a:pt x="364" y="492"/>
                    <a:pt x="353" y="491"/>
                    <a:pt x="342" y="490"/>
                  </a:cubicBezTo>
                  <a:close/>
                  <a:moveTo>
                    <a:pt x="266" y="393"/>
                  </a:moveTo>
                  <a:cubicBezTo>
                    <a:pt x="299" y="401"/>
                    <a:pt x="299" y="401"/>
                    <a:pt x="299" y="401"/>
                  </a:cubicBezTo>
                  <a:cubicBezTo>
                    <a:pt x="344" y="384"/>
                    <a:pt x="344" y="384"/>
                    <a:pt x="344" y="384"/>
                  </a:cubicBezTo>
                  <a:cubicBezTo>
                    <a:pt x="369" y="396"/>
                    <a:pt x="369" y="396"/>
                    <a:pt x="369" y="396"/>
                  </a:cubicBezTo>
                  <a:cubicBezTo>
                    <a:pt x="344" y="392"/>
                    <a:pt x="344" y="392"/>
                    <a:pt x="344" y="392"/>
                  </a:cubicBezTo>
                  <a:cubicBezTo>
                    <a:pt x="298" y="409"/>
                    <a:pt x="298" y="409"/>
                    <a:pt x="298" y="409"/>
                  </a:cubicBezTo>
                  <a:lnTo>
                    <a:pt x="266" y="393"/>
                  </a:lnTo>
                  <a:close/>
                  <a:moveTo>
                    <a:pt x="171" y="472"/>
                  </a:moveTo>
                  <a:cubicBezTo>
                    <a:pt x="155" y="426"/>
                    <a:pt x="155" y="426"/>
                    <a:pt x="155" y="426"/>
                  </a:cubicBezTo>
                  <a:cubicBezTo>
                    <a:pt x="132" y="419"/>
                    <a:pt x="132" y="419"/>
                    <a:pt x="132" y="419"/>
                  </a:cubicBezTo>
                  <a:cubicBezTo>
                    <a:pt x="170" y="407"/>
                    <a:pt x="170" y="407"/>
                    <a:pt x="170" y="407"/>
                  </a:cubicBezTo>
                  <a:cubicBezTo>
                    <a:pt x="185" y="457"/>
                    <a:pt x="185" y="457"/>
                    <a:pt x="185" y="457"/>
                  </a:cubicBezTo>
                  <a:cubicBezTo>
                    <a:pt x="278" y="443"/>
                    <a:pt x="278" y="443"/>
                    <a:pt x="278" y="443"/>
                  </a:cubicBezTo>
                  <a:lnTo>
                    <a:pt x="171" y="472"/>
                  </a:lnTo>
                  <a:close/>
                  <a:moveTo>
                    <a:pt x="154" y="326"/>
                  </a:moveTo>
                  <a:cubicBezTo>
                    <a:pt x="158" y="326"/>
                    <a:pt x="158" y="326"/>
                    <a:pt x="158" y="326"/>
                  </a:cubicBezTo>
                  <a:cubicBezTo>
                    <a:pt x="158" y="351"/>
                    <a:pt x="158" y="351"/>
                    <a:pt x="158" y="351"/>
                  </a:cubicBezTo>
                  <a:cubicBezTo>
                    <a:pt x="154" y="351"/>
                    <a:pt x="154" y="351"/>
                    <a:pt x="154" y="351"/>
                  </a:cubicBezTo>
                  <a:lnTo>
                    <a:pt x="154"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8" y="266"/>
                    <a:pt x="78" y="266"/>
                    <a:pt x="78" y="266"/>
                  </a:cubicBezTo>
                  <a:cubicBezTo>
                    <a:pt x="78" y="100"/>
                    <a:pt x="78" y="100"/>
                    <a:pt x="78" y="100"/>
                  </a:cubicBezTo>
                  <a:cubicBezTo>
                    <a:pt x="109" y="100"/>
                    <a:pt x="109" y="100"/>
                    <a:pt x="109" y="100"/>
                  </a:cubicBezTo>
                  <a:cubicBezTo>
                    <a:pt x="109" y="98"/>
                    <a:pt x="109" y="98"/>
                    <a:pt x="109" y="98"/>
                  </a:cubicBezTo>
                  <a:cubicBezTo>
                    <a:pt x="148" y="98"/>
                    <a:pt x="148" y="98"/>
                    <a:pt x="148" y="98"/>
                  </a:cubicBezTo>
                  <a:cubicBezTo>
                    <a:pt x="149" y="99"/>
                    <a:pt x="149" y="100"/>
                    <a:pt x="149" y="101"/>
                  </a:cubicBezTo>
                  <a:cubicBezTo>
                    <a:pt x="117" y="114"/>
                    <a:pt x="117" y="114"/>
                    <a:pt x="117" y="114"/>
                  </a:cubicBezTo>
                  <a:cubicBezTo>
                    <a:pt x="116" y="112"/>
                    <a:pt x="116" y="112"/>
                    <a:pt x="116" y="112"/>
                  </a:cubicBezTo>
                  <a:cubicBezTo>
                    <a:pt x="116" y="112"/>
                    <a:pt x="116" y="112"/>
                    <a:pt x="116" y="112"/>
                  </a:cubicBezTo>
                  <a:cubicBezTo>
                    <a:pt x="112" y="114"/>
                    <a:pt x="112" y="114"/>
                    <a:pt x="112" y="114"/>
                  </a:cubicBezTo>
                  <a:cubicBezTo>
                    <a:pt x="120" y="132"/>
                    <a:pt x="120" y="132"/>
                    <a:pt x="120" y="132"/>
                  </a:cubicBezTo>
                  <a:cubicBezTo>
                    <a:pt x="124" y="131"/>
                    <a:pt x="124" y="131"/>
                    <a:pt x="124" y="131"/>
                  </a:cubicBezTo>
                  <a:cubicBezTo>
                    <a:pt x="123" y="128"/>
                    <a:pt x="123" y="128"/>
                    <a:pt x="123" y="128"/>
                  </a:cubicBezTo>
                  <a:cubicBezTo>
                    <a:pt x="155" y="115"/>
                    <a:pt x="155" y="115"/>
                    <a:pt x="155" y="115"/>
                  </a:cubicBezTo>
                  <a:cubicBezTo>
                    <a:pt x="155" y="116"/>
                    <a:pt x="156" y="118"/>
                    <a:pt x="157" y="119"/>
                  </a:cubicBezTo>
                  <a:cubicBezTo>
                    <a:pt x="133" y="143"/>
                    <a:pt x="133" y="143"/>
                    <a:pt x="133" y="143"/>
                  </a:cubicBezTo>
                  <a:cubicBezTo>
                    <a:pt x="132" y="141"/>
                    <a:pt x="132" y="141"/>
                    <a:pt x="132" y="141"/>
                  </a:cubicBezTo>
                  <a:cubicBezTo>
                    <a:pt x="132" y="141"/>
                    <a:pt x="132" y="141"/>
                    <a:pt x="132" y="141"/>
                  </a:cubicBezTo>
                  <a:cubicBezTo>
                    <a:pt x="128" y="144"/>
                    <a:pt x="128" y="144"/>
                    <a:pt x="128" y="144"/>
                  </a:cubicBezTo>
                  <a:cubicBezTo>
                    <a:pt x="142" y="158"/>
                    <a:pt x="142" y="158"/>
                    <a:pt x="142" y="158"/>
                  </a:cubicBezTo>
                  <a:cubicBezTo>
                    <a:pt x="146" y="155"/>
                    <a:pt x="146" y="155"/>
                    <a:pt x="146" y="155"/>
                  </a:cubicBezTo>
                  <a:cubicBezTo>
                    <a:pt x="144" y="153"/>
                    <a:pt x="144" y="153"/>
                    <a:pt x="144" y="153"/>
                  </a:cubicBezTo>
                  <a:cubicBezTo>
                    <a:pt x="167" y="129"/>
                    <a:pt x="167" y="129"/>
                    <a:pt x="167" y="129"/>
                  </a:cubicBezTo>
                  <a:cubicBezTo>
                    <a:pt x="169" y="130"/>
                    <a:pt x="170" y="131"/>
                    <a:pt x="171" y="131"/>
                  </a:cubicBezTo>
                  <a:cubicBezTo>
                    <a:pt x="158" y="163"/>
                    <a:pt x="158" y="163"/>
                    <a:pt x="158" y="163"/>
                  </a:cubicBezTo>
                  <a:cubicBezTo>
                    <a:pt x="156" y="162"/>
                    <a:pt x="156" y="162"/>
                    <a:pt x="156" y="162"/>
                  </a:cubicBezTo>
                  <a:cubicBezTo>
                    <a:pt x="156" y="162"/>
                    <a:pt x="156" y="162"/>
                    <a:pt x="156" y="162"/>
                  </a:cubicBezTo>
                  <a:cubicBezTo>
                    <a:pt x="154" y="166"/>
                    <a:pt x="154" y="166"/>
                    <a:pt x="154" y="166"/>
                  </a:cubicBezTo>
                  <a:cubicBezTo>
                    <a:pt x="173" y="173"/>
                    <a:pt x="173" y="173"/>
                    <a:pt x="173" y="173"/>
                  </a:cubicBezTo>
                  <a:cubicBezTo>
                    <a:pt x="174" y="169"/>
                    <a:pt x="174" y="169"/>
                    <a:pt x="174" y="169"/>
                  </a:cubicBezTo>
                  <a:cubicBezTo>
                    <a:pt x="172" y="169"/>
                    <a:pt x="172" y="169"/>
                    <a:pt x="172" y="169"/>
                  </a:cubicBezTo>
                  <a:cubicBezTo>
                    <a:pt x="185" y="137"/>
                    <a:pt x="185" y="137"/>
                    <a:pt x="185" y="137"/>
                  </a:cubicBezTo>
                  <a:cubicBezTo>
                    <a:pt x="186" y="138"/>
                    <a:pt x="187" y="138"/>
                    <a:pt x="189" y="138"/>
                  </a:cubicBezTo>
                  <a:cubicBezTo>
                    <a:pt x="189" y="172"/>
                    <a:pt x="189" y="172"/>
                    <a:pt x="189" y="172"/>
                  </a:cubicBezTo>
                  <a:cubicBezTo>
                    <a:pt x="187" y="172"/>
                    <a:pt x="187" y="172"/>
                    <a:pt x="187" y="172"/>
                  </a:cubicBezTo>
                  <a:cubicBezTo>
                    <a:pt x="187" y="266"/>
                    <a:pt x="187" y="266"/>
                    <a:pt x="187" y="266"/>
                  </a:cubicBezTo>
                  <a:lnTo>
                    <a:pt x="108" y="266"/>
                  </a:lnTo>
                  <a:close/>
                  <a:moveTo>
                    <a:pt x="73" y="266"/>
                  </a:moveTo>
                  <a:cubicBezTo>
                    <a:pt x="67" y="266"/>
                    <a:pt x="67" y="266"/>
                    <a:pt x="67" y="266"/>
                  </a:cubicBezTo>
                  <a:cubicBezTo>
                    <a:pt x="67" y="100"/>
                    <a:pt x="67" y="100"/>
                    <a:pt x="67" y="100"/>
                  </a:cubicBezTo>
                  <a:cubicBezTo>
                    <a:pt x="73" y="100"/>
                    <a:pt x="73" y="100"/>
                    <a:pt x="73" y="100"/>
                  </a:cubicBezTo>
                  <a:lnTo>
                    <a:pt x="73" y="266"/>
                  </a:lnTo>
                  <a:close/>
                  <a:moveTo>
                    <a:pt x="152" y="111"/>
                  </a:moveTo>
                  <a:cubicBezTo>
                    <a:pt x="153" y="112"/>
                    <a:pt x="153" y="112"/>
                    <a:pt x="153" y="113"/>
                  </a:cubicBezTo>
                  <a:cubicBezTo>
                    <a:pt x="124" y="125"/>
                    <a:pt x="124" y="125"/>
                    <a:pt x="124" y="125"/>
                  </a:cubicBezTo>
                  <a:cubicBezTo>
                    <a:pt x="123" y="123"/>
                    <a:pt x="123" y="123"/>
                    <a:pt x="123" y="123"/>
                  </a:cubicBezTo>
                  <a:lnTo>
                    <a:pt x="152" y="111"/>
                  </a:lnTo>
                  <a:close/>
                  <a:moveTo>
                    <a:pt x="122" y="57"/>
                  </a:moveTo>
                  <a:cubicBezTo>
                    <a:pt x="122" y="55"/>
                    <a:pt x="122" y="55"/>
                    <a:pt x="122" y="55"/>
                  </a:cubicBezTo>
                  <a:cubicBezTo>
                    <a:pt x="155" y="69"/>
                    <a:pt x="155" y="69"/>
                    <a:pt x="155" y="69"/>
                  </a:cubicBezTo>
                  <a:cubicBezTo>
                    <a:pt x="154" y="71"/>
                    <a:pt x="154" y="71"/>
                    <a:pt x="154" y="71"/>
                  </a:cubicBezTo>
                  <a:lnTo>
                    <a:pt x="122" y="57"/>
                  </a:lnTo>
                  <a:close/>
                  <a:moveTo>
                    <a:pt x="165" y="124"/>
                  </a:moveTo>
                  <a:cubicBezTo>
                    <a:pt x="166" y="125"/>
                    <a:pt x="166" y="125"/>
                    <a:pt x="167" y="126"/>
                  </a:cubicBezTo>
                  <a:cubicBezTo>
                    <a:pt x="142" y="149"/>
                    <a:pt x="142" y="149"/>
                    <a:pt x="142" y="149"/>
                  </a:cubicBezTo>
                  <a:cubicBezTo>
                    <a:pt x="141" y="148"/>
                    <a:pt x="141" y="148"/>
                    <a:pt x="141" y="148"/>
                  </a:cubicBezTo>
                  <a:lnTo>
                    <a:pt x="165" y="124"/>
                  </a:lnTo>
                  <a:close/>
                  <a:moveTo>
                    <a:pt x="139" y="29"/>
                  </a:moveTo>
                  <a:cubicBezTo>
                    <a:pt x="143" y="30"/>
                    <a:pt x="143" y="30"/>
                    <a:pt x="143" y="30"/>
                  </a:cubicBezTo>
                  <a:cubicBezTo>
                    <a:pt x="168" y="54"/>
                    <a:pt x="168" y="54"/>
                    <a:pt x="168" y="54"/>
                  </a:cubicBezTo>
                  <a:cubicBezTo>
                    <a:pt x="165" y="57"/>
                    <a:pt x="165" y="57"/>
                    <a:pt x="165" y="57"/>
                  </a:cubicBezTo>
                  <a:lnTo>
                    <a:pt x="139" y="29"/>
                  </a:lnTo>
                  <a:close/>
                  <a:moveTo>
                    <a:pt x="180" y="133"/>
                  </a:moveTo>
                  <a:cubicBezTo>
                    <a:pt x="181" y="134"/>
                    <a:pt x="182" y="134"/>
                    <a:pt x="183" y="134"/>
                  </a:cubicBezTo>
                  <a:cubicBezTo>
                    <a:pt x="169" y="166"/>
                    <a:pt x="169" y="166"/>
                    <a:pt x="169" y="166"/>
                  </a:cubicBezTo>
                  <a:cubicBezTo>
                    <a:pt x="167" y="166"/>
                    <a:pt x="167" y="166"/>
                    <a:pt x="167" y="166"/>
                  </a:cubicBezTo>
                  <a:lnTo>
                    <a:pt x="180" y="133"/>
                  </a:lnTo>
                  <a:close/>
                  <a:moveTo>
                    <a:pt x="166" y="11"/>
                  </a:moveTo>
                  <a:cubicBezTo>
                    <a:pt x="170" y="18"/>
                    <a:pt x="170" y="18"/>
                    <a:pt x="170" y="18"/>
                  </a:cubicBezTo>
                  <a:cubicBezTo>
                    <a:pt x="184" y="46"/>
                    <a:pt x="184" y="46"/>
                    <a:pt x="184" y="46"/>
                  </a:cubicBezTo>
                  <a:cubicBezTo>
                    <a:pt x="183" y="46"/>
                    <a:pt x="182" y="47"/>
                    <a:pt x="181" y="47"/>
                  </a:cubicBezTo>
                  <a:lnTo>
                    <a:pt x="166" y="11"/>
                  </a:lnTo>
                  <a:close/>
                  <a:moveTo>
                    <a:pt x="196" y="324"/>
                  </a:moveTo>
                  <a:cubicBezTo>
                    <a:pt x="196" y="324"/>
                    <a:pt x="196" y="324"/>
                    <a:pt x="196" y="324"/>
                  </a:cubicBezTo>
                  <a:cubicBezTo>
                    <a:pt x="201" y="328"/>
                    <a:pt x="201" y="328"/>
                    <a:pt x="201" y="328"/>
                  </a:cubicBezTo>
                  <a:cubicBezTo>
                    <a:pt x="201" y="351"/>
                    <a:pt x="201" y="351"/>
                    <a:pt x="201" y="351"/>
                  </a:cubicBezTo>
                  <a:cubicBezTo>
                    <a:pt x="196" y="351"/>
                    <a:pt x="196" y="351"/>
                    <a:pt x="196" y="351"/>
                  </a:cubicBezTo>
                  <a:lnTo>
                    <a:pt x="196" y="324"/>
                  </a:lnTo>
                  <a:close/>
                  <a:moveTo>
                    <a:pt x="196" y="283"/>
                  </a:moveTo>
                  <a:cubicBezTo>
                    <a:pt x="196" y="283"/>
                    <a:pt x="196" y="283"/>
                    <a:pt x="196" y="283"/>
                  </a:cubicBezTo>
                  <a:cubicBezTo>
                    <a:pt x="201" y="287"/>
                    <a:pt x="201" y="287"/>
                    <a:pt x="201" y="287"/>
                  </a:cubicBezTo>
                  <a:cubicBezTo>
                    <a:pt x="201" y="307"/>
                    <a:pt x="201" y="307"/>
                    <a:pt x="201" y="307"/>
                  </a:cubicBezTo>
                  <a:cubicBezTo>
                    <a:pt x="196" y="307"/>
                    <a:pt x="196" y="307"/>
                    <a:pt x="196" y="307"/>
                  </a:cubicBezTo>
                  <a:lnTo>
                    <a:pt x="196" y="283"/>
                  </a:lnTo>
                  <a:close/>
                  <a:moveTo>
                    <a:pt x="196" y="172"/>
                  </a:moveTo>
                  <a:cubicBezTo>
                    <a:pt x="198" y="172"/>
                    <a:pt x="198" y="172"/>
                    <a:pt x="198" y="172"/>
                  </a:cubicBezTo>
                  <a:cubicBezTo>
                    <a:pt x="198" y="136"/>
                    <a:pt x="198" y="136"/>
                    <a:pt x="198" y="136"/>
                  </a:cubicBezTo>
                  <a:cubicBezTo>
                    <a:pt x="199" y="136"/>
                    <a:pt x="200" y="136"/>
                    <a:pt x="201" y="136"/>
                  </a:cubicBezTo>
                  <a:cubicBezTo>
                    <a:pt x="201" y="172"/>
                    <a:pt x="201" y="172"/>
                    <a:pt x="201" y="172"/>
                  </a:cubicBezTo>
                  <a:cubicBezTo>
                    <a:pt x="201" y="172"/>
                    <a:pt x="201" y="172"/>
                    <a:pt x="201" y="172"/>
                  </a:cubicBezTo>
                  <a:cubicBezTo>
                    <a:pt x="201" y="267"/>
                    <a:pt x="201" y="267"/>
                    <a:pt x="201" y="267"/>
                  </a:cubicBezTo>
                  <a:cubicBezTo>
                    <a:pt x="196" y="267"/>
                    <a:pt x="196" y="267"/>
                    <a:pt x="196" y="267"/>
                  </a:cubicBezTo>
                  <a:lnTo>
                    <a:pt x="196" y="172"/>
                  </a:lnTo>
                  <a:close/>
                  <a:moveTo>
                    <a:pt x="199" y="5"/>
                  </a:moveTo>
                  <a:cubicBezTo>
                    <a:pt x="201" y="5"/>
                    <a:pt x="201" y="5"/>
                    <a:pt x="201" y="5"/>
                  </a:cubicBezTo>
                  <a:cubicBezTo>
                    <a:pt x="201" y="45"/>
                    <a:pt x="201" y="45"/>
                    <a:pt x="201" y="45"/>
                  </a:cubicBezTo>
                  <a:cubicBezTo>
                    <a:pt x="200" y="45"/>
                    <a:pt x="199" y="45"/>
                    <a:pt x="199" y="45"/>
                  </a:cubicBezTo>
                  <a:lnTo>
                    <a:pt x="199" y="5"/>
                  </a:lnTo>
                  <a:close/>
                  <a:moveTo>
                    <a:pt x="211" y="61"/>
                  </a:moveTo>
                  <a:cubicBezTo>
                    <a:pt x="217" y="61"/>
                    <a:pt x="221" y="66"/>
                    <a:pt x="221" y="72"/>
                  </a:cubicBezTo>
                  <a:cubicBezTo>
                    <a:pt x="221" y="77"/>
                    <a:pt x="217" y="82"/>
                    <a:pt x="211" y="82"/>
                  </a:cubicBezTo>
                  <a:cubicBezTo>
                    <a:pt x="206" y="82"/>
                    <a:pt x="201" y="77"/>
                    <a:pt x="201" y="72"/>
                  </a:cubicBezTo>
                  <a:cubicBezTo>
                    <a:pt x="201" y="66"/>
                    <a:pt x="206" y="61"/>
                    <a:pt x="211" y="61"/>
                  </a:cubicBezTo>
                  <a:close/>
                  <a:moveTo>
                    <a:pt x="231" y="164"/>
                  </a:moveTo>
                  <a:cubicBezTo>
                    <a:pt x="229" y="164"/>
                    <a:pt x="229" y="164"/>
                    <a:pt x="229" y="164"/>
                  </a:cubicBezTo>
                  <a:cubicBezTo>
                    <a:pt x="216" y="132"/>
                    <a:pt x="216" y="132"/>
                    <a:pt x="216" y="132"/>
                  </a:cubicBezTo>
                  <a:cubicBezTo>
                    <a:pt x="219" y="130"/>
                    <a:pt x="219" y="130"/>
                    <a:pt x="219" y="130"/>
                  </a:cubicBezTo>
                  <a:lnTo>
                    <a:pt x="231" y="164"/>
                  </a:lnTo>
                  <a:close/>
                  <a:moveTo>
                    <a:pt x="232" y="119"/>
                  </a:moveTo>
                  <a:cubicBezTo>
                    <a:pt x="257" y="144"/>
                    <a:pt x="257" y="144"/>
                    <a:pt x="257" y="144"/>
                  </a:cubicBezTo>
                  <a:cubicBezTo>
                    <a:pt x="255" y="145"/>
                    <a:pt x="255" y="145"/>
                    <a:pt x="255" y="145"/>
                  </a:cubicBezTo>
                  <a:cubicBezTo>
                    <a:pt x="231" y="121"/>
                    <a:pt x="231" y="121"/>
                    <a:pt x="231" y="121"/>
                  </a:cubicBezTo>
                  <a:cubicBezTo>
                    <a:pt x="231" y="120"/>
                    <a:pt x="232" y="119"/>
                    <a:pt x="232" y="119"/>
                  </a:cubicBezTo>
                  <a:close/>
                  <a:moveTo>
                    <a:pt x="240" y="103"/>
                  </a:moveTo>
                  <a:cubicBezTo>
                    <a:pt x="272" y="116"/>
                    <a:pt x="272" y="116"/>
                    <a:pt x="272" y="116"/>
                  </a:cubicBezTo>
                  <a:cubicBezTo>
                    <a:pt x="271" y="118"/>
                    <a:pt x="271" y="118"/>
                    <a:pt x="271" y="118"/>
                  </a:cubicBezTo>
                  <a:cubicBezTo>
                    <a:pt x="240" y="105"/>
                    <a:pt x="240" y="105"/>
                    <a:pt x="240" y="105"/>
                  </a:cubicBezTo>
                  <a:cubicBezTo>
                    <a:pt x="240" y="104"/>
                    <a:pt x="240" y="103"/>
                    <a:pt x="240" y="103"/>
                  </a:cubicBezTo>
                  <a:close/>
                  <a:moveTo>
                    <a:pt x="278" y="84"/>
                  </a:moveTo>
                  <a:cubicBezTo>
                    <a:pt x="374" y="84"/>
                    <a:pt x="374" y="84"/>
                    <a:pt x="374" y="84"/>
                  </a:cubicBezTo>
                  <a:cubicBezTo>
                    <a:pt x="374" y="88"/>
                    <a:pt x="374" y="88"/>
                    <a:pt x="374" y="88"/>
                  </a:cubicBezTo>
                  <a:cubicBezTo>
                    <a:pt x="278" y="88"/>
                    <a:pt x="278" y="88"/>
                    <a:pt x="278" y="88"/>
                  </a:cubicBezTo>
                  <a:lnTo>
                    <a:pt x="278" y="84"/>
                  </a:lnTo>
                  <a:close/>
                  <a:moveTo>
                    <a:pt x="359" y="56"/>
                  </a:moveTo>
                  <a:cubicBezTo>
                    <a:pt x="361" y="80"/>
                    <a:pt x="361" y="80"/>
                    <a:pt x="361" y="80"/>
                  </a:cubicBezTo>
                  <a:cubicBezTo>
                    <a:pt x="359" y="80"/>
                    <a:pt x="359" y="80"/>
                    <a:pt x="359" y="80"/>
                  </a:cubicBezTo>
                  <a:cubicBezTo>
                    <a:pt x="357" y="54"/>
                    <a:pt x="357" y="54"/>
                    <a:pt x="357" y="54"/>
                  </a:cubicBezTo>
                  <a:lnTo>
                    <a:pt x="359" y="56"/>
                  </a:lnTo>
                  <a:close/>
                  <a:moveTo>
                    <a:pt x="370" y="68"/>
                  </a:moveTo>
                  <a:cubicBezTo>
                    <a:pt x="397" y="84"/>
                    <a:pt x="397" y="84"/>
                    <a:pt x="397" y="84"/>
                  </a:cubicBezTo>
                  <a:cubicBezTo>
                    <a:pt x="397" y="85"/>
                    <a:pt x="397" y="85"/>
                    <a:pt x="397" y="85"/>
                  </a:cubicBezTo>
                  <a:cubicBezTo>
                    <a:pt x="370" y="72"/>
                    <a:pt x="370" y="72"/>
                    <a:pt x="370" y="72"/>
                  </a:cubicBezTo>
                  <a:lnTo>
                    <a:pt x="370" y="68"/>
                  </a:lnTo>
                  <a:close/>
                  <a:moveTo>
                    <a:pt x="411" y="89"/>
                  </a:moveTo>
                  <a:cubicBezTo>
                    <a:pt x="411" y="93"/>
                    <a:pt x="411" y="93"/>
                    <a:pt x="411" y="93"/>
                  </a:cubicBezTo>
                  <a:cubicBezTo>
                    <a:pt x="381" y="99"/>
                    <a:pt x="381" y="99"/>
                    <a:pt x="381" y="99"/>
                  </a:cubicBezTo>
                  <a:cubicBezTo>
                    <a:pt x="377" y="97"/>
                    <a:pt x="377" y="97"/>
                    <a:pt x="377" y="97"/>
                  </a:cubicBezTo>
                  <a:lnTo>
                    <a:pt x="411" y="89"/>
                  </a:lnTo>
                  <a:close/>
                  <a:moveTo>
                    <a:pt x="430" y="95"/>
                  </a:moveTo>
                  <a:cubicBezTo>
                    <a:pt x="402" y="131"/>
                    <a:pt x="402" y="131"/>
                    <a:pt x="402" y="131"/>
                  </a:cubicBezTo>
                  <a:cubicBezTo>
                    <a:pt x="399" y="127"/>
                    <a:pt x="399" y="127"/>
                    <a:pt x="399" y="127"/>
                  </a:cubicBezTo>
                  <a:cubicBezTo>
                    <a:pt x="427" y="91"/>
                    <a:pt x="427" y="91"/>
                    <a:pt x="427" y="91"/>
                  </a:cubicBezTo>
                  <a:lnTo>
                    <a:pt x="430" y="95"/>
                  </a:lnTo>
                  <a:close/>
                  <a:moveTo>
                    <a:pt x="446" y="98"/>
                  </a:moveTo>
                  <a:cubicBezTo>
                    <a:pt x="431" y="144"/>
                    <a:pt x="431" y="144"/>
                    <a:pt x="431" y="144"/>
                  </a:cubicBezTo>
                  <a:cubicBezTo>
                    <a:pt x="429" y="143"/>
                    <a:pt x="429" y="143"/>
                    <a:pt x="429" y="143"/>
                  </a:cubicBezTo>
                  <a:cubicBezTo>
                    <a:pt x="444" y="96"/>
                    <a:pt x="444" y="96"/>
                    <a:pt x="444" y="96"/>
                  </a:cubicBezTo>
                  <a:lnTo>
                    <a:pt x="446" y="98"/>
                  </a:lnTo>
                  <a:close/>
                  <a:moveTo>
                    <a:pt x="460" y="96"/>
                  </a:moveTo>
                  <a:cubicBezTo>
                    <a:pt x="463" y="96"/>
                    <a:pt x="463" y="96"/>
                    <a:pt x="463" y="96"/>
                  </a:cubicBezTo>
                  <a:cubicBezTo>
                    <a:pt x="463" y="155"/>
                    <a:pt x="463" y="155"/>
                    <a:pt x="463" y="155"/>
                  </a:cubicBezTo>
                  <a:cubicBezTo>
                    <a:pt x="460" y="155"/>
                    <a:pt x="460" y="155"/>
                    <a:pt x="460" y="155"/>
                  </a:cubicBezTo>
                  <a:lnTo>
                    <a:pt x="460" y="96"/>
                  </a:lnTo>
                  <a:close/>
                  <a:moveTo>
                    <a:pt x="206" y="286"/>
                  </a:moveTo>
                  <a:cubicBezTo>
                    <a:pt x="216" y="286"/>
                    <a:pt x="216" y="286"/>
                    <a:pt x="216" y="286"/>
                  </a:cubicBezTo>
                  <a:cubicBezTo>
                    <a:pt x="216" y="307"/>
                    <a:pt x="216" y="307"/>
                    <a:pt x="216" y="307"/>
                  </a:cubicBezTo>
                  <a:cubicBezTo>
                    <a:pt x="206" y="307"/>
                    <a:pt x="206" y="307"/>
                    <a:pt x="206" y="307"/>
                  </a:cubicBezTo>
                  <a:lnTo>
                    <a:pt x="206" y="286"/>
                  </a:lnTo>
                  <a:close/>
                  <a:moveTo>
                    <a:pt x="221" y="279"/>
                  </a:moveTo>
                  <a:cubicBezTo>
                    <a:pt x="226" y="276"/>
                    <a:pt x="226" y="276"/>
                    <a:pt x="226" y="276"/>
                  </a:cubicBezTo>
                  <a:cubicBezTo>
                    <a:pt x="226" y="312"/>
                    <a:pt x="226" y="312"/>
                    <a:pt x="226" y="312"/>
                  </a:cubicBezTo>
                  <a:cubicBezTo>
                    <a:pt x="221" y="309"/>
                    <a:pt x="221" y="309"/>
                    <a:pt x="221" y="309"/>
                  </a:cubicBezTo>
                  <a:lnTo>
                    <a:pt x="221" y="279"/>
                  </a:lnTo>
                  <a:close/>
                  <a:moveTo>
                    <a:pt x="345" y="260"/>
                  </a:moveTo>
                  <a:cubicBezTo>
                    <a:pt x="345" y="236"/>
                    <a:pt x="345" y="236"/>
                    <a:pt x="345" y="236"/>
                  </a:cubicBezTo>
                  <a:cubicBezTo>
                    <a:pt x="348" y="236"/>
                    <a:pt x="348" y="236"/>
                    <a:pt x="348" y="236"/>
                  </a:cubicBezTo>
                  <a:cubicBezTo>
                    <a:pt x="349" y="257"/>
                    <a:pt x="349" y="257"/>
                    <a:pt x="349" y="257"/>
                  </a:cubicBezTo>
                  <a:cubicBezTo>
                    <a:pt x="364" y="285"/>
                    <a:pt x="364" y="285"/>
                    <a:pt x="364" y="285"/>
                  </a:cubicBezTo>
                  <a:lnTo>
                    <a:pt x="345" y="260"/>
                  </a:lnTo>
                  <a:close/>
                  <a:moveTo>
                    <a:pt x="397" y="192"/>
                  </a:moveTo>
                  <a:cubicBezTo>
                    <a:pt x="397" y="182"/>
                    <a:pt x="397" y="182"/>
                    <a:pt x="397" y="182"/>
                  </a:cubicBezTo>
                  <a:cubicBezTo>
                    <a:pt x="400" y="182"/>
                    <a:pt x="400" y="182"/>
                    <a:pt x="400" y="182"/>
                  </a:cubicBezTo>
                  <a:cubicBezTo>
                    <a:pt x="409" y="190"/>
                    <a:pt x="409" y="190"/>
                    <a:pt x="409" y="190"/>
                  </a:cubicBezTo>
                  <a:cubicBezTo>
                    <a:pt x="407" y="204"/>
                    <a:pt x="407" y="204"/>
                    <a:pt x="407" y="204"/>
                  </a:cubicBezTo>
                  <a:cubicBezTo>
                    <a:pt x="398" y="210"/>
                    <a:pt x="398" y="210"/>
                    <a:pt x="398" y="210"/>
                  </a:cubicBezTo>
                  <a:cubicBezTo>
                    <a:pt x="394" y="210"/>
                    <a:pt x="394" y="210"/>
                    <a:pt x="394" y="210"/>
                  </a:cubicBezTo>
                  <a:cubicBezTo>
                    <a:pt x="394" y="204"/>
                    <a:pt x="394" y="204"/>
                    <a:pt x="394" y="204"/>
                  </a:cubicBezTo>
                  <a:cubicBezTo>
                    <a:pt x="399" y="204"/>
                    <a:pt x="399" y="204"/>
                    <a:pt x="399" y="204"/>
                  </a:cubicBezTo>
                  <a:cubicBezTo>
                    <a:pt x="399" y="202"/>
                    <a:pt x="399" y="202"/>
                    <a:pt x="399" y="202"/>
                  </a:cubicBezTo>
                  <a:cubicBezTo>
                    <a:pt x="394" y="202"/>
                    <a:pt x="394" y="202"/>
                    <a:pt x="394" y="202"/>
                  </a:cubicBezTo>
                  <a:cubicBezTo>
                    <a:pt x="394" y="192"/>
                    <a:pt x="394" y="192"/>
                    <a:pt x="394" y="192"/>
                  </a:cubicBezTo>
                  <a:lnTo>
                    <a:pt x="397" y="192"/>
                  </a:lnTo>
                  <a:close/>
                  <a:moveTo>
                    <a:pt x="406" y="220"/>
                  </a:moveTo>
                  <a:cubicBezTo>
                    <a:pt x="400" y="220"/>
                    <a:pt x="400" y="220"/>
                    <a:pt x="400" y="220"/>
                  </a:cubicBezTo>
                  <a:cubicBezTo>
                    <a:pt x="400" y="212"/>
                    <a:pt x="400" y="212"/>
                    <a:pt x="400" y="212"/>
                  </a:cubicBezTo>
                  <a:cubicBezTo>
                    <a:pt x="412" y="206"/>
                    <a:pt x="412" y="206"/>
                    <a:pt x="412" y="206"/>
                  </a:cubicBezTo>
                  <a:lnTo>
                    <a:pt x="406" y="220"/>
                  </a:lnTo>
                  <a:close/>
                  <a:moveTo>
                    <a:pt x="413" y="497"/>
                  </a:moveTo>
                  <a:cubicBezTo>
                    <a:pt x="426" y="429"/>
                    <a:pt x="426" y="429"/>
                    <a:pt x="426" y="429"/>
                  </a:cubicBezTo>
                  <a:cubicBezTo>
                    <a:pt x="422" y="403"/>
                    <a:pt x="422" y="403"/>
                    <a:pt x="422" y="403"/>
                  </a:cubicBezTo>
                  <a:cubicBezTo>
                    <a:pt x="411" y="451"/>
                    <a:pt x="411" y="451"/>
                    <a:pt x="411" y="451"/>
                  </a:cubicBezTo>
                  <a:cubicBezTo>
                    <a:pt x="405" y="451"/>
                    <a:pt x="405" y="451"/>
                    <a:pt x="405" y="451"/>
                  </a:cubicBezTo>
                  <a:cubicBezTo>
                    <a:pt x="405" y="408"/>
                    <a:pt x="405" y="408"/>
                    <a:pt x="405" y="408"/>
                  </a:cubicBezTo>
                  <a:cubicBezTo>
                    <a:pt x="423" y="395"/>
                    <a:pt x="423" y="395"/>
                    <a:pt x="423" y="395"/>
                  </a:cubicBezTo>
                  <a:cubicBezTo>
                    <a:pt x="432" y="320"/>
                    <a:pt x="432" y="320"/>
                    <a:pt x="432" y="320"/>
                  </a:cubicBezTo>
                  <a:cubicBezTo>
                    <a:pt x="397" y="401"/>
                    <a:pt x="397" y="401"/>
                    <a:pt x="397" y="401"/>
                  </a:cubicBezTo>
                  <a:cubicBezTo>
                    <a:pt x="395" y="401"/>
                    <a:pt x="395" y="401"/>
                    <a:pt x="395" y="401"/>
                  </a:cubicBezTo>
                  <a:cubicBezTo>
                    <a:pt x="394" y="351"/>
                    <a:pt x="394" y="351"/>
                    <a:pt x="394" y="351"/>
                  </a:cubicBezTo>
                  <a:cubicBezTo>
                    <a:pt x="406" y="321"/>
                    <a:pt x="406" y="321"/>
                    <a:pt x="406" y="321"/>
                  </a:cubicBezTo>
                  <a:cubicBezTo>
                    <a:pt x="385" y="302"/>
                    <a:pt x="385" y="302"/>
                    <a:pt x="385" y="302"/>
                  </a:cubicBezTo>
                  <a:cubicBezTo>
                    <a:pt x="405" y="281"/>
                    <a:pt x="405" y="281"/>
                    <a:pt x="405" y="281"/>
                  </a:cubicBezTo>
                  <a:cubicBezTo>
                    <a:pt x="412" y="284"/>
                    <a:pt x="412" y="284"/>
                    <a:pt x="412" y="284"/>
                  </a:cubicBezTo>
                  <a:cubicBezTo>
                    <a:pt x="403" y="302"/>
                    <a:pt x="403" y="302"/>
                    <a:pt x="403" y="302"/>
                  </a:cubicBezTo>
                  <a:cubicBezTo>
                    <a:pt x="425" y="319"/>
                    <a:pt x="425" y="319"/>
                    <a:pt x="425" y="319"/>
                  </a:cubicBezTo>
                  <a:cubicBezTo>
                    <a:pt x="455" y="296"/>
                    <a:pt x="455" y="296"/>
                    <a:pt x="455" y="296"/>
                  </a:cubicBezTo>
                  <a:cubicBezTo>
                    <a:pt x="478" y="218"/>
                    <a:pt x="478" y="218"/>
                    <a:pt x="478" y="218"/>
                  </a:cubicBezTo>
                  <a:cubicBezTo>
                    <a:pt x="468" y="184"/>
                    <a:pt x="468" y="184"/>
                    <a:pt x="468" y="184"/>
                  </a:cubicBezTo>
                  <a:cubicBezTo>
                    <a:pt x="481" y="173"/>
                    <a:pt x="481" y="173"/>
                    <a:pt x="481" y="173"/>
                  </a:cubicBezTo>
                  <a:cubicBezTo>
                    <a:pt x="485" y="167"/>
                    <a:pt x="485" y="167"/>
                    <a:pt x="485" y="167"/>
                  </a:cubicBezTo>
                  <a:cubicBezTo>
                    <a:pt x="484" y="167"/>
                    <a:pt x="484" y="167"/>
                    <a:pt x="484" y="167"/>
                  </a:cubicBezTo>
                  <a:cubicBezTo>
                    <a:pt x="484" y="167"/>
                    <a:pt x="484" y="167"/>
                    <a:pt x="484" y="167"/>
                  </a:cubicBezTo>
                  <a:cubicBezTo>
                    <a:pt x="461" y="176"/>
                    <a:pt x="461" y="176"/>
                    <a:pt x="461" y="176"/>
                  </a:cubicBezTo>
                  <a:cubicBezTo>
                    <a:pt x="457" y="226"/>
                    <a:pt x="457" y="226"/>
                    <a:pt x="457" y="226"/>
                  </a:cubicBezTo>
                  <a:cubicBezTo>
                    <a:pt x="416" y="228"/>
                    <a:pt x="416" y="228"/>
                    <a:pt x="416" y="228"/>
                  </a:cubicBezTo>
                  <a:cubicBezTo>
                    <a:pt x="460" y="233"/>
                    <a:pt x="460" y="233"/>
                    <a:pt x="460" y="233"/>
                  </a:cubicBezTo>
                  <a:cubicBezTo>
                    <a:pt x="415" y="240"/>
                    <a:pt x="415" y="240"/>
                    <a:pt x="415" y="240"/>
                  </a:cubicBezTo>
                  <a:cubicBezTo>
                    <a:pt x="421" y="255"/>
                    <a:pt x="421" y="255"/>
                    <a:pt x="421" y="255"/>
                  </a:cubicBezTo>
                  <a:cubicBezTo>
                    <a:pt x="412" y="265"/>
                    <a:pt x="412" y="265"/>
                    <a:pt x="412" y="265"/>
                  </a:cubicBezTo>
                  <a:cubicBezTo>
                    <a:pt x="393" y="258"/>
                    <a:pt x="393" y="258"/>
                    <a:pt x="393" y="258"/>
                  </a:cubicBezTo>
                  <a:cubicBezTo>
                    <a:pt x="376" y="267"/>
                    <a:pt x="376" y="267"/>
                    <a:pt x="376" y="267"/>
                  </a:cubicBezTo>
                  <a:cubicBezTo>
                    <a:pt x="367" y="256"/>
                    <a:pt x="367" y="256"/>
                    <a:pt x="367" y="256"/>
                  </a:cubicBezTo>
                  <a:cubicBezTo>
                    <a:pt x="379" y="222"/>
                    <a:pt x="379" y="222"/>
                    <a:pt x="379" y="222"/>
                  </a:cubicBezTo>
                  <a:cubicBezTo>
                    <a:pt x="384" y="222"/>
                    <a:pt x="384" y="222"/>
                    <a:pt x="384" y="222"/>
                  </a:cubicBezTo>
                  <a:cubicBezTo>
                    <a:pt x="386" y="251"/>
                    <a:pt x="386" y="251"/>
                    <a:pt x="386" y="251"/>
                  </a:cubicBezTo>
                  <a:cubicBezTo>
                    <a:pt x="393" y="230"/>
                    <a:pt x="393" y="230"/>
                    <a:pt x="393" y="230"/>
                  </a:cubicBezTo>
                  <a:cubicBezTo>
                    <a:pt x="410" y="232"/>
                    <a:pt x="410" y="232"/>
                    <a:pt x="410" y="232"/>
                  </a:cubicBezTo>
                  <a:cubicBezTo>
                    <a:pt x="403" y="228"/>
                    <a:pt x="403" y="228"/>
                    <a:pt x="403" y="228"/>
                  </a:cubicBezTo>
                  <a:cubicBezTo>
                    <a:pt x="414" y="228"/>
                    <a:pt x="414" y="228"/>
                    <a:pt x="414" y="228"/>
                  </a:cubicBezTo>
                  <a:cubicBezTo>
                    <a:pt x="411" y="220"/>
                    <a:pt x="411" y="220"/>
                    <a:pt x="411" y="220"/>
                  </a:cubicBezTo>
                  <a:cubicBezTo>
                    <a:pt x="418" y="210"/>
                    <a:pt x="418" y="210"/>
                    <a:pt x="418" y="210"/>
                  </a:cubicBezTo>
                  <a:cubicBezTo>
                    <a:pt x="420" y="188"/>
                    <a:pt x="420" y="188"/>
                    <a:pt x="420" y="188"/>
                  </a:cubicBezTo>
                  <a:cubicBezTo>
                    <a:pt x="405" y="176"/>
                    <a:pt x="405" y="176"/>
                    <a:pt x="405" y="176"/>
                  </a:cubicBezTo>
                  <a:cubicBezTo>
                    <a:pt x="393" y="176"/>
                    <a:pt x="393" y="176"/>
                    <a:pt x="393" y="176"/>
                  </a:cubicBezTo>
                  <a:cubicBezTo>
                    <a:pt x="383" y="184"/>
                    <a:pt x="383" y="184"/>
                    <a:pt x="383" y="184"/>
                  </a:cubicBezTo>
                  <a:cubicBezTo>
                    <a:pt x="380" y="122"/>
                    <a:pt x="380" y="122"/>
                    <a:pt x="380" y="122"/>
                  </a:cubicBezTo>
                  <a:cubicBezTo>
                    <a:pt x="377" y="118"/>
                    <a:pt x="377" y="118"/>
                    <a:pt x="377" y="118"/>
                  </a:cubicBezTo>
                  <a:cubicBezTo>
                    <a:pt x="374" y="221"/>
                    <a:pt x="374" y="221"/>
                    <a:pt x="374" y="221"/>
                  </a:cubicBezTo>
                  <a:cubicBezTo>
                    <a:pt x="367" y="234"/>
                    <a:pt x="367" y="234"/>
                    <a:pt x="367" y="234"/>
                  </a:cubicBezTo>
                  <a:cubicBezTo>
                    <a:pt x="367" y="234"/>
                    <a:pt x="366" y="232"/>
                    <a:pt x="364" y="225"/>
                  </a:cubicBezTo>
                  <a:cubicBezTo>
                    <a:pt x="362" y="219"/>
                    <a:pt x="365" y="200"/>
                    <a:pt x="365" y="200"/>
                  </a:cubicBezTo>
                  <a:cubicBezTo>
                    <a:pt x="372" y="120"/>
                    <a:pt x="372" y="120"/>
                    <a:pt x="372" y="120"/>
                  </a:cubicBezTo>
                  <a:cubicBezTo>
                    <a:pt x="366" y="127"/>
                    <a:pt x="366" y="127"/>
                    <a:pt x="366" y="127"/>
                  </a:cubicBezTo>
                  <a:cubicBezTo>
                    <a:pt x="362" y="176"/>
                    <a:pt x="362" y="176"/>
                    <a:pt x="362" y="176"/>
                  </a:cubicBezTo>
                  <a:cubicBezTo>
                    <a:pt x="344" y="189"/>
                    <a:pt x="344" y="189"/>
                    <a:pt x="344" y="189"/>
                  </a:cubicBezTo>
                  <a:cubicBezTo>
                    <a:pt x="339" y="216"/>
                    <a:pt x="339" y="216"/>
                    <a:pt x="339" y="216"/>
                  </a:cubicBezTo>
                  <a:cubicBezTo>
                    <a:pt x="347" y="195"/>
                    <a:pt x="347" y="195"/>
                    <a:pt x="347" y="195"/>
                  </a:cubicBezTo>
                  <a:cubicBezTo>
                    <a:pt x="360" y="188"/>
                    <a:pt x="360" y="188"/>
                    <a:pt x="360" y="188"/>
                  </a:cubicBezTo>
                  <a:cubicBezTo>
                    <a:pt x="359" y="201"/>
                    <a:pt x="359" y="201"/>
                    <a:pt x="359" y="201"/>
                  </a:cubicBezTo>
                  <a:cubicBezTo>
                    <a:pt x="349" y="207"/>
                    <a:pt x="349" y="207"/>
                    <a:pt x="349" y="207"/>
                  </a:cubicBezTo>
                  <a:cubicBezTo>
                    <a:pt x="331" y="230"/>
                    <a:pt x="331" y="230"/>
                    <a:pt x="331" y="230"/>
                  </a:cubicBezTo>
                  <a:cubicBezTo>
                    <a:pt x="329" y="270"/>
                    <a:pt x="329" y="270"/>
                    <a:pt x="329" y="270"/>
                  </a:cubicBezTo>
                  <a:cubicBezTo>
                    <a:pt x="369" y="305"/>
                    <a:pt x="369" y="305"/>
                    <a:pt x="369" y="305"/>
                  </a:cubicBezTo>
                  <a:cubicBezTo>
                    <a:pt x="361" y="327"/>
                    <a:pt x="361" y="327"/>
                    <a:pt x="361" y="327"/>
                  </a:cubicBezTo>
                  <a:cubicBezTo>
                    <a:pt x="394" y="351"/>
                    <a:pt x="394" y="351"/>
                    <a:pt x="394" y="351"/>
                  </a:cubicBezTo>
                  <a:cubicBezTo>
                    <a:pt x="386" y="356"/>
                    <a:pt x="386" y="356"/>
                    <a:pt x="386" y="356"/>
                  </a:cubicBezTo>
                  <a:cubicBezTo>
                    <a:pt x="349" y="337"/>
                    <a:pt x="349" y="337"/>
                    <a:pt x="349" y="337"/>
                  </a:cubicBezTo>
                  <a:cubicBezTo>
                    <a:pt x="361" y="327"/>
                    <a:pt x="361" y="327"/>
                    <a:pt x="361" y="327"/>
                  </a:cubicBezTo>
                  <a:cubicBezTo>
                    <a:pt x="289" y="318"/>
                    <a:pt x="289" y="318"/>
                    <a:pt x="289" y="318"/>
                  </a:cubicBezTo>
                  <a:cubicBezTo>
                    <a:pt x="252" y="337"/>
                    <a:pt x="252" y="337"/>
                    <a:pt x="252" y="337"/>
                  </a:cubicBezTo>
                  <a:cubicBezTo>
                    <a:pt x="252" y="350"/>
                    <a:pt x="252" y="350"/>
                    <a:pt x="252" y="350"/>
                  </a:cubicBezTo>
                  <a:cubicBezTo>
                    <a:pt x="252" y="367"/>
                    <a:pt x="252" y="367"/>
                    <a:pt x="252" y="367"/>
                  </a:cubicBezTo>
                  <a:cubicBezTo>
                    <a:pt x="229" y="367"/>
                    <a:pt x="229" y="367"/>
                    <a:pt x="229" y="367"/>
                  </a:cubicBezTo>
                  <a:cubicBezTo>
                    <a:pt x="220" y="351"/>
                    <a:pt x="220" y="351"/>
                    <a:pt x="220" y="351"/>
                  </a:cubicBezTo>
                  <a:cubicBezTo>
                    <a:pt x="206" y="351"/>
                    <a:pt x="206" y="351"/>
                    <a:pt x="206" y="351"/>
                  </a:cubicBezTo>
                  <a:cubicBezTo>
                    <a:pt x="206" y="326"/>
                    <a:pt x="206" y="326"/>
                    <a:pt x="206" y="326"/>
                  </a:cubicBezTo>
                  <a:cubicBezTo>
                    <a:pt x="226" y="326"/>
                    <a:pt x="226" y="326"/>
                    <a:pt x="226" y="326"/>
                  </a:cubicBezTo>
                  <a:cubicBezTo>
                    <a:pt x="226" y="326"/>
                    <a:pt x="226" y="326"/>
                    <a:pt x="227" y="326"/>
                  </a:cubicBezTo>
                  <a:cubicBezTo>
                    <a:pt x="231" y="326"/>
                    <a:pt x="235" y="323"/>
                    <a:pt x="235" y="318"/>
                  </a:cubicBezTo>
                  <a:cubicBezTo>
                    <a:pt x="235" y="318"/>
                    <a:pt x="235" y="318"/>
                    <a:pt x="235" y="318"/>
                  </a:cubicBezTo>
                  <a:cubicBezTo>
                    <a:pt x="235" y="315"/>
                    <a:pt x="235" y="315"/>
                    <a:pt x="235" y="315"/>
                  </a:cubicBezTo>
                  <a:cubicBezTo>
                    <a:pt x="235" y="315"/>
                    <a:pt x="235" y="315"/>
                    <a:pt x="235" y="315"/>
                  </a:cubicBezTo>
                  <a:cubicBezTo>
                    <a:pt x="235" y="286"/>
                    <a:pt x="235" y="286"/>
                    <a:pt x="235" y="286"/>
                  </a:cubicBezTo>
                  <a:cubicBezTo>
                    <a:pt x="235" y="286"/>
                    <a:pt x="235" y="286"/>
                    <a:pt x="235" y="286"/>
                  </a:cubicBezTo>
                  <a:cubicBezTo>
                    <a:pt x="235" y="275"/>
                    <a:pt x="235" y="275"/>
                    <a:pt x="235" y="275"/>
                  </a:cubicBezTo>
                  <a:cubicBezTo>
                    <a:pt x="235" y="275"/>
                    <a:pt x="235" y="275"/>
                    <a:pt x="235" y="275"/>
                  </a:cubicBezTo>
                  <a:cubicBezTo>
                    <a:pt x="235" y="270"/>
                    <a:pt x="231" y="266"/>
                    <a:pt x="227" y="266"/>
                  </a:cubicBezTo>
                  <a:cubicBezTo>
                    <a:pt x="227" y="266"/>
                    <a:pt x="226" y="266"/>
                    <a:pt x="226" y="266"/>
                  </a:cubicBezTo>
                  <a:cubicBezTo>
                    <a:pt x="206" y="266"/>
                    <a:pt x="206" y="266"/>
                    <a:pt x="206" y="266"/>
                  </a:cubicBezTo>
                  <a:cubicBezTo>
                    <a:pt x="206" y="172"/>
                    <a:pt x="206" y="172"/>
                    <a:pt x="206" y="172"/>
                  </a:cubicBezTo>
                  <a:cubicBezTo>
                    <a:pt x="204" y="172"/>
                    <a:pt x="204" y="172"/>
                    <a:pt x="204" y="172"/>
                  </a:cubicBezTo>
                  <a:cubicBezTo>
                    <a:pt x="204" y="138"/>
                    <a:pt x="204" y="138"/>
                    <a:pt x="204" y="138"/>
                  </a:cubicBezTo>
                  <a:cubicBezTo>
                    <a:pt x="206" y="138"/>
                    <a:pt x="207" y="137"/>
                    <a:pt x="208" y="137"/>
                  </a:cubicBezTo>
                  <a:cubicBezTo>
                    <a:pt x="220" y="169"/>
                    <a:pt x="220" y="169"/>
                    <a:pt x="220" y="169"/>
                  </a:cubicBezTo>
                  <a:cubicBezTo>
                    <a:pt x="218" y="170"/>
                    <a:pt x="218" y="170"/>
                    <a:pt x="218" y="170"/>
                  </a:cubicBezTo>
                  <a:cubicBezTo>
                    <a:pt x="218" y="170"/>
                    <a:pt x="218" y="170"/>
                    <a:pt x="218" y="170"/>
                  </a:cubicBezTo>
                  <a:cubicBezTo>
                    <a:pt x="220" y="174"/>
                    <a:pt x="220" y="174"/>
                    <a:pt x="220" y="174"/>
                  </a:cubicBezTo>
                  <a:cubicBezTo>
                    <a:pt x="238" y="167"/>
                    <a:pt x="238" y="167"/>
                    <a:pt x="238" y="167"/>
                  </a:cubicBezTo>
                  <a:cubicBezTo>
                    <a:pt x="237" y="163"/>
                    <a:pt x="237" y="163"/>
                    <a:pt x="237" y="163"/>
                  </a:cubicBezTo>
                  <a:cubicBezTo>
                    <a:pt x="235" y="163"/>
                    <a:pt x="235" y="163"/>
                    <a:pt x="235" y="163"/>
                  </a:cubicBezTo>
                  <a:cubicBezTo>
                    <a:pt x="222" y="131"/>
                    <a:pt x="222" y="131"/>
                    <a:pt x="222" y="131"/>
                  </a:cubicBezTo>
                  <a:cubicBezTo>
                    <a:pt x="223" y="130"/>
                    <a:pt x="224" y="130"/>
                    <a:pt x="225" y="129"/>
                  </a:cubicBezTo>
                  <a:cubicBezTo>
                    <a:pt x="250" y="153"/>
                    <a:pt x="250" y="153"/>
                    <a:pt x="250" y="153"/>
                  </a:cubicBezTo>
                  <a:cubicBezTo>
                    <a:pt x="248" y="155"/>
                    <a:pt x="248" y="155"/>
                    <a:pt x="248" y="155"/>
                  </a:cubicBezTo>
                  <a:cubicBezTo>
                    <a:pt x="248" y="155"/>
                    <a:pt x="248" y="155"/>
                    <a:pt x="248" y="155"/>
                  </a:cubicBezTo>
                  <a:cubicBezTo>
                    <a:pt x="251" y="158"/>
                    <a:pt x="251" y="158"/>
                    <a:pt x="251" y="158"/>
                  </a:cubicBezTo>
                  <a:cubicBezTo>
                    <a:pt x="265" y="144"/>
                    <a:pt x="265" y="144"/>
                    <a:pt x="265" y="144"/>
                  </a:cubicBezTo>
                  <a:cubicBezTo>
                    <a:pt x="262" y="141"/>
                    <a:pt x="262" y="141"/>
                    <a:pt x="262" y="141"/>
                  </a:cubicBezTo>
                  <a:cubicBezTo>
                    <a:pt x="260" y="142"/>
                    <a:pt x="260" y="142"/>
                    <a:pt x="260" y="142"/>
                  </a:cubicBezTo>
                  <a:cubicBezTo>
                    <a:pt x="235" y="118"/>
                    <a:pt x="235" y="118"/>
                    <a:pt x="235" y="118"/>
                  </a:cubicBezTo>
                  <a:cubicBezTo>
                    <a:pt x="236" y="117"/>
                    <a:pt x="237" y="116"/>
                    <a:pt x="237" y="115"/>
                  </a:cubicBezTo>
                  <a:cubicBezTo>
                    <a:pt x="270" y="128"/>
                    <a:pt x="270" y="128"/>
                    <a:pt x="270" y="128"/>
                  </a:cubicBezTo>
                  <a:cubicBezTo>
                    <a:pt x="269" y="131"/>
                    <a:pt x="269" y="131"/>
                    <a:pt x="269" y="131"/>
                  </a:cubicBezTo>
                  <a:cubicBezTo>
                    <a:pt x="269" y="131"/>
                    <a:pt x="269" y="131"/>
                    <a:pt x="269" y="131"/>
                  </a:cubicBezTo>
                  <a:cubicBezTo>
                    <a:pt x="273" y="132"/>
                    <a:pt x="273" y="132"/>
                    <a:pt x="273" y="132"/>
                  </a:cubicBezTo>
                  <a:cubicBezTo>
                    <a:pt x="281" y="114"/>
                    <a:pt x="281" y="114"/>
                    <a:pt x="281" y="114"/>
                  </a:cubicBezTo>
                  <a:cubicBezTo>
                    <a:pt x="277" y="112"/>
                    <a:pt x="277" y="112"/>
                    <a:pt x="277" y="112"/>
                  </a:cubicBezTo>
                  <a:cubicBezTo>
                    <a:pt x="276" y="114"/>
                    <a:pt x="276" y="114"/>
                    <a:pt x="276" y="114"/>
                  </a:cubicBezTo>
                  <a:cubicBezTo>
                    <a:pt x="243" y="101"/>
                    <a:pt x="243" y="101"/>
                    <a:pt x="243" y="101"/>
                  </a:cubicBezTo>
                  <a:cubicBezTo>
                    <a:pt x="243" y="100"/>
                    <a:pt x="243" y="99"/>
                    <a:pt x="243" y="98"/>
                  </a:cubicBezTo>
                  <a:cubicBezTo>
                    <a:pt x="278" y="98"/>
                    <a:pt x="278" y="98"/>
                    <a:pt x="278" y="98"/>
                  </a:cubicBezTo>
                  <a:cubicBezTo>
                    <a:pt x="278" y="100"/>
                    <a:pt x="278" y="100"/>
                    <a:pt x="278" y="100"/>
                  </a:cubicBezTo>
                  <a:cubicBezTo>
                    <a:pt x="368" y="100"/>
                    <a:pt x="368" y="100"/>
                    <a:pt x="368" y="100"/>
                  </a:cubicBezTo>
                  <a:cubicBezTo>
                    <a:pt x="368" y="101"/>
                    <a:pt x="368" y="103"/>
                    <a:pt x="369" y="105"/>
                  </a:cubicBezTo>
                  <a:cubicBezTo>
                    <a:pt x="371" y="109"/>
                    <a:pt x="373" y="112"/>
                    <a:pt x="374" y="112"/>
                  </a:cubicBezTo>
                  <a:cubicBezTo>
                    <a:pt x="374" y="112"/>
                    <a:pt x="374" y="112"/>
                    <a:pt x="374" y="112"/>
                  </a:cubicBezTo>
                  <a:cubicBezTo>
                    <a:pt x="374" y="112"/>
                    <a:pt x="374" y="112"/>
                    <a:pt x="374" y="112"/>
                  </a:cubicBezTo>
                  <a:cubicBezTo>
                    <a:pt x="406" y="100"/>
                    <a:pt x="406" y="100"/>
                    <a:pt x="406" y="100"/>
                  </a:cubicBezTo>
                  <a:cubicBezTo>
                    <a:pt x="415" y="100"/>
                    <a:pt x="415" y="100"/>
                    <a:pt x="415" y="10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1"/>
                    <a:pt x="395" y="134"/>
                    <a:pt x="398" y="137"/>
                  </a:cubicBezTo>
                  <a:cubicBezTo>
                    <a:pt x="402" y="139"/>
                    <a:pt x="405" y="140"/>
                    <a:pt x="406" y="139"/>
                  </a:cubicBezTo>
                  <a:cubicBezTo>
                    <a:pt x="406" y="139"/>
                    <a:pt x="406" y="139"/>
                    <a:pt x="406" y="139"/>
                  </a:cubicBezTo>
                  <a:cubicBezTo>
                    <a:pt x="438" y="100"/>
                    <a:pt x="438" y="100"/>
                    <a:pt x="438" y="100"/>
                  </a:cubicBezTo>
                  <a:cubicBezTo>
                    <a:pt x="438" y="100"/>
                    <a:pt x="438" y="100"/>
                    <a:pt x="438" y="100"/>
                  </a:cubicBezTo>
                  <a:cubicBezTo>
                    <a:pt x="422" y="147"/>
                    <a:pt x="422" y="147"/>
                    <a:pt x="422" y="147"/>
                  </a:cubicBezTo>
                  <a:cubicBezTo>
                    <a:pt x="422" y="147"/>
                    <a:pt x="422" y="147"/>
                    <a:pt x="422" y="147"/>
                  </a:cubicBezTo>
                  <a:cubicBezTo>
                    <a:pt x="422" y="147"/>
                    <a:pt x="422" y="147"/>
                    <a:pt x="422" y="147"/>
                  </a:cubicBezTo>
                  <a:cubicBezTo>
                    <a:pt x="422" y="149"/>
                    <a:pt x="425" y="151"/>
                    <a:pt x="429" y="153"/>
                  </a:cubicBezTo>
                  <a:cubicBezTo>
                    <a:pt x="434" y="154"/>
                    <a:pt x="437" y="155"/>
                    <a:pt x="438" y="154"/>
                  </a:cubicBezTo>
                  <a:cubicBezTo>
                    <a:pt x="438" y="154"/>
                    <a:pt x="438" y="154"/>
                    <a:pt x="438" y="154"/>
                  </a:cubicBezTo>
                  <a:cubicBezTo>
                    <a:pt x="438" y="154"/>
                    <a:pt x="438" y="154"/>
                    <a:pt x="438" y="154"/>
                  </a:cubicBezTo>
                  <a:cubicBezTo>
                    <a:pt x="438" y="154"/>
                    <a:pt x="438" y="153"/>
                    <a:pt x="438" y="153"/>
                  </a:cubicBezTo>
                  <a:cubicBezTo>
                    <a:pt x="438" y="153"/>
                    <a:pt x="438" y="153"/>
                    <a:pt x="438" y="153"/>
                  </a:cubicBezTo>
                  <a:cubicBezTo>
                    <a:pt x="456" y="100"/>
                    <a:pt x="456" y="100"/>
                    <a:pt x="456" y="100"/>
                  </a:cubicBezTo>
                  <a:cubicBezTo>
                    <a:pt x="456" y="100"/>
                    <a:pt x="456" y="100"/>
                    <a:pt x="456" y="100"/>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7" y="160"/>
                    <a:pt x="461" y="161"/>
                    <a:pt x="465" y="161"/>
                  </a:cubicBezTo>
                  <a:cubicBezTo>
                    <a:pt x="470" y="161"/>
                    <a:pt x="474" y="160"/>
                    <a:pt x="474" y="159"/>
                  </a:cubicBezTo>
                  <a:cubicBezTo>
                    <a:pt x="474" y="159"/>
                    <a:pt x="474" y="159"/>
                    <a:pt x="474" y="159"/>
                  </a:cubicBezTo>
                  <a:cubicBezTo>
                    <a:pt x="474" y="159"/>
                    <a:pt x="474" y="159"/>
                    <a:pt x="474" y="159"/>
                  </a:cubicBezTo>
                  <a:cubicBezTo>
                    <a:pt x="474" y="159"/>
                    <a:pt x="474" y="159"/>
                    <a:pt x="474" y="159"/>
                  </a:cubicBezTo>
                  <a:cubicBezTo>
                    <a:pt x="474" y="159"/>
                    <a:pt x="474" y="159"/>
                    <a:pt x="474" y="159"/>
                  </a:cubicBezTo>
                  <a:cubicBezTo>
                    <a:pt x="474" y="100"/>
                    <a:pt x="474" y="100"/>
                    <a:pt x="474"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5" y="80"/>
                    <a:pt x="455" y="80"/>
                    <a:pt x="455" y="80"/>
                  </a:cubicBezTo>
                  <a:cubicBezTo>
                    <a:pt x="455" y="80"/>
                    <a:pt x="455" y="80"/>
                    <a:pt x="455" y="80"/>
                  </a:cubicBezTo>
                  <a:cubicBezTo>
                    <a:pt x="411" y="80"/>
                    <a:pt x="411" y="80"/>
                    <a:pt x="411" y="80"/>
                  </a:cubicBezTo>
                  <a:cubicBezTo>
                    <a:pt x="404" y="79"/>
                    <a:pt x="385" y="75"/>
                    <a:pt x="373" y="63"/>
                  </a:cubicBezTo>
                  <a:cubicBezTo>
                    <a:pt x="357" y="46"/>
                    <a:pt x="356" y="34"/>
                    <a:pt x="356" y="34"/>
                  </a:cubicBezTo>
                  <a:cubicBezTo>
                    <a:pt x="353" y="34"/>
                    <a:pt x="353" y="34"/>
                    <a:pt x="353" y="34"/>
                  </a:cubicBezTo>
                  <a:cubicBezTo>
                    <a:pt x="353" y="80"/>
                    <a:pt x="353" y="80"/>
                    <a:pt x="353" y="80"/>
                  </a:cubicBezTo>
                  <a:cubicBezTo>
                    <a:pt x="350" y="80"/>
                    <a:pt x="350" y="80"/>
                    <a:pt x="350" y="80"/>
                  </a:cubicBezTo>
                  <a:cubicBezTo>
                    <a:pt x="350" y="34"/>
                    <a:pt x="350" y="34"/>
                    <a:pt x="350" y="34"/>
                  </a:cubicBezTo>
                  <a:cubicBezTo>
                    <a:pt x="343" y="34"/>
                    <a:pt x="343" y="34"/>
                    <a:pt x="343" y="34"/>
                  </a:cubicBezTo>
                  <a:cubicBezTo>
                    <a:pt x="343" y="80"/>
                    <a:pt x="343" y="80"/>
                    <a:pt x="343" y="80"/>
                  </a:cubicBezTo>
                  <a:cubicBezTo>
                    <a:pt x="278" y="80"/>
                    <a:pt x="278" y="80"/>
                    <a:pt x="278" y="80"/>
                  </a:cubicBezTo>
                  <a:cubicBezTo>
                    <a:pt x="278" y="83"/>
                    <a:pt x="278" y="83"/>
                    <a:pt x="278" y="83"/>
                  </a:cubicBezTo>
                  <a:cubicBezTo>
                    <a:pt x="243" y="83"/>
                    <a:pt x="243" y="83"/>
                    <a:pt x="243" y="83"/>
                  </a:cubicBezTo>
                  <a:cubicBezTo>
                    <a:pt x="240" y="62"/>
                    <a:pt x="224" y="46"/>
                    <a:pt x="204" y="43"/>
                  </a:cubicBezTo>
                  <a:cubicBezTo>
                    <a:pt x="204" y="4"/>
                    <a:pt x="204" y="4"/>
                    <a:pt x="204" y="4"/>
                  </a:cubicBezTo>
                  <a:cubicBezTo>
                    <a:pt x="206" y="4"/>
                    <a:pt x="206" y="4"/>
                    <a:pt x="206" y="4"/>
                  </a:cubicBezTo>
                  <a:cubicBezTo>
                    <a:pt x="206" y="0"/>
                    <a:pt x="206" y="0"/>
                    <a:pt x="206" y="0"/>
                  </a:cubicBezTo>
                  <a:cubicBezTo>
                    <a:pt x="186" y="0"/>
                    <a:pt x="186" y="0"/>
                    <a:pt x="186" y="0"/>
                  </a:cubicBezTo>
                  <a:cubicBezTo>
                    <a:pt x="186" y="4"/>
                    <a:pt x="186" y="4"/>
                    <a:pt x="186" y="4"/>
                  </a:cubicBezTo>
                  <a:cubicBezTo>
                    <a:pt x="189" y="4"/>
                    <a:pt x="189" y="4"/>
                    <a:pt x="189" y="4"/>
                  </a:cubicBezTo>
                  <a:cubicBezTo>
                    <a:pt x="189" y="43"/>
                    <a:pt x="189" y="43"/>
                    <a:pt x="189" y="43"/>
                  </a:cubicBezTo>
                  <a:cubicBezTo>
                    <a:pt x="188" y="43"/>
                    <a:pt x="186" y="43"/>
                    <a:pt x="185" y="44"/>
                  </a:cubicBezTo>
                  <a:cubicBezTo>
                    <a:pt x="171" y="8"/>
                    <a:pt x="171" y="8"/>
                    <a:pt x="171" y="8"/>
                  </a:cubicBezTo>
                  <a:cubicBezTo>
                    <a:pt x="173" y="7"/>
                    <a:pt x="173" y="7"/>
                    <a:pt x="173" y="7"/>
                  </a:cubicBezTo>
                  <a:cubicBezTo>
                    <a:pt x="173" y="7"/>
                    <a:pt x="173" y="7"/>
                    <a:pt x="173" y="7"/>
                  </a:cubicBezTo>
                  <a:cubicBezTo>
                    <a:pt x="171" y="3"/>
                    <a:pt x="171" y="3"/>
                    <a:pt x="171" y="3"/>
                  </a:cubicBezTo>
                  <a:cubicBezTo>
                    <a:pt x="153" y="11"/>
                    <a:pt x="153" y="11"/>
                    <a:pt x="153" y="11"/>
                  </a:cubicBezTo>
                  <a:cubicBezTo>
                    <a:pt x="155" y="15"/>
                    <a:pt x="155" y="15"/>
                    <a:pt x="155" y="15"/>
                  </a:cubicBezTo>
                  <a:cubicBezTo>
                    <a:pt x="157" y="14"/>
                    <a:pt x="157" y="14"/>
                    <a:pt x="157" y="14"/>
                  </a:cubicBezTo>
                  <a:cubicBezTo>
                    <a:pt x="171" y="49"/>
                    <a:pt x="171" y="49"/>
                    <a:pt x="171" y="49"/>
                  </a:cubicBezTo>
                  <a:cubicBezTo>
                    <a:pt x="170" y="50"/>
                    <a:pt x="169" y="50"/>
                    <a:pt x="168" y="51"/>
                  </a:cubicBezTo>
                  <a:cubicBezTo>
                    <a:pt x="142" y="25"/>
                    <a:pt x="142" y="25"/>
                    <a:pt x="142" y="25"/>
                  </a:cubicBezTo>
                  <a:cubicBezTo>
                    <a:pt x="143" y="23"/>
                    <a:pt x="143" y="23"/>
                    <a:pt x="143" y="23"/>
                  </a:cubicBezTo>
                  <a:cubicBezTo>
                    <a:pt x="143" y="23"/>
                    <a:pt x="143" y="23"/>
                    <a:pt x="143" y="23"/>
                  </a:cubicBezTo>
                  <a:cubicBezTo>
                    <a:pt x="140" y="20"/>
                    <a:pt x="140" y="20"/>
                    <a:pt x="140" y="20"/>
                  </a:cubicBezTo>
                  <a:cubicBezTo>
                    <a:pt x="126" y="34"/>
                    <a:pt x="126" y="34"/>
                    <a:pt x="126" y="34"/>
                  </a:cubicBezTo>
                  <a:cubicBezTo>
                    <a:pt x="129" y="37"/>
                    <a:pt x="129" y="37"/>
                    <a:pt x="129" y="37"/>
                  </a:cubicBezTo>
                  <a:cubicBezTo>
                    <a:pt x="131" y="35"/>
                    <a:pt x="131" y="35"/>
                    <a:pt x="131" y="35"/>
                  </a:cubicBezTo>
                  <a:cubicBezTo>
                    <a:pt x="157" y="61"/>
                    <a:pt x="157" y="61"/>
                    <a:pt x="157" y="61"/>
                  </a:cubicBezTo>
                  <a:cubicBezTo>
                    <a:pt x="157" y="62"/>
                    <a:pt x="156" y="63"/>
                    <a:pt x="155" y="64"/>
                  </a:cubicBezTo>
                  <a:cubicBezTo>
                    <a:pt x="121" y="51"/>
                    <a:pt x="121" y="51"/>
                    <a:pt x="121" y="51"/>
                  </a:cubicBezTo>
                  <a:cubicBezTo>
                    <a:pt x="122" y="49"/>
                    <a:pt x="122" y="49"/>
                    <a:pt x="122" y="49"/>
                  </a:cubicBezTo>
                  <a:cubicBezTo>
                    <a:pt x="122" y="48"/>
                    <a:pt x="122" y="48"/>
                    <a:pt x="122" y="48"/>
                  </a:cubicBezTo>
                  <a:cubicBezTo>
                    <a:pt x="118" y="47"/>
                    <a:pt x="118" y="47"/>
                    <a:pt x="118" y="47"/>
                  </a:cubicBezTo>
                  <a:cubicBezTo>
                    <a:pt x="111" y="65"/>
                    <a:pt x="111" y="65"/>
                    <a:pt x="111" y="65"/>
                  </a:cubicBezTo>
                  <a:cubicBezTo>
                    <a:pt x="115" y="67"/>
                    <a:pt x="115" y="67"/>
                    <a:pt x="115" y="67"/>
                  </a:cubicBezTo>
                  <a:cubicBezTo>
                    <a:pt x="116" y="65"/>
                    <a:pt x="116" y="65"/>
                    <a:pt x="116" y="65"/>
                  </a:cubicBezTo>
                  <a:cubicBezTo>
                    <a:pt x="149" y="78"/>
                    <a:pt x="149" y="78"/>
                    <a:pt x="149" y="78"/>
                  </a:cubicBezTo>
                  <a:cubicBezTo>
                    <a:pt x="149" y="80"/>
                    <a:pt x="149" y="81"/>
                    <a:pt x="148" y="83"/>
                  </a:cubicBezTo>
                  <a:cubicBezTo>
                    <a:pt x="109" y="83"/>
                    <a:pt x="109" y="83"/>
                    <a:pt x="109" y="83"/>
                  </a:cubicBezTo>
                  <a:cubicBezTo>
                    <a:pt x="109" y="81"/>
                    <a:pt x="109" y="81"/>
                    <a:pt x="109" y="81"/>
                  </a:cubicBezTo>
                  <a:cubicBezTo>
                    <a:pt x="67" y="81"/>
                    <a:pt x="67" y="81"/>
                    <a:pt x="67" y="81"/>
                  </a:cubicBezTo>
                  <a:cubicBezTo>
                    <a:pt x="67" y="81"/>
                    <a:pt x="67" y="81"/>
                    <a:pt x="67" y="81"/>
                  </a:cubicBezTo>
                  <a:cubicBezTo>
                    <a:pt x="62" y="81"/>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8"/>
                    <a:pt x="59" y="278"/>
                  </a:cubicBezTo>
                  <a:cubicBezTo>
                    <a:pt x="59" y="282"/>
                    <a:pt x="62" y="286"/>
                    <a:pt x="67" y="286"/>
                  </a:cubicBezTo>
                  <a:cubicBezTo>
                    <a:pt x="67" y="286"/>
                    <a:pt x="67" y="286"/>
                    <a:pt x="67" y="286"/>
                  </a:cubicBezTo>
                  <a:cubicBezTo>
                    <a:pt x="108" y="286"/>
                    <a:pt x="108" y="286"/>
                    <a:pt x="108" y="286"/>
                  </a:cubicBezTo>
                  <a:cubicBezTo>
                    <a:pt x="108" y="286"/>
                    <a:pt x="108" y="286"/>
                    <a:pt x="108" y="286"/>
                  </a:cubicBezTo>
                  <a:cubicBezTo>
                    <a:pt x="184" y="286"/>
                    <a:pt x="184" y="286"/>
                    <a:pt x="184" y="286"/>
                  </a:cubicBezTo>
                  <a:cubicBezTo>
                    <a:pt x="184" y="286"/>
                    <a:pt x="184" y="286"/>
                    <a:pt x="184" y="286"/>
                  </a:cubicBezTo>
                  <a:cubicBezTo>
                    <a:pt x="187" y="286"/>
                    <a:pt x="187" y="286"/>
                    <a:pt x="187" y="286"/>
                  </a:cubicBezTo>
                  <a:cubicBezTo>
                    <a:pt x="187" y="307"/>
                    <a:pt x="187" y="307"/>
                    <a:pt x="187" y="307"/>
                  </a:cubicBezTo>
                  <a:cubicBezTo>
                    <a:pt x="184" y="307"/>
                    <a:pt x="184" y="307"/>
                    <a:pt x="184" y="307"/>
                  </a:cubicBezTo>
                  <a:cubicBezTo>
                    <a:pt x="184" y="307"/>
                    <a:pt x="184" y="307"/>
                    <a:pt x="184" y="307"/>
                  </a:cubicBezTo>
                  <a:cubicBezTo>
                    <a:pt x="153" y="307"/>
                    <a:pt x="153" y="307"/>
                    <a:pt x="153" y="307"/>
                  </a:cubicBezTo>
                  <a:cubicBezTo>
                    <a:pt x="152" y="307"/>
                    <a:pt x="152" y="307"/>
                    <a:pt x="152" y="307"/>
                  </a:cubicBezTo>
                  <a:cubicBezTo>
                    <a:pt x="147" y="307"/>
                    <a:pt x="144" y="311"/>
                    <a:pt x="144" y="315"/>
                  </a:cubicBezTo>
                  <a:cubicBezTo>
                    <a:pt x="144" y="315"/>
                    <a:pt x="144" y="315"/>
                    <a:pt x="144" y="315"/>
                  </a:cubicBezTo>
                  <a:cubicBezTo>
                    <a:pt x="144" y="326"/>
                    <a:pt x="144" y="326"/>
                    <a:pt x="144" y="326"/>
                  </a:cubicBezTo>
                  <a:cubicBezTo>
                    <a:pt x="144" y="326"/>
                    <a:pt x="144" y="326"/>
                    <a:pt x="144" y="326"/>
                  </a:cubicBezTo>
                  <a:cubicBezTo>
                    <a:pt x="144" y="351"/>
                    <a:pt x="144" y="351"/>
                    <a:pt x="144" y="351"/>
                  </a:cubicBezTo>
                  <a:cubicBezTo>
                    <a:pt x="86" y="351"/>
                    <a:pt x="86" y="351"/>
                    <a:pt x="86" y="351"/>
                  </a:cubicBezTo>
                  <a:cubicBezTo>
                    <a:pt x="86" y="400"/>
                    <a:pt x="86" y="400"/>
                    <a:pt x="86" y="400"/>
                  </a:cubicBezTo>
                  <a:cubicBezTo>
                    <a:pt x="102" y="418"/>
                    <a:pt x="102" y="418"/>
                    <a:pt x="102" y="418"/>
                  </a:cubicBezTo>
                  <a:cubicBezTo>
                    <a:pt x="102" y="451"/>
                    <a:pt x="102" y="451"/>
                    <a:pt x="102" y="451"/>
                  </a:cubicBezTo>
                  <a:cubicBezTo>
                    <a:pt x="121" y="459"/>
                    <a:pt x="121" y="459"/>
                    <a:pt x="121" y="459"/>
                  </a:cubicBezTo>
                  <a:cubicBezTo>
                    <a:pt x="121" y="505"/>
                    <a:pt x="121" y="505"/>
                    <a:pt x="121" y="505"/>
                  </a:cubicBezTo>
                  <a:cubicBezTo>
                    <a:pt x="38" y="520"/>
                    <a:pt x="7" y="539"/>
                    <a:pt x="4" y="540"/>
                  </a:cubicBezTo>
                  <a:cubicBezTo>
                    <a:pt x="0" y="541"/>
                    <a:pt x="19" y="544"/>
                    <a:pt x="46" y="556"/>
                  </a:cubicBezTo>
                  <a:cubicBezTo>
                    <a:pt x="80" y="572"/>
                    <a:pt x="75" y="581"/>
                    <a:pt x="75" y="581"/>
                  </a:cubicBezTo>
                  <a:cubicBezTo>
                    <a:pt x="75" y="581"/>
                    <a:pt x="135" y="543"/>
                    <a:pt x="263" y="520"/>
                  </a:cubicBezTo>
                  <a:cubicBezTo>
                    <a:pt x="329" y="509"/>
                    <a:pt x="450" y="504"/>
                    <a:pt x="495" y="512"/>
                  </a:cubicBezTo>
                  <a:cubicBezTo>
                    <a:pt x="495" y="512"/>
                    <a:pt x="460"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4" name="Freeform 70"/>
            <p:cNvSpPr>
              <a:spLocks noEditPoints="1"/>
            </p:cNvSpPr>
            <p:nvPr/>
          </p:nvSpPr>
          <p:spPr bwMode="auto">
            <a:xfrm>
              <a:off x="594" y="467"/>
              <a:ext cx="1846" cy="1852"/>
            </a:xfrm>
            <a:custGeom>
              <a:avLst/>
              <a:gdLst>
                <a:gd name="T0" fmla="*/ 483 w 967"/>
                <a:gd name="T1" fmla="*/ 953 h 967"/>
                <a:gd name="T2" fmla="*/ 13 w 967"/>
                <a:gd name="T3" fmla="*/ 483 h 967"/>
                <a:gd name="T4" fmla="*/ 483 w 967"/>
                <a:gd name="T5" fmla="*/ 12 h 967"/>
                <a:gd name="T6" fmla="*/ 954 w 967"/>
                <a:gd name="T7" fmla="*/ 483 h 967"/>
                <a:gd name="T8" fmla="*/ 483 w 967"/>
                <a:gd name="T9" fmla="*/ 953 h 967"/>
                <a:gd name="T10" fmla="*/ 483 w 967"/>
                <a:gd name="T11" fmla="*/ 0 h 967"/>
                <a:gd name="T12" fmla="*/ 0 w 967"/>
                <a:gd name="T13" fmla="*/ 483 h 967"/>
                <a:gd name="T14" fmla="*/ 483 w 967"/>
                <a:gd name="T15" fmla="*/ 967 h 967"/>
                <a:gd name="T16" fmla="*/ 967 w 967"/>
                <a:gd name="T17" fmla="*/ 483 h 967"/>
                <a:gd name="T18" fmla="*/ 483 w 967"/>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7" h="967">
                  <a:moveTo>
                    <a:pt x="483" y="953"/>
                  </a:moveTo>
                  <a:cubicBezTo>
                    <a:pt x="224" y="953"/>
                    <a:pt x="13" y="742"/>
                    <a:pt x="13" y="483"/>
                  </a:cubicBezTo>
                  <a:cubicBezTo>
                    <a:pt x="13" y="223"/>
                    <a:pt x="224" y="12"/>
                    <a:pt x="483" y="12"/>
                  </a:cubicBezTo>
                  <a:cubicBezTo>
                    <a:pt x="743" y="12"/>
                    <a:pt x="954" y="223"/>
                    <a:pt x="954" y="483"/>
                  </a:cubicBezTo>
                  <a:cubicBezTo>
                    <a:pt x="954" y="742"/>
                    <a:pt x="743" y="953"/>
                    <a:pt x="483" y="953"/>
                  </a:cubicBezTo>
                  <a:close/>
                  <a:moveTo>
                    <a:pt x="483" y="0"/>
                  </a:moveTo>
                  <a:cubicBezTo>
                    <a:pt x="216" y="0"/>
                    <a:pt x="0" y="216"/>
                    <a:pt x="0" y="483"/>
                  </a:cubicBezTo>
                  <a:cubicBezTo>
                    <a:pt x="0" y="751"/>
                    <a:pt x="216" y="967"/>
                    <a:pt x="483" y="967"/>
                  </a:cubicBezTo>
                  <a:cubicBezTo>
                    <a:pt x="750" y="967"/>
                    <a:pt x="967" y="751"/>
                    <a:pt x="967" y="483"/>
                  </a:cubicBezTo>
                  <a:cubicBezTo>
                    <a:pt x="967" y="216"/>
                    <a:pt x="750" y="0"/>
                    <a:pt x="4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5" name="Freeform 71"/>
            <p:cNvSpPr/>
            <p:nvPr/>
          </p:nvSpPr>
          <p:spPr bwMode="auto">
            <a:xfrm>
              <a:off x="802" y="1063"/>
              <a:ext cx="67" cy="61"/>
            </a:xfrm>
            <a:custGeom>
              <a:avLst/>
              <a:gdLst>
                <a:gd name="T0" fmla="*/ 23 w 35"/>
                <a:gd name="T1" fmla="*/ 3 h 32"/>
                <a:gd name="T2" fmla="*/ 10 w 35"/>
                <a:gd name="T3" fmla="*/ 1 h 32"/>
                <a:gd name="T4" fmla="*/ 2 w 35"/>
                <a:gd name="T5" fmla="*/ 9 h 32"/>
                <a:gd name="T6" fmla="*/ 2 w 35"/>
                <a:gd name="T7" fmla="*/ 21 h 32"/>
                <a:gd name="T8" fmla="*/ 12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3"/>
                    <a:pt x="4" y="5"/>
                    <a:pt x="2" y="9"/>
                  </a:cubicBezTo>
                  <a:cubicBezTo>
                    <a:pt x="0" y="13"/>
                    <a:pt x="0" y="17"/>
                    <a:pt x="2" y="21"/>
                  </a:cubicBezTo>
                  <a:cubicBezTo>
                    <a:pt x="3" y="24"/>
                    <a:pt x="6" y="27"/>
                    <a:pt x="12" y="29"/>
                  </a:cubicBezTo>
                  <a:cubicBezTo>
                    <a:pt x="17" y="32"/>
                    <a:pt x="21" y="32"/>
                    <a:pt x="25" y="31"/>
                  </a:cubicBezTo>
                  <a:cubicBezTo>
                    <a:pt x="29" y="29"/>
                    <a:pt x="32"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6" name="Freeform 72"/>
            <p:cNvSpPr/>
            <p:nvPr/>
          </p:nvSpPr>
          <p:spPr bwMode="auto">
            <a:xfrm>
              <a:off x="1392" y="1886"/>
              <a:ext cx="42" cy="77"/>
            </a:xfrm>
            <a:custGeom>
              <a:avLst/>
              <a:gdLst>
                <a:gd name="T0" fmla="*/ 22 w 22"/>
                <a:gd name="T1" fmla="*/ 0 h 40"/>
                <a:gd name="T2" fmla="*/ 22 w 22"/>
                <a:gd name="T3" fmla="*/ 40 h 40"/>
                <a:gd name="T4" fmla="*/ 12 w 22"/>
                <a:gd name="T5" fmla="*/ 40 h 40"/>
                <a:gd name="T6" fmla="*/ 12 w 22"/>
                <a:gd name="T7" fmla="*/ 14 h 40"/>
                <a:gd name="T8" fmla="*/ 6 w 22"/>
                <a:gd name="T9" fmla="*/ 17 h 40"/>
                <a:gd name="T10" fmla="*/ 0 w 22"/>
                <a:gd name="T11" fmla="*/ 20 h 40"/>
                <a:gd name="T12" fmla="*/ 0 w 22"/>
                <a:gd name="T13" fmla="*/ 11 h 40"/>
                <a:gd name="T14" fmla="*/ 9 w 22"/>
                <a:gd name="T15" fmla="*/ 7 h 40"/>
                <a:gd name="T16" fmla="*/ 14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2" y="40"/>
                    <a:pt x="12" y="40"/>
                    <a:pt x="12" y="40"/>
                  </a:cubicBezTo>
                  <a:cubicBezTo>
                    <a:pt x="12" y="14"/>
                    <a:pt x="12" y="14"/>
                    <a:pt x="12" y="14"/>
                  </a:cubicBezTo>
                  <a:cubicBezTo>
                    <a:pt x="10" y="15"/>
                    <a:pt x="8" y="17"/>
                    <a:pt x="6" y="17"/>
                  </a:cubicBezTo>
                  <a:cubicBezTo>
                    <a:pt x="5" y="18"/>
                    <a:pt x="3" y="19"/>
                    <a:pt x="0" y="20"/>
                  </a:cubicBezTo>
                  <a:cubicBezTo>
                    <a:pt x="0" y="11"/>
                    <a:pt x="0" y="11"/>
                    <a:pt x="0" y="11"/>
                  </a:cubicBezTo>
                  <a:cubicBezTo>
                    <a:pt x="4" y="10"/>
                    <a:pt x="7" y="8"/>
                    <a:pt x="9" y="7"/>
                  </a:cubicBezTo>
                  <a:cubicBezTo>
                    <a:pt x="11" y="5"/>
                    <a:pt x="12" y="3"/>
                    <a:pt x="14"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7" name="Freeform 73"/>
            <p:cNvSpPr>
              <a:spLocks noEditPoints="1"/>
            </p:cNvSpPr>
            <p:nvPr/>
          </p:nvSpPr>
          <p:spPr bwMode="auto">
            <a:xfrm>
              <a:off x="1453" y="1886"/>
              <a:ext cx="61" cy="77"/>
            </a:xfrm>
            <a:custGeom>
              <a:avLst/>
              <a:gdLst>
                <a:gd name="T0" fmla="*/ 21 w 32"/>
                <a:gd name="T1" fmla="*/ 14 h 40"/>
                <a:gd name="T2" fmla="*/ 19 w 32"/>
                <a:gd name="T3" fmla="*/ 9 h 40"/>
                <a:gd name="T4" fmla="*/ 16 w 32"/>
                <a:gd name="T5" fmla="*/ 7 h 40"/>
                <a:gd name="T6" fmla="*/ 12 w 32"/>
                <a:gd name="T7" fmla="*/ 9 h 40"/>
                <a:gd name="T8" fmla="*/ 11 w 32"/>
                <a:gd name="T9" fmla="*/ 14 h 40"/>
                <a:gd name="T10" fmla="*/ 12 w 32"/>
                <a:gd name="T11" fmla="*/ 19 h 40"/>
                <a:gd name="T12" fmla="*/ 16 w 32"/>
                <a:gd name="T13" fmla="*/ 20 h 40"/>
                <a:gd name="T14" fmla="*/ 20 w 32"/>
                <a:gd name="T15" fmla="*/ 19 h 40"/>
                <a:gd name="T16" fmla="*/ 21 w 32"/>
                <a:gd name="T17" fmla="*/ 14 h 40"/>
                <a:gd name="T18" fmla="*/ 1 w 32"/>
                <a:gd name="T19" fmla="*/ 31 h 40"/>
                <a:gd name="T20" fmla="*/ 12 w 32"/>
                <a:gd name="T21" fmla="*/ 30 h 40"/>
                <a:gd name="T22" fmla="*/ 13 w 32"/>
                <a:gd name="T23" fmla="*/ 33 h 40"/>
                <a:gd name="T24" fmla="*/ 16 w 32"/>
                <a:gd name="T25" fmla="*/ 34 h 40"/>
                <a:gd name="T26" fmla="*/ 20 w 32"/>
                <a:gd name="T27" fmla="*/ 31 h 40"/>
                <a:gd name="T28" fmla="*/ 21 w 32"/>
                <a:gd name="T29" fmla="*/ 23 h 40"/>
                <a:gd name="T30" fmla="*/ 18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5 w 32"/>
                <a:gd name="T45" fmla="*/ 2 h 40"/>
                <a:gd name="T46" fmla="*/ 30 w 32"/>
                <a:gd name="T47" fmla="*/ 9 h 40"/>
                <a:gd name="T48" fmla="*/ 32 w 32"/>
                <a:gd name="T49" fmla="*/ 20 h 40"/>
                <a:gd name="T50" fmla="*/ 28 w 32"/>
                <a:gd name="T51" fmla="*/ 36 h 40"/>
                <a:gd name="T52" fmla="*/ 16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1" y="10"/>
                    <a:pt x="19" y="9"/>
                  </a:cubicBezTo>
                  <a:cubicBezTo>
                    <a:pt x="18" y="8"/>
                    <a:pt x="17" y="7"/>
                    <a:pt x="16" y="7"/>
                  </a:cubicBezTo>
                  <a:cubicBezTo>
                    <a:pt x="14" y="7"/>
                    <a:pt x="13" y="8"/>
                    <a:pt x="12" y="9"/>
                  </a:cubicBezTo>
                  <a:cubicBezTo>
                    <a:pt x="11" y="10"/>
                    <a:pt x="11" y="11"/>
                    <a:pt x="11" y="14"/>
                  </a:cubicBezTo>
                  <a:cubicBezTo>
                    <a:pt x="11" y="16"/>
                    <a:pt x="11" y="17"/>
                    <a:pt x="12" y="19"/>
                  </a:cubicBezTo>
                  <a:cubicBezTo>
                    <a:pt x="13" y="20"/>
                    <a:pt x="14" y="20"/>
                    <a:pt x="16" y="20"/>
                  </a:cubicBezTo>
                  <a:cubicBezTo>
                    <a:pt x="17" y="20"/>
                    <a:pt x="19" y="20"/>
                    <a:pt x="20" y="19"/>
                  </a:cubicBezTo>
                  <a:cubicBezTo>
                    <a:pt x="21" y="18"/>
                    <a:pt x="21" y="16"/>
                    <a:pt x="21" y="14"/>
                  </a:cubicBezTo>
                  <a:close/>
                  <a:moveTo>
                    <a:pt x="1" y="31"/>
                  </a:moveTo>
                  <a:cubicBezTo>
                    <a:pt x="12" y="30"/>
                    <a:pt x="12" y="30"/>
                    <a:pt x="12" y="30"/>
                  </a:cubicBezTo>
                  <a:cubicBezTo>
                    <a:pt x="12" y="31"/>
                    <a:pt x="13" y="32"/>
                    <a:pt x="13" y="33"/>
                  </a:cubicBezTo>
                  <a:cubicBezTo>
                    <a:pt x="14" y="34"/>
                    <a:pt x="15" y="34"/>
                    <a:pt x="16" y="34"/>
                  </a:cubicBezTo>
                  <a:cubicBezTo>
                    <a:pt x="18" y="34"/>
                    <a:pt x="19" y="33"/>
                    <a:pt x="20" y="31"/>
                  </a:cubicBezTo>
                  <a:cubicBezTo>
                    <a:pt x="21" y="30"/>
                    <a:pt x="21" y="27"/>
                    <a:pt x="21" y="23"/>
                  </a:cubicBezTo>
                  <a:cubicBezTo>
                    <a:pt x="20" y="24"/>
                    <a:pt x="19" y="25"/>
                    <a:pt x="18" y="26"/>
                  </a:cubicBezTo>
                  <a:cubicBezTo>
                    <a:pt x="16" y="27"/>
                    <a:pt x="15" y="27"/>
                    <a:pt x="13" y="27"/>
                  </a:cubicBezTo>
                  <a:cubicBezTo>
                    <a:pt x="9" y="27"/>
                    <a:pt x="6" y="26"/>
                    <a:pt x="4" y="23"/>
                  </a:cubicBezTo>
                  <a:cubicBezTo>
                    <a:pt x="2" y="21"/>
                    <a:pt x="0" y="18"/>
                    <a:pt x="0" y="14"/>
                  </a:cubicBezTo>
                  <a:cubicBezTo>
                    <a:pt x="0" y="11"/>
                    <a:pt x="1" y="9"/>
                    <a:pt x="2" y="7"/>
                  </a:cubicBezTo>
                  <a:cubicBezTo>
                    <a:pt x="3" y="5"/>
                    <a:pt x="5" y="3"/>
                    <a:pt x="7" y="2"/>
                  </a:cubicBezTo>
                  <a:cubicBezTo>
                    <a:pt x="9" y="1"/>
                    <a:pt x="12" y="0"/>
                    <a:pt x="15" y="0"/>
                  </a:cubicBezTo>
                  <a:cubicBezTo>
                    <a:pt x="19" y="0"/>
                    <a:pt x="22" y="1"/>
                    <a:pt x="25" y="2"/>
                  </a:cubicBezTo>
                  <a:cubicBezTo>
                    <a:pt x="27" y="4"/>
                    <a:pt x="29" y="6"/>
                    <a:pt x="30" y="9"/>
                  </a:cubicBezTo>
                  <a:cubicBezTo>
                    <a:pt x="32" y="12"/>
                    <a:pt x="32" y="16"/>
                    <a:pt x="32" y="20"/>
                  </a:cubicBezTo>
                  <a:cubicBezTo>
                    <a:pt x="32" y="27"/>
                    <a:pt x="31" y="32"/>
                    <a:pt x="28" y="36"/>
                  </a:cubicBezTo>
                  <a:cubicBezTo>
                    <a:pt x="25" y="39"/>
                    <a:pt x="21" y="40"/>
                    <a:pt x="16" y="40"/>
                  </a:cubicBezTo>
                  <a:cubicBezTo>
                    <a:pt x="13" y="40"/>
                    <a:pt x="10" y="40"/>
                    <a:pt x="8" y="39"/>
                  </a:cubicBezTo>
                  <a:cubicBezTo>
                    <a:pt x="7" y="39"/>
                    <a:pt x="5" y="38"/>
                    <a:pt x="4" y="36"/>
                  </a:cubicBezTo>
                  <a:cubicBezTo>
                    <a:pt x="3"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8" name="Freeform 74"/>
            <p:cNvSpPr/>
            <p:nvPr/>
          </p:nvSpPr>
          <p:spPr bwMode="auto">
            <a:xfrm>
              <a:off x="1520" y="1888"/>
              <a:ext cx="61" cy="75"/>
            </a:xfrm>
            <a:custGeom>
              <a:avLst/>
              <a:gdLst>
                <a:gd name="T0" fmla="*/ 5 w 32"/>
                <a:gd name="T1" fmla="*/ 0 h 39"/>
                <a:gd name="T2" fmla="*/ 30 w 32"/>
                <a:gd name="T3" fmla="*/ 0 h 39"/>
                <a:gd name="T4" fmla="*/ 30 w 32"/>
                <a:gd name="T5" fmla="*/ 9 h 39"/>
                <a:gd name="T6" fmla="*/ 13 w 32"/>
                <a:gd name="T7" fmla="*/ 9 h 39"/>
                <a:gd name="T8" fmla="*/ 12 w 32"/>
                <a:gd name="T9" fmla="*/ 15 h 39"/>
                <a:gd name="T10" fmla="*/ 16 w 32"/>
                <a:gd name="T11" fmla="*/ 13 h 39"/>
                <a:gd name="T12" fmla="*/ 19 w 32"/>
                <a:gd name="T13" fmla="*/ 13 h 39"/>
                <a:gd name="T14" fmla="*/ 29 w 32"/>
                <a:gd name="T15" fmla="*/ 16 h 39"/>
                <a:gd name="T16" fmla="*/ 32 w 32"/>
                <a:gd name="T17" fmla="*/ 25 h 39"/>
                <a:gd name="T18" fmla="*/ 30 w 32"/>
                <a:gd name="T19" fmla="*/ 32 h 39"/>
                <a:gd name="T20" fmla="*/ 25 w 32"/>
                <a:gd name="T21" fmla="*/ 38 h 39"/>
                <a:gd name="T22" fmla="*/ 16 w 32"/>
                <a:gd name="T23" fmla="*/ 39 h 39"/>
                <a:gd name="T24" fmla="*/ 10 w 32"/>
                <a:gd name="T25" fmla="*/ 39 h 39"/>
                <a:gd name="T26" fmla="*/ 5 w 32"/>
                <a:gd name="T27" fmla="*/ 37 h 39"/>
                <a:gd name="T28" fmla="*/ 2 w 32"/>
                <a:gd name="T29" fmla="*/ 33 h 39"/>
                <a:gd name="T30" fmla="*/ 0 w 32"/>
                <a:gd name="T31" fmla="*/ 29 h 39"/>
                <a:gd name="T32" fmla="*/ 11 w 32"/>
                <a:gd name="T33" fmla="*/ 28 h 39"/>
                <a:gd name="T34" fmla="*/ 13 w 32"/>
                <a:gd name="T35" fmla="*/ 32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1 w 32"/>
                <a:gd name="T49" fmla="*/ 22 h 39"/>
                <a:gd name="T50" fmla="*/ 1 w 32"/>
                <a:gd name="T51" fmla="*/ 21 h 39"/>
                <a:gd name="T52" fmla="*/ 5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5" y="0"/>
                  </a:moveTo>
                  <a:cubicBezTo>
                    <a:pt x="30" y="0"/>
                    <a:pt x="30" y="0"/>
                    <a:pt x="30" y="0"/>
                  </a:cubicBezTo>
                  <a:cubicBezTo>
                    <a:pt x="30" y="9"/>
                    <a:pt x="30" y="9"/>
                    <a:pt x="30" y="9"/>
                  </a:cubicBezTo>
                  <a:cubicBezTo>
                    <a:pt x="13" y="9"/>
                    <a:pt x="13" y="9"/>
                    <a:pt x="13" y="9"/>
                  </a:cubicBezTo>
                  <a:cubicBezTo>
                    <a:pt x="12" y="15"/>
                    <a:pt x="12" y="15"/>
                    <a:pt x="12" y="15"/>
                  </a:cubicBezTo>
                  <a:cubicBezTo>
                    <a:pt x="13" y="14"/>
                    <a:pt x="14" y="14"/>
                    <a:pt x="16" y="13"/>
                  </a:cubicBezTo>
                  <a:cubicBezTo>
                    <a:pt x="17" y="13"/>
                    <a:pt x="18" y="13"/>
                    <a:pt x="19" y="13"/>
                  </a:cubicBezTo>
                  <a:cubicBezTo>
                    <a:pt x="23" y="13"/>
                    <a:pt x="26" y="14"/>
                    <a:pt x="29" y="16"/>
                  </a:cubicBezTo>
                  <a:cubicBezTo>
                    <a:pt x="31" y="19"/>
                    <a:pt x="32" y="22"/>
                    <a:pt x="32" y="25"/>
                  </a:cubicBezTo>
                  <a:cubicBezTo>
                    <a:pt x="32" y="28"/>
                    <a:pt x="32" y="30"/>
                    <a:pt x="30" y="32"/>
                  </a:cubicBezTo>
                  <a:cubicBezTo>
                    <a:pt x="29" y="35"/>
                    <a:pt x="27" y="36"/>
                    <a:pt x="25" y="38"/>
                  </a:cubicBezTo>
                  <a:cubicBezTo>
                    <a:pt x="23" y="39"/>
                    <a:pt x="20" y="39"/>
                    <a:pt x="16" y="39"/>
                  </a:cubicBezTo>
                  <a:cubicBezTo>
                    <a:pt x="14" y="39"/>
                    <a:pt x="12" y="39"/>
                    <a:pt x="10" y="39"/>
                  </a:cubicBezTo>
                  <a:cubicBezTo>
                    <a:pt x="8" y="38"/>
                    <a:pt x="6" y="38"/>
                    <a:pt x="5" y="37"/>
                  </a:cubicBezTo>
                  <a:cubicBezTo>
                    <a:pt x="4" y="36"/>
                    <a:pt x="3" y="35"/>
                    <a:pt x="2" y="33"/>
                  </a:cubicBezTo>
                  <a:cubicBezTo>
                    <a:pt x="1" y="32"/>
                    <a:pt x="1" y="31"/>
                    <a:pt x="0" y="29"/>
                  </a:cubicBezTo>
                  <a:cubicBezTo>
                    <a:pt x="11" y="28"/>
                    <a:pt x="11" y="28"/>
                    <a:pt x="11" y="28"/>
                  </a:cubicBezTo>
                  <a:cubicBezTo>
                    <a:pt x="11" y="29"/>
                    <a:pt x="12" y="31"/>
                    <a:pt x="13" y="32"/>
                  </a:cubicBezTo>
                  <a:cubicBezTo>
                    <a:pt x="14" y="33"/>
                    <a:pt x="15" y="33"/>
                    <a:pt x="16" y="33"/>
                  </a:cubicBezTo>
                  <a:cubicBezTo>
                    <a:pt x="18" y="33"/>
                    <a:pt x="19" y="32"/>
                    <a:pt x="20" y="31"/>
                  </a:cubicBezTo>
                  <a:cubicBezTo>
                    <a:pt x="21" y="30"/>
                    <a:pt x="21" y="28"/>
                    <a:pt x="21" y="26"/>
                  </a:cubicBezTo>
                  <a:cubicBezTo>
                    <a:pt x="21" y="24"/>
                    <a:pt x="21" y="22"/>
                    <a:pt x="20" y="21"/>
                  </a:cubicBezTo>
                  <a:cubicBezTo>
                    <a:pt x="19" y="20"/>
                    <a:pt x="18" y="19"/>
                    <a:pt x="16" y="19"/>
                  </a:cubicBezTo>
                  <a:cubicBezTo>
                    <a:pt x="15" y="19"/>
                    <a:pt x="14" y="20"/>
                    <a:pt x="13" y="20"/>
                  </a:cubicBezTo>
                  <a:cubicBezTo>
                    <a:pt x="12" y="21"/>
                    <a:pt x="11" y="21"/>
                    <a:pt x="11" y="22"/>
                  </a:cubicBezTo>
                  <a:cubicBezTo>
                    <a:pt x="1" y="21"/>
                    <a:pt x="1" y="21"/>
                    <a:pt x="1" y="21"/>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9" name="Freeform 75"/>
            <p:cNvSpPr/>
            <p:nvPr/>
          </p:nvSpPr>
          <p:spPr bwMode="auto">
            <a:xfrm>
              <a:off x="1587" y="1886"/>
              <a:ext cx="61" cy="77"/>
            </a:xfrm>
            <a:custGeom>
              <a:avLst/>
              <a:gdLst>
                <a:gd name="T0" fmla="*/ 11 w 32"/>
                <a:gd name="T1" fmla="*/ 12 h 40"/>
                <a:gd name="T2" fmla="*/ 0 w 32"/>
                <a:gd name="T3" fmla="*/ 11 h 40"/>
                <a:gd name="T4" fmla="*/ 5 w 32"/>
                <a:gd name="T5" fmla="*/ 3 h 40"/>
                <a:gd name="T6" fmla="*/ 16 w 32"/>
                <a:gd name="T7" fmla="*/ 0 h 40"/>
                <a:gd name="T8" fmla="*/ 26 w 32"/>
                <a:gd name="T9" fmla="*/ 3 h 40"/>
                <a:gd name="T10" fmla="*/ 30 w 32"/>
                <a:gd name="T11" fmla="*/ 10 h 40"/>
                <a:gd name="T12" fmla="*/ 28 w 32"/>
                <a:gd name="T13" fmla="*/ 15 h 40"/>
                <a:gd name="T14" fmla="*/ 24 w 32"/>
                <a:gd name="T15" fmla="*/ 19 h 40"/>
                <a:gd name="T16" fmla="*/ 28 w 32"/>
                <a:gd name="T17" fmla="*/ 20 h 40"/>
                <a:gd name="T18" fmla="*/ 31 w 32"/>
                <a:gd name="T19" fmla="*/ 23 h 40"/>
                <a:gd name="T20" fmla="*/ 32 w 32"/>
                <a:gd name="T21" fmla="*/ 28 h 40"/>
                <a:gd name="T22" fmla="*/ 30 w 32"/>
                <a:gd name="T23" fmla="*/ 34 h 40"/>
                <a:gd name="T24" fmla="*/ 25 w 32"/>
                <a:gd name="T25" fmla="*/ 39 h 40"/>
                <a:gd name="T26" fmla="*/ 16 w 32"/>
                <a:gd name="T27" fmla="*/ 40 h 40"/>
                <a:gd name="T28" fmla="*/ 8 w 32"/>
                <a:gd name="T29" fmla="*/ 39 h 40"/>
                <a:gd name="T30" fmla="*/ 3 w 32"/>
                <a:gd name="T31" fmla="*/ 36 h 40"/>
                <a:gd name="T32" fmla="*/ 0 w 32"/>
                <a:gd name="T33" fmla="*/ 30 h 40"/>
                <a:gd name="T34" fmla="*/ 11 w 32"/>
                <a:gd name="T35" fmla="*/ 28 h 40"/>
                <a:gd name="T36" fmla="*/ 13 w 32"/>
                <a:gd name="T37" fmla="*/ 33 h 40"/>
                <a:gd name="T38" fmla="*/ 16 w 32"/>
                <a:gd name="T39" fmla="*/ 34 h 40"/>
                <a:gd name="T40" fmla="*/ 20 w 32"/>
                <a:gd name="T41" fmla="*/ 32 h 40"/>
                <a:gd name="T42" fmla="*/ 21 w 32"/>
                <a:gd name="T43" fmla="*/ 28 h 40"/>
                <a:gd name="T44" fmla="*/ 20 w 32"/>
                <a:gd name="T45" fmla="*/ 24 h 40"/>
                <a:gd name="T46" fmla="*/ 16 w 32"/>
                <a:gd name="T47" fmla="*/ 23 h 40"/>
                <a:gd name="T48" fmla="*/ 12 w 32"/>
                <a:gd name="T49" fmla="*/ 23 h 40"/>
                <a:gd name="T50" fmla="*/ 13 w 32"/>
                <a:gd name="T51" fmla="*/ 15 h 40"/>
                <a:gd name="T52" fmla="*/ 14 w 32"/>
                <a:gd name="T53" fmla="*/ 16 h 40"/>
                <a:gd name="T54" fmla="*/ 18 w 32"/>
                <a:gd name="T55" fmla="*/ 14 h 40"/>
                <a:gd name="T56" fmla="*/ 19 w 32"/>
                <a:gd name="T57" fmla="*/ 11 h 40"/>
                <a:gd name="T58" fmla="*/ 18 w 32"/>
                <a:gd name="T59" fmla="*/ 8 h 40"/>
                <a:gd name="T60" fmla="*/ 15 w 32"/>
                <a:gd name="T61" fmla="*/ 7 h 40"/>
                <a:gd name="T62" fmla="*/ 12 w 32"/>
                <a:gd name="T63" fmla="*/ 8 h 40"/>
                <a:gd name="T64" fmla="*/ 11 w 32"/>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0">
                  <a:moveTo>
                    <a:pt x="11" y="12"/>
                  </a:moveTo>
                  <a:cubicBezTo>
                    <a:pt x="0" y="11"/>
                    <a:pt x="0" y="11"/>
                    <a:pt x="0" y="11"/>
                  </a:cubicBezTo>
                  <a:cubicBezTo>
                    <a:pt x="1" y="7"/>
                    <a:pt x="3" y="5"/>
                    <a:pt x="5" y="3"/>
                  </a:cubicBezTo>
                  <a:cubicBezTo>
                    <a:pt x="8" y="1"/>
                    <a:pt x="11" y="0"/>
                    <a:pt x="16" y="0"/>
                  </a:cubicBezTo>
                  <a:cubicBezTo>
                    <a:pt x="21" y="0"/>
                    <a:pt x="24" y="1"/>
                    <a:pt x="26" y="3"/>
                  </a:cubicBezTo>
                  <a:cubicBezTo>
                    <a:pt x="29" y="5"/>
                    <a:pt x="30" y="8"/>
                    <a:pt x="30" y="10"/>
                  </a:cubicBezTo>
                  <a:cubicBezTo>
                    <a:pt x="30" y="12"/>
                    <a:pt x="29" y="14"/>
                    <a:pt x="28" y="15"/>
                  </a:cubicBezTo>
                  <a:cubicBezTo>
                    <a:pt x="27" y="16"/>
                    <a:pt x="26" y="18"/>
                    <a:pt x="24" y="19"/>
                  </a:cubicBezTo>
                  <a:cubicBezTo>
                    <a:pt x="26" y="19"/>
                    <a:pt x="27" y="19"/>
                    <a:pt x="28" y="20"/>
                  </a:cubicBezTo>
                  <a:cubicBezTo>
                    <a:pt x="29" y="21"/>
                    <a:pt x="30" y="22"/>
                    <a:pt x="31" y="23"/>
                  </a:cubicBezTo>
                  <a:cubicBezTo>
                    <a:pt x="31" y="24"/>
                    <a:pt x="32" y="26"/>
                    <a:pt x="32" y="28"/>
                  </a:cubicBezTo>
                  <a:cubicBezTo>
                    <a:pt x="32" y="30"/>
                    <a:pt x="31" y="32"/>
                    <a:pt x="30" y="34"/>
                  </a:cubicBezTo>
                  <a:cubicBezTo>
                    <a:pt x="29" y="36"/>
                    <a:pt x="27" y="38"/>
                    <a:pt x="25" y="39"/>
                  </a:cubicBezTo>
                  <a:cubicBezTo>
                    <a:pt x="23" y="40"/>
                    <a:pt x="20" y="40"/>
                    <a:pt x="16" y="40"/>
                  </a:cubicBezTo>
                  <a:cubicBezTo>
                    <a:pt x="13" y="40"/>
                    <a:pt x="10" y="40"/>
                    <a:pt x="8" y="39"/>
                  </a:cubicBezTo>
                  <a:cubicBezTo>
                    <a:pt x="6" y="38"/>
                    <a:pt x="4" y="37"/>
                    <a:pt x="3" y="36"/>
                  </a:cubicBezTo>
                  <a:cubicBezTo>
                    <a:pt x="2" y="34"/>
                    <a:pt x="1" y="32"/>
                    <a:pt x="0" y="30"/>
                  </a:cubicBezTo>
                  <a:cubicBezTo>
                    <a:pt x="11" y="28"/>
                    <a:pt x="11" y="28"/>
                    <a:pt x="11" y="28"/>
                  </a:cubicBezTo>
                  <a:cubicBezTo>
                    <a:pt x="11" y="30"/>
                    <a:pt x="12" y="32"/>
                    <a:pt x="13" y="33"/>
                  </a:cubicBezTo>
                  <a:cubicBezTo>
                    <a:pt x="13" y="34"/>
                    <a:pt x="15" y="34"/>
                    <a:pt x="16" y="34"/>
                  </a:cubicBezTo>
                  <a:cubicBezTo>
                    <a:pt x="17" y="34"/>
                    <a:pt x="19" y="33"/>
                    <a:pt x="20" y="32"/>
                  </a:cubicBezTo>
                  <a:cubicBezTo>
                    <a:pt x="20" y="31"/>
                    <a:pt x="21" y="30"/>
                    <a:pt x="21" y="28"/>
                  </a:cubicBezTo>
                  <a:cubicBezTo>
                    <a:pt x="21" y="26"/>
                    <a:pt x="20" y="25"/>
                    <a:pt x="20" y="24"/>
                  </a:cubicBezTo>
                  <a:cubicBezTo>
                    <a:pt x="19" y="23"/>
                    <a:pt x="17" y="23"/>
                    <a:pt x="16" y="23"/>
                  </a:cubicBezTo>
                  <a:cubicBezTo>
                    <a:pt x="15" y="23"/>
                    <a:pt x="14" y="23"/>
                    <a:pt x="12" y="23"/>
                  </a:cubicBezTo>
                  <a:cubicBezTo>
                    <a:pt x="13" y="15"/>
                    <a:pt x="13" y="15"/>
                    <a:pt x="13" y="15"/>
                  </a:cubicBezTo>
                  <a:cubicBezTo>
                    <a:pt x="13" y="16"/>
                    <a:pt x="14" y="16"/>
                    <a:pt x="14" y="16"/>
                  </a:cubicBezTo>
                  <a:cubicBezTo>
                    <a:pt x="16" y="16"/>
                    <a:pt x="17" y="15"/>
                    <a:pt x="18" y="14"/>
                  </a:cubicBezTo>
                  <a:cubicBezTo>
                    <a:pt x="19" y="13"/>
                    <a:pt x="19" y="12"/>
                    <a:pt x="19" y="11"/>
                  </a:cubicBezTo>
                  <a:cubicBezTo>
                    <a:pt x="19" y="10"/>
                    <a:pt x="19" y="9"/>
                    <a:pt x="18" y="8"/>
                  </a:cubicBezTo>
                  <a:cubicBezTo>
                    <a:pt x="17" y="8"/>
                    <a:pt x="16" y="7"/>
                    <a:pt x="15" y="7"/>
                  </a:cubicBezTo>
                  <a:cubicBezTo>
                    <a:pt x="14" y="7"/>
                    <a:pt x="13" y="8"/>
                    <a:pt x="12" y="8"/>
                  </a:cubicBezTo>
                  <a:cubicBezTo>
                    <a:pt x="11" y="9"/>
                    <a:pt x="11" y="10"/>
                    <a:pt x="1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0" name="Freeform 76"/>
            <p:cNvSpPr/>
            <p:nvPr/>
          </p:nvSpPr>
          <p:spPr bwMode="auto">
            <a:xfrm>
              <a:off x="1079" y="1957"/>
              <a:ext cx="19" cy="10"/>
            </a:xfrm>
            <a:custGeom>
              <a:avLst/>
              <a:gdLst>
                <a:gd name="T0" fmla="*/ 0 w 19"/>
                <a:gd name="T1" fmla="*/ 10 h 10"/>
                <a:gd name="T2" fmla="*/ 9 w 19"/>
                <a:gd name="T3" fmla="*/ 8 h 10"/>
                <a:gd name="T4" fmla="*/ 19 w 19"/>
                <a:gd name="T5" fmla="*/ 6 h 10"/>
                <a:gd name="T6" fmla="*/ 13 w 19"/>
                <a:gd name="T7" fmla="*/ 2 h 10"/>
                <a:gd name="T8" fmla="*/ 7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9" y="8"/>
                  </a:lnTo>
                  <a:lnTo>
                    <a:pt x="19" y="6"/>
                  </a:lnTo>
                  <a:lnTo>
                    <a:pt x="13" y="2"/>
                  </a:lnTo>
                  <a:lnTo>
                    <a:pt x="7"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 name="Freeform 77"/>
            <p:cNvSpPr/>
            <p:nvPr/>
          </p:nvSpPr>
          <p:spPr bwMode="auto">
            <a:xfrm>
              <a:off x="1182" y="684"/>
              <a:ext cx="48" cy="36"/>
            </a:xfrm>
            <a:custGeom>
              <a:avLst/>
              <a:gdLst>
                <a:gd name="T0" fmla="*/ 22 w 25"/>
                <a:gd name="T1" fmla="*/ 11 h 19"/>
                <a:gd name="T2" fmla="*/ 24 w 25"/>
                <a:gd name="T3" fmla="*/ 8 h 19"/>
                <a:gd name="T4" fmla="*/ 24 w 25"/>
                <a:gd name="T5" fmla="*/ 4 h 19"/>
                <a:gd name="T6" fmla="*/ 21 w 25"/>
                <a:gd name="T7" fmla="*/ 1 h 19"/>
                <a:gd name="T8" fmla="*/ 16 w 25"/>
                <a:gd name="T9" fmla="*/ 1 h 19"/>
                <a:gd name="T10" fmla="*/ 8 w 25"/>
                <a:gd name="T11" fmla="*/ 4 h 19"/>
                <a:gd name="T12" fmla="*/ 0 w 25"/>
                <a:gd name="T13" fmla="*/ 7 h 19"/>
                <a:gd name="T14" fmla="*/ 5 w 25"/>
                <a:gd name="T15" fmla="*/ 19 h 19"/>
                <a:gd name="T16" fmla="*/ 13 w 25"/>
                <a:gd name="T17" fmla="*/ 16 h 19"/>
                <a:gd name="T18" fmla="*/ 22 w 25"/>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2" y="11"/>
                  </a:moveTo>
                  <a:cubicBezTo>
                    <a:pt x="23" y="10"/>
                    <a:pt x="24" y="9"/>
                    <a:pt x="24" y="8"/>
                  </a:cubicBezTo>
                  <a:cubicBezTo>
                    <a:pt x="25" y="7"/>
                    <a:pt x="25" y="5"/>
                    <a:pt x="24" y="4"/>
                  </a:cubicBezTo>
                  <a:cubicBezTo>
                    <a:pt x="23" y="2"/>
                    <a:pt x="22" y="1"/>
                    <a:pt x="21" y="1"/>
                  </a:cubicBezTo>
                  <a:cubicBezTo>
                    <a:pt x="19" y="0"/>
                    <a:pt x="18" y="0"/>
                    <a:pt x="16" y="1"/>
                  </a:cubicBezTo>
                  <a:cubicBezTo>
                    <a:pt x="15" y="1"/>
                    <a:pt x="13" y="2"/>
                    <a:pt x="8" y="4"/>
                  </a:cubicBezTo>
                  <a:cubicBezTo>
                    <a:pt x="0" y="7"/>
                    <a:pt x="0" y="7"/>
                    <a:pt x="0" y="7"/>
                  </a:cubicBezTo>
                  <a:cubicBezTo>
                    <a:pt x="5" y="19"/>
                    <a:pt x="5" y="19"/>
                    <a:pt x="5" y="19"/>
                  </a:cubicBezTo>
                  <a:cubicBezTo>
                    <a:pt x="13" y="16"/>
                    <a:pt x="13" y="16"/>
                    <a:pt x="13" y="16"/>
                  </a:cubicBezTo>
                  <a:cubicBezTo>
                    <a:pt x="18" y="14"/>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 name="Freeform 78"/>
            <p:cNvSpPr/>
            <p:nvPr/>
          </p:nvSpPr>
          <p:spPr bwMode="auto">
            <a:xfrm>
              <a:off x="2129" y="971"/>
              <a:ext cx="40" cy="46"/>
            </a:xfrm>
            <a:custGeom>
              <a:avLst/>
              <a:gdLst>
                <a:gd name="T0" fmla="*/ 10 w 21"/>
                <a:gd name="T1" fmla="*/ 22 h 24"/>
                <a:gd name="T2" fmla="*/ 14 w 21"/>
                <a:gd name="T3" fmla="*/ 24 h 24"/>
                <a:gd name="T4" fmla="*/ 18 w 21"/>
                <a:gd name="T5" fmla="*/ 23 h 24"/>
                <a:gd name="T6" fmla="*/ 20 w 21"/>
                <a:gd name="T7" fmla="*/ 19 h 24"/>
                <a:gd name="T8" fmla="*/ 20 w 21"/>
                <a:gd name="T9" fmla="*/ 14 h 24"/>
                <a:gd name="T10" fmla="*/ 16 w 21"/>
                <a:gd name="T11" fmla="*/ 7 h 24"/>
                <a:gd name="T12" fmla="*/ 11 w 21"/>
                <a:gd name="T13" fmla="*/ 0 h 24"/>
                <a:gd name="T14" fmla="*/ 0 w 21"/>
                <a:gd name="T15" fmla="*/ 6 h 24"/>
                <a:gd name="T16" fmla="*/ 4 w 21"/>
                <a:gd name="T17" fmla="*/ 14 h 24"/>
                <a:gd name="T18" fmla="*/ 10 w 21"/>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10" y="22"/>
                  </a:moveTo>
                  <a:cubicBezTo>
                    <a:pt x="11" y="23"/>
                    <a:pt x="12" y="24"/>
                    <a:pt x="14" y="24"/>
                  </a:cubicBezTo>
                  <a:cubicBezTo>
                    <a:pt x="15" y="24"/>
                    <a:pt x="16" y="24"/>
                    <a:pt x="18" y="23"/>
                  </a:cubicBezTo>
                  <a:cubicBezTo>
                    <a:pt x="19" y="22"/>
                    <a:pt x="20" y="21"/>
                    <a:pt x="20" y="19"/>
                  </a:cubicBezTo>
                  <a:cubicBezTo>
                    <a:pt x="21" y="18"/>
                    <a:pt x="21" y="16"/>
                    <a:pt x="20" y="14"/>
                  </a:cubicBezTo>
                  <a:cubicBezTo>
                    <a:pt x="19" y="14"/>
                    <a:pt x="18" y="11"/>
                    <a:pt x="16" y="7"/>
                  </a:cubicBezTo>
                  <a:cubicBezTo>
                    <a:pt x="11" y="0"/>
                    <a:pt x="11" y="0"/>
                    <a:pt x="11" y="0"/>
                  </a:cubicBezTo>
                  <a:cubicBezTo>
                    <a:pt x="0" y="6"/>
                    <a:pt x="0" y="6"/>
                    <a:pt x="0" y="6"/>
                  </a:cubicBezTo>
                  <a:cubicBezTo>
                    <a:pt x="4" y="14"/>
                    <a:pt x="4" y="14"/>
                    <a:pt x="4" y="14"/>
                  </a:cubicBezTo>
                  <a:cubicBezTo>
                    <a:pt x="7" y="18"/>
                    <a:pt x="9" y="21"/>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3" name="Freeform 79"/>
            <p:cNvSpPr/>
            <p:nvPr/>
          </p:nvSpPr>
          <p:spPr bwMode="auto">
            <a:xfrm>
              <a:off x="789" y="1157"/>
              <a:ext cx="40" cy="28"/>
            </a:xfrm>
            <a:custGeom>
              <a:avLst/>
              <a:gdLst>
                <a:gd name="T0" fmla="*/ 40 w 40"/>
                <a:gd name="T1" fmla="*/ 0 h 28"/>
                <a:gd name="T2" fmla="*/ 0 w 40"/>
                <a:gd name="T3" fmla="*/ 3 h 28"/>
                <a:gd name="T4" fmla="*/ 30 w 40"/>
                <a:gd name="T5" fmla="*/ 28 h 28"/>
                <a:gd name="T6" fmla="*/ 40 w 40"/>
                <a:gd name="T7" fmla="*/ 0 h 28"/>
              </a:gdLst>
              <a:ahLst/>
              <a:cxnLst>
                <a:cxn ang="0">
                  <a:pos x="T0" y="T1"/>
                </a:cxn>
                <a:cxn ang="0">
                  <a:pos x="T2" y="T3"/>
                </a:cxn>
                <a:cxn ang="0">
                  <a:pos x="T4" y="T5"/>
                </a:cxn>
                <a:cxn ang="0">
                  <a:pos x="T6" y="T7"/>
                </a:cxn>
              </a:cxnLst>
              <a:rect l="0" t="0" r="r" b="b"/>
              <a:pathLst>
                <a:path w="40" h="28">
                  <a:moveTo>
                    <a:pt x="40" y="0"/>
                  </a:moveTo>
                  <a:lnTo>
                    <a:pt x="0" y="3"/>
                  </a:lnTo>
                  <a:lnTo>
                    <a:pt x="30" y="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4" name="Freeform 80"/>
            <p:cNvSpPr/>
            <p:nvPr/>
          </p:nvSpPr>
          <p:spPr bwMode="auto">
            <a:xfrm>
              <a:off x="1590" y="2112"/>
              <a:ext cx="41" cy="63"/>
            </a:xfrm>
            <a:custGeom>
              <a:avLst/>
              <a:gdLst>
                <a:gd name="T0" fmla="*/ 8 w 21"/>
                <a:gd name="T1" fmla="*/ 10 h 33"/>
                <a:gd name="T2" fmla="*/ 4 w 21"/>
                <a:gd name="T3" fmla="*/ 12 h 33"/>
                <a:gd name="T4" fmla="*/ 2 w 21"/>
                <a:gd name="T5" fmla="*/ 15 h 33"/>
                <a:gd name="T6" fmla="*/ 1 w 21"/>
                <a:gd name="T7" fmla="*/ 20 h 33"/>
                <a:gd name="T8" fmla="*/ 1 w 21"/>
                <a:gd name="T9" fmla="*/ 23 h 33"/>
                <a:gd name="T10" fmla="*/ 2 w 21"/>
                <a:gd name="T11" fmla="*/ 27 h 33"/>
                <a:gd name="T12" fmla="*/ 9 w 21"/>
                <a:gd name="T13" fmla="*/ 32 h 33"/>
                <a:gd name="T14" fmla="*/ 13 w 21"/>
                <a:gd name="T15" fmla="*/ 33 h 33"/>
                <a:gd name="T16" fmla="*/ 16 w 21"/>
                <a:gd name="T17" fmla="*/ 33 h 33"/>
                <a:gd name="T18" fmla="*/ 19 w 21"/>
                <a:gd name="T19" fmla="*/ 30 h 33"/>
                <a:gd name="T20" fmla="*/ 20 w 21"/>
                <a:gd name="T21" fmla="*/ 27 h 33"/>
                <a:gd name="T22" fmla="*/ 21 w 21"/>
                <a:gd name="T23" fmla="*/ 25 h 33"/>
                <a:gd name="T24" fmla="*/ 20 w 21"/>
                <a:gd name="T25" fmla="*/ 20 h 33"/>
                <a:gd name="T26" fmla="*/ 14 w 21"/>
                <a:gd name="T27" fmla="*/ 16 h 33"/>
                <a:gd name="T28" fmla="*/ 15 w 21"/>
                <a:gd name="T29" fmla="*/ 12 h 33"/>
                <a:gd name="T30" fmla="*/ 17 w 21"/>
                <a:gd name="T31" fmla="*/ 11 h 33"/>
                <a:gd name="T32" fmla="*/ 18 w 21"/>
                <a:gd name="T33" fmla="*/ 8 h 33"/>
                <a:gd name="T34" fmla="*/ 18 w 21"/>
                <a:gd name="T35" fmla="*/ 5 h 33"/>
                <a:gd name="T36" fmla="*/ 18 w 21"/>
                <a:gd name="T37" fmla="*/ 2 h 33"/>
                <a:gd name="T38" fmla="*/ 15 w 21"/>
                <a:gd name="T39" fmla="*/ 3 h 33"/>
                <a:gd name="T40" fmla="*/ 10 w 21"/>
                <a:gd name="T41" fmla="*/ 8 h 33"/>
                <a:gd name="T42" fmla="*/ 9 w 21"/>
                <a:gd name="T43" fmla="*/ 9 h 33"/>
                <a:gd name="T44" fmla="*/ 8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8" y="10"/>
                  </a:moveTo>
                  <a:cubicBezTo>
                    <a:pt x="6" y="10"/>
                    <a:pt x="4" y="12"/>
                    <a:pt x="4" y="12"/>
                  </a:cubicBezTo>
                  <a:cubicBezTo>
                    <a:pt x="2" y="14"/>
                    <a:pt x="2" y="15"/>
                    <a:pt x="2" y="15"/>
                  </a:cubicBezTo>
                  <a:cubicBezTo>
                    <a:pt x="2" y="16"/>
                    <a:pt x="1" y="20"/>
                    <a:pt x="1" y="20"/>
                  </a:cubicBezTo>
                  <a:cubicBezTo>
                    <a:pt x="1" y="20"/>
                    <a:pt x="0" y="23"/>
                    <a:pt x="1" y="23"/>
                  </a:cubicBezTo>
                  <a:cubicBezTo>
                    <a:pt x="1" y="24"/>
                    <a:pt x="2" y="26"/>
                    <a:pt x="2" y="27"/>
                  </a:cubicBezTo>
                  <a:cubicBezTo>
                    <a:pt x="4" y="29"/>
                    <a:pt x="9" y="32"/>
                    <a:pt x="9" y="32"/>
                  </a:cubicBezTo>
                  <a:cubicBezTo>
                    <a:pt x="10" y="33"/>
                    <a:pt x="12" y="33"/>
                    <a:pt x="13" y="33"/>
                  </a:cubicBezTo>
                  <a:cubicBezTo>
                    <a:pt x="14" y="33"/>
                    <a:pt x="15" y="33"/>
                    <a:pt x="16" y="33"/>
                  </a:cubicBezTo>
                  <a:cubicBezTo>
                    <a:pt x="19" y="33"/>
                    <a:pt x="19" y="30"/>
                    <a:pt x="19" y="30"/>
                  </a:cubicBezTo>
                  <a:cubicBezTo>
                    <a:pt x="19" y="28"/>
                    <a:pt x="20" y="27"/>
                    <a:pt x="20" y="27"/>
                  </a:cubicBezTo>
                  <a:cubicBezTo>
                    <a:pt x="21" y="26"/>
                    <a:pt x="21" y="25"/>
                    <a:pt x="21" y="25"/>
                  </a:cubicBezTo>
                  <a:cubicBezTo>
                    <a:pt x="20" y="23"/>
                    <a:pt x="20" y="20"/>
                    <a:pt x="20" y="20"/>
                  </a:cubicBezTo>
                  <a:cubicBezTo>
                    <a:pt x="18" y="19"/>
                    <a:pt x="14" y="16"/>
                    <a:pt x="14" y="16"/>
                  </a:cubicBezTo>
                  <a:cubicBezTo>
                    <a:pt x="12" y="12"/>
                    <a:pt x="15" y="12"/>
                    <a:pt x="15" y="12"/>
                  </a:cubicBezTo>
                  <a:cubicBezTo>
                    <a:pt x="16" y="12"/>
                    <a:pt x="17" y="11"/>
                    <a:pt x="17" y="11"/>
                  </a:cubicBezTo>
                  <a:cubicBezTo>
                    <a:pt x="19" y="11"/>
                    <a:pt x="18" y="8"/>
                    <a:pt x="18" y="8"/>
                  </a:cubicBezTo>
                  <a:cubicBezTo>
                    <a:pt x="18" y="6"/>
                    <a:pt x="18" y="5"/>
                    <a:pt x="18" y="5"/>
                  </a:cubicBezTo>
                  <a:cubicBezTo>
                    <a:pt x="19" y="2"/>
                    <a:pt x="18" y="2"/>
                    <a:pt x="18" y="2"/>
                  </a:cubicBezTo>
                  <a:cubicBezTo>
                    <a:pt x="17" y="0"/>
                    <a:pt x="15" y="3"/>
                    <a:pt x="15" y="3"/>
                  </a:cubicBezTo>
                  <a:cubicBezTo>
                    <a:pt x="14" y="4"/>
                    <a:pt x="10" y="8"/>
                    <a:pt x="10" y="8"/>
                  </a:cubicBezTo>
                  <a:cubicBezTo>
                    <a:pt x="10" y="8"/>
                    <a:pt x="9" y="9"/>
                    <a:pt x="9" y="9"/>
                  </a:cubicBezTo>
                  <a:cubicBezTo>
                    <a:pt x="8" y="10"/>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5" name="Freeform 81"/>
            <p:cNvSpPr/>
            <p:nvPr/>
          </p:nvSpPr>
          <p:spPr bwMode="auto">
            <a:xfrm>
              <a:off x="1224" y="2049"/>
              <a:ext cx="9" cy="21"/>
            </a:xfrm>
            <a:custGeom>
              <a:avLst/>
              <a:gdLst>
                <a:gd name="T0" fmla="*/ 0 w 5"/>
                <a:gd name="T1" fmla="*/ 0 h 11"/>
                <a:gd name="T2" fmla="*/ 2 w 5"/>
                <a:gd name="T3" fmla="*/ 5 h 11"/>
                <a:gd name="T4" fmla="*/ 3 w 5"/>
                <a:gd name="T5" fmla="*/ 7 h 11"/>
                <a:gd name="T6" fmla="*/ 3 w 5"/>
                <a:gd name="T7" fmla="*/ 10 h 11"/>
                <a:gd name="T8" fmla="*/ 5 w 5"/>
                <a:gd name="T9" fmla="*/ 9 h 11"/>
                <a:gd name="T10" fmla="*/ 4 w 5"/>
                <a:gd name="T11" fmla="*/ 3 h 11"/>
                <a:gd name="T12" fmla="*/ 3 w 5"/>
                <a:gd name="T13" fmla="*/ 0 h 11"/>
                <a:gd name="T14" fmla="*/ 0 w 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0" y="0"/>
                  </a:moveTo>
                  <a:cubicBezTo>
                    <a:pt x="1" y="3"/>
                    <a:pt x="2" y="4"/>
                    <a:pt x="2" y="5"/>
                  </a:cubicBezTo>
                  <a:cubicBezTo>
                    <a:pt x="3" y="6"/>
                    <a:pt x="3" y="7"/>
                    <a:pt x="3" y="7"/>
                  </a:cubicBezTo>
                  <a:cubicBezTo>
                    <a:pt x="4" y="9"/>
                    <a:pt x="3" y="8"/>
                    <a:pt x="3" y="10"/>
                  </a:cubicBezTo>
                  <a:cubicBezTo>
                    <a:pt x="4" y="11"/>
                    <a:pt x="4" y="10"/>
                    <a:pt x="5" y="9"/>
                  </a:cubicBezTo>
                  <a:cubicBezTo>
                    <a:pt x="4" y="8"/>
                    <a:pt x="4" y="5"/>
                    <a:pt x="4" y="3"/>
                  </a:cubicBezTo>
                  <a:cubicBezTo>
                    <a:pt x="3" y="2"/>
                    <a:pt x="3" y="1"/>
                    <a:pt x="3" y="0"/>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6" name="Freeform 82"/>
            <p:cNvSpPr/>
            <p:nvPr/>
          </p:nvSpPr>
          <p:spPr bwMode="auto">
            <a:xfrm>
              <a:off x="1190" y="2064"/>
              <a:ext cx="34" cy="12"/>
            </a:xfrm>
            <a:custGeom>
              <a:avLst/>
              <a:gdLst>
                <a:gd name="T0" fmla="*/ 0 w 18"/>
                <a:gd name="T1" fmla="*/ 6 h 6"/>
                <a:gd name="T2" fmla="*/ 5 w 18"/>
                <a:gd name="T3" fmla="*/ 5 h 6"/>
                <a:gd name="T4" fmla="*/ 17 w 18"/>
                <a:gd name="T5" fmla="*/ 3 h 6"/>
                <a:gd name="T6" fmla="*/ 18 w 18"/>
                <a:gd name="T7" fmla="*/ 2 h 6"/>
                <a:gd name="T8" fmla="*/ 18 w 18"/>
                <a:gd name="T9" fmla="*/ 1 h 6"/>
                <a:gd name="T10" fmla="*/ 17 w 18"/>
                <a:gd name="T11" fmla="*/ 0 h 6"/>
                <a:gd name="T12" fmla="*/ 0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6"/>
                  </a:moveTo>
                  <a:cubicBezTo>
                    <a:pt x="1" y="6"/>
                    <a:pt x="4" y="5"/>
                    <a:pt x="5" y="5"/>
                  </a:cubicBezTo>
                  <a:cubicBezTo>
                    <a:pt x="9" y="5"/>
                    <a:pt x="15" y="4"/>
                    <a:pt x="17" y="3"/>
                  </a:cubicBezTo>
                  <a:cubicBezTo>
                    <a:pt x="18" y="2"/>
                    <a:pt x="18" y="2"/>
                    <a:pt x="18" y="2"/>
                  </a:cubicBezTo>
                  <a:cubicBezTo>
                    <a:pt x="18" y="1"/>
                    <a:pt x="18" y="1"/>
                    <a:pt x="18" y="1"/>
                  </a:cubicBezTo>
                  <a:cubicBezTo>
                    <a:pt x="18" y="1"/>
                    <a:pt x="18" y="0"/>
                    <a:pt x="17" y="0"/>
                  </a:cubicBezTo>
                  <a:cubicBezTo>
                    <a:pt x="13" y="3"/>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7" name="Freeform 83"/>
            <p:cNvSpPr/>
            <p:nvPr/>
          </p:nvSpPr>
          <p:spPr bwMode="auto">
            <a:xfrm>
              <a:off x="1671" y="647"/>
              <a:ext cx="63" cy="71"/>
            </a:xfrm>
            <a:custGeom>
              <a:avLst/>
              <a:gdLst>
                <a:gd name="T0" fmla="*/ 12 w 33"/>
                <a:gd name="T1" fmla="*/ 35 h 37"/>
                <a:gd name="T2" fmla="*/ 24 w 33"/>
                <a:gd name="T3" fmla="*/ 34 h 37"/>
                <a:gd name="T4" fmla="*/ 32 w 33"/>
                <a:gd name="T5" fmla="*/ 22 h 37"/>
                <a:gd name="T6" fmla="*/ 31 w 33"/>
                <a:gd name="T7" fmla="*/ 8 h 37"/>
                <a:gd name="T8" fmla="*/ 21 w 33"/>
                <a:gd name="T9" fmla="*/ 1 h 37"/>
                <a:gd name="T10" fmla="*/ 9 w 33"/>
                <a:gd name="T11" fmla="*/ 2 h 37"/>
                <a:gd name="T12" fmla="*/ 1 w 33"/>
                <a:gd name="T13" fmla="*/ 14 h 37"/>
                <a:gd name="T14" fmla="*/ 2 w 33"/>
                <a:gd name="T15" fmla="*/ 28 h 37"/>
                <a:gd name="T16" fmla="*/ 12 w 33"/>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12" y="35"/>
                  </a:moveTo>
                  <a:cubicBezTo>
                    <a:pt x="16" y="37"/>
                    <a:pt x="20" y="36"/>
                    <a:pt x="24" y="34"/>
                  </a:cubicBezTo>
                  <a:cubicBezTo>
                    <a:pt x="27" y="32"/>
                    <a:pt x="30" y="28"/>
                    <a:pt x="32" y="22"/>
                  </a:cubicBezTo>
                  <a:cubicBezTo>
                    <a:pt x="33" y="16"/>
                    <a:pt x="33" y="12"/>
                    <a:pt x="31" y="8"/>
                  </a:cubicBezTo>
                  <a:cubicBezTo>
                    <a:pt x="29" y="4"/>
                    <a:pt x="26" y="2"/>
                    <a:pt x="21" y="1"/>
                  </a:cubicBezTo>
                  <a:cubicBezTo>
                    <a:pt x="17" y="0"/>
                    <a:pt x="13" y="0"/>
                    <a:pt x="9" y="2"/>
                  </a:cubicBezTo>
                  <a:cubicBezTo>
                    <a:pt x="5" y="4"/>
                    <a:pt x="3" y="8"/>
                    <a:pt x="1" y="14"/>
                  </a:cubicBezTo>
                  <a:cubicBezTo>
                    <a:pt x="0" y="20"/>
                    <a:pt x="0" y="24"/>
                    <a:pt x="2" y="28"/>
                  </a:cubicBezTo>
                  <a:cubicBezTo>
                    <a:pt x="4" y="32"/>
                    <a:pt x="7" y="34"/>
                    <a:pt x="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8" name="Freeform 84"/>
            <p:cNvSpPr>
              <a:spLocks noEditPoints="1"/>
            </p:cNvSpPr>
            <p:nvPr/>
          </p:nvSpPr>
          <p:spPr bwMode="auto">
            <a:xfrm>
              <a:off x="653" y="521"/>
              <a:ext cx="1726" cy="1733"/>
            </a:xfrm>
            <a:custGeom>
              <a:avLst/>
              <a:gdLst>
                <a:gd name="T0" fmla="*/ 811 w 904"/>
                <a:gd name="T1" fmla="*/ 404 h 905"/>
                <a:gd name="T2" fmla="*/ 773 w 904"/>
                <a:gd name="T3" fmla="*/ 280 h 905"/>
                <a:gd name="T4" fmla="*/ 778 w 904"/>
                <a:gd name="T5" fmla="*/ 210 h 905"/>
                <a:gd name="T6" fmla="*/ 721 w 904"/>
                <a:gd name="T7" fmla="*/ 187 h 905"/>
                <a:gd name="T8" fmla="*/ 685 w 904"/>
                <a:gd name="T9" fmla="*/ 149 h 905"/>
                <a:gd name="T10" fmla="*/ 616 w 904"/>
                <a:gd name="T11" fmla="*/ 113 h 905"/>
                <a:gd name="T12" fmla="*/ 564 w 904"/>
                <a:gd name="T13" fmla="*/ 108 h 905"/>
                <a:gd name="T14" fmla="*/ 460 w 904"/>
                <a:gd name="T15" fmla="*/ 45 h 905"/>
                <a:gd name="T16" fmla="*/ 374 w 904"/>
                <a:gd name="T17" fmla="*/ 52 h 905"/>
                <a:gd name="T18" fmla="*/ 347 w 904"/>
                <a:gd name="T19" fmla="*/ 78 h 905"/>
                <a:gd name="T20" fmla="*/ 361 w 904"/>
                <a:gd name="T21" fmla="*/ 92 h 905"/>
                <a:gd name="T22" fmla="*/ 311 w 904"/>
                <a:gd name="T23" fmla="*/ 104 h 905"/>
                <a:gd name="T24" fmla="*/ 249 w 904"/>
                <a:gd name="T25" fmla="*/ 97 h 905"/>
                <a:gd name="T26" fmla="*/ 174 w 904"/>
                <a:gd name="T27" fmla="*/ 151 h 905"/>
                <a:gd name="T28" fmla="*/ 120 w 904"/>
                <a:gd name="T29" fmla="*/ 211 h 905"/>
                <a:gd name="T30" fmla="*/ 120 w 904"/>
                <a:gd name="T31" fmla="*/ 282 h 905"/>
                <a:gd name="T32" fmla="*/ 131 w 904"/>
                <a:gd name="T33" fmla="*/ 289 h 905"/>
                <a:gd name="T34" fmla="*/ 95 w 904"/>
                <a:gd name="T35" fmla="*/ 411 h 905"/>
                <a:gd name="T36" fmla="*/ 40 w 904"/>
                <a:gd name="T37" fmla="*/ 454 h 905"/>
                <a:gd name="T38" fmla="*/ 50 w 904"/>
                <a:gd name="T39" fmla="*/ 519 h 905"/>
                <a:gd name="T40" fmla="*/ 101 w 904"/>
                <a:gd name="T41" fmla="*/ 526 h 905"/>
                <a:gd name="T42" fmla="*/ 237 w 904"/>
                <a:gd name="T43" fmla="*/ 764 h 905"/>
                <a:gd name="T44" fmla="*/ 217 w 904"/>
                <a:gd name="T45" fmla="*/ 741 h 905"/>
                <a:gd name="T46" fmla="*/ 195 w 904"/>
                <a:gd name="T47" fmla="*/ 742 h 905"/>
                <a:gd name="T48" fmla="*/ 288 w 904"/>
                <a:gd name="T49" fmla="*/ 830 h 905"/>
                <a:gd name="T50" fmla="*/ 283 w 904"/>
                <a:gd name="T51" fmla="*/ 801 h 905"/>
                <a:gd name="T52" fmla="*/ 308 w 904"/>
                <a:gd name="T53" fmla="*/ 811 h 905"/>
                <a:gd name="T54" fmla="*/ 316 w 904"/>
                <a:gd name="T55" fmla="*/ 787 h 905"/>
                <a:gd name="T56" fmla="*/ 309 w 904"/>
                <a:gd name="T57" fmla="*/ 843 h 905"/>
                <a:gd name="T58" fmla="*/ 351 w 904"/>
                <a:gd name="T59" fmla="*/ 858 h 905"/>
                <a:gd name="T60" fmla="*/ 420 w 904"/>
                <a:gd name="T61" fmla="*/ 807 h 905"/>
                <a:gd name="T62" fmla="*/ 412 w 904"/>
                <a:gd name="T63" fmla="*/ 875 h 905"/>
                <a:gd name="T64" fmla="*/ 399 w 904"/>
                <a:gd name="T65" fmla="*/ 866 h 905"/>
                <a:gd name="T66" fmla="*/ 429 w 904"/>
                <a:gd name="T67" fmla="*/ 859 h 905"/>
                <a:gd name="T68" fmla="*/ 478 w 904"/>
                <a:gd name="T69" fmla="*/ 857 h 905"/>
                <a:gd name="T70" fmla="*/ 476 w 904"/>
                <a:gd name="T71" fmla="*/ 832 h 905"/>
                <a:gd name="T72" fmla="*/ 528 w 904"/>
                <a:gd name="T73" fmla="*/ 866 h 905"/>
                <a:gd name="T74" fmla="*/ 485 w 904"/>
                <a:gd name="T75" fmla="*/ 851 h 905"/>
                <a:gd name="T76" fmla="*/ 515 w 904"/>
                <a:gd name="T77" fmla="*/ 820 h 905"/>
                <a:gd name="T78" fmla="*/ 598 w 904"/>
                <a:gd name="T79" fmla="*/ 840 h 905"/>
                <a:gd name="T80" fmla="*/ 587 w 904"/>
                <a:gd name="T81" fmla="*/ 835 h 905"/>
                <a:gd name="T82" fmla="*/ 583 w 904"/>
                <a:gd name="T83" fmla="*/ 805 h 905"/>
                <a:gd name="T84" fmla="*/ 599 w 904"/>
                <a:gd name="T85" fmla="*/ 797 h 905"/>
                <a:gd name="T86" fmla="*/ 615 w 904"/>
                <a:gd name="T87" fmla="*/ 825 h 905"/>
                <a:gd name="T88" fmla="*/ 655 w 904"/>
                <a:gd name="T89" fmla="*/ 793 h 905"/>
                <a:gd name="T90" fmla="*/ 653 w 904"/>
                <a:gd name="T91" fmla="*/ 761 h 905"/>
                <a:gd name="T92" fmla="*/ 663 w 904"/>
                <a:gd name="T93" fmla="*/ 752 h 905"/>
                <a:gd name="T94" fmla="*/ 667 w 904"/>
                <a:gd name="T95" fmla="*/ 737 h 905"/>
                <a:gd name="T96" fmla="*/ 675 w 904"/>
                <a:gd name="T97" fmla="*/ 737 h 905"/>
                <a:gd name="T98" fmla="*/ 676 w 904"/>
                <a:gd name="T99" fmla="*/ 722 h 905"/>
                <a:gd name="T100" fmla="*/ 690 w 904"/>
                <a:gd name="T101" fmla="*/ 738 h 905"/>
                <a:gd name="T102" fmla="*/ 665 w 904"/>
                <a:gd name="T103" fmla="*/ 771 h 905"/>
                <a:gd name="T104" fmla="*/ 688 w 904"/>
                <a:gd name="T105" fmla="*/ 807 h 905"/>
                <a:gd name="T106" fmla="*/ 679 w 904"/>
                <a:gd name="T107" fmla="*/ 769 h 905"/>
                <a:gd name="T108" fmla="*/ 705 w 904"/>
                <a:gd name="T109" fmla="*/ 766 h 905"/>
                <a:gd name="T110" fmla="*/ 777 w 904"/>
                <a:gd name="T111" fmla="*/ 296 h 905"/>
                <a:gd name="T112" fmla="*/ 809 w 904"/>
                <a:gd name="T113" fmla="*/ 386 h 905"/>
                <a:gd name="T114" fmla="*/ 842 w 904"/>
                <a:gd name="T115" fmla="*/ 517 h 905"/>
                <a:gd name="T116" fmla="*/ 806 w 904"/>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905">
                  <a:moveTo>
                    <a:pt x="452" y="0"/>
                  </a:moveTo>
                  <a:cubicBezTo>
                    <a:pt x="202" y="0"/>
                    <a:pt x="0" y="203"/>
                    <a:pt x="0" y="453"/>
                  </a:cubicBezTo>
                  <a:cubicBezTo>
                    <a:pt x="0" y="703"/>
                    <a:pt x="202" y="905"/>
                    <a:pt x="452" y="905"/>
                  </a:cubicBezTo>
                  <a:cubicBezTo>
                    <a:pt x="702" y="905"/>
                    <a:pt x="904" y="703"/>
                    <a:pt x="904" y="453"/>
                  </a:cubicBezTo>
                  <a:cubicBezTo>
                    <a:pt x="904" y="203"/>
                    <a:pt x="702" y="0"/>
                    <a:pt x="452" y="0"/>
                  </a:cubicBezTo>
                  <a:close/>
                  <a:moveTo>
                    <a:pt x="857" y="430"/>
                  </a:moveTo>
                  <a:cubicBezTo>
                    <a:pt x="849" y="431"/>
                    <a:pt x="849" y="431"/>
                    <a:pt x="849" y="431"/>
                  </a:cubicBezTo>
                  <a:cubicBezTo>
                    <a:pt x="845" y="400"/>
                    <a:pt x="845" y="400"/>
                    <a:pt x="845" y="400"/>
                  </a:cubicBezTo>
                  <a:cubicBezTo>
                    <a:pt x="834" y="402"/>
                    <a:pt x="834" y="402"/>
                    <a:pt x="834" y="402"/>
                  </a:cubicBezTo>
                  <a:cubicBezTo>
                    <a:pt x="837" y="430"/>
                    <a:pt x="837" y="430"/>
                    <a:pt x="837" y="430"/>
                  </a:cubicBezTo>
                  <a:cubicBezTo>
                    <a:pt x="828" y="431"/>
                    <a:pt x="828" y="431"/>
                    <a:pt x="828" y="431"/>
                  </a:cubicBezTo>
                  <a:cubicBezTo>
                    <a:pt x="825" y="403"/>
                    <a:pt x="825" y="403"/>
                    <a:pt x="825" y="403"/>
                  </a:cubicBezTo>
                  <a:cubicBezTo>
                    <a:pt x="811" y="404"/>
                    <a:pt x="811" y="404"/>
                    <a:pt x="811" y="404"/>
                  </a:cubicBezTo>
                  <a:cubicBezTo>
                    <a:pt x="815" y="436"/>
                    <a:pt x="815" y="436"/>
                    <a:pt x="815" y="436"/>
                  </a:cubicBezTo>
                  <a:cubicBezTo>
                    <a:pt x="806" y="437"/>
                    <a:pt x="806" y="437"/>
                    <a:pt x="806" y="437"/>
                  </a:cubicBezTo>
                  <a:cubicBezTo>
                    <a:pt x="802" y="394"/>
                    <a:pt x="802" y="394"/>
                    <a:pt x="802" y="394"/>
                  </a:cubicBezTo>
                  <a:cubicBezTo>
                    <a:pt x="853" y="388"/>
                    <a:pt x="853" y="388"/>
                    <a:pt x="853" y="388"/>
                  </a:cubicBezTo>
                  <a:lnTo>
                    <a:pt x="857" y="430"/>
                  </a:lnTo>
                  <a:close/>
                  <a:moveTo>
                    <a:pt x="798" y="241"/>
                  </a:moveTo>
                  <a:cubicBezTo>
                    <a:pt x="801" y="246"/>
                    <a:pt x="803" y="250"/>
                    <a:pt x="804" y="253"/>
                  </a:cubicBezTo>
                  <a:cubicBezTo>
                    <a:pt x="804" y="256"/>
                    <a:pt x="804" y="258"/>
                    <a:pt x="803" y="261"/>
                  </a:cubicBezTo>
                  <a:cubicBezTo>
                    <a:pt x="802" y="264"/>
                    <a:pt x="800" y="266"/>
                    <a:pt x="797" y="267"/>
                  </a:cubicBezTo>
                  <a:cubicBezTo>
                    <a:pt x="794" y="270"/>
                    <a:pt x="791" y="270"/>
                    <a:pt x="787" y="269"/>
                  </a:cubicBezTo>
                  <a:cubicBezTo>
                    <a:pt x="784" y="268"/>
                    <a:pt x="780" y="266"/>
                    <a:pt x="777" y="262"/>
                  </a:cubicBezTo>
                  <a:cubicBezTo>
                    <a:pt x="777" y="265"/>
                    <a:pt x="777" y="267"/>
                    <a:pt x="777" y="270"/>
                  </a:cubicBezTo>
                  <a:cubicBezTo>
                    <a:pt x="776" y="272"/>
                    <a:pt x="775" y="275"/>
                    <a:pt x="773" y="280"/>
                  </a:cubicBezTo>
                  <a:cubicBezTo>
                    <a:pt x="768" y="291"/>
                    <a:pt x="768" y="291"/>
                    <a:pt x="768" y="291"/>
                  </a:cubicBezTo>
                  <a:cubicBezTo>
                    <a:pt x="761" y="279"/>
                    <a:pt x="761" y="279"/>
                    <a:pt x="761" y="279"/>
                  </a:cubicBezTo>
                  <a:cubicBezTo>
                    <a:pt x="766" y="266"/>
                    <a:pt x="766" y="266"/>
                    <a:pt x="766" y="266"/>
                  </a:cubicBezTo>
                  <a:cubicBezTo>
                    <a:pt x="768" y="262"/>
                    <a:pt x="769" y="259"/>
                    <a:pt x="769" y="257"/>
                  </a:cubicBezTo>
                  <a:cubicBezTo>
                    <a:pt x="770" y="256"/>
                    <a:pt x="770" y="254"/>
                    <a:pt x="770" y="253"/>
                  </a:cubicBezTo>
                  <a:cubicBezTo>
                    <a:pt x="769" y="252"/>
                    <a:pt x="768" y="250"/>
                    <a:pt x="767" y="248"/>
                  </a:cubicBezTo>
                  <a:cubicBezTo>
                    <a:pt x="766" y="246"/>
                    <a:pt x="766" y="246"/>
                    <a:pt x="766" y="246"/>
                  </a:cubicBezTo>
                  <a:cubicBezTo>
                    <a:pt x="747" y="257"/>
                    <a:pt x="747" y="257"/>
                    <a:pt x="747" y="257"/>
                  </a:cubicBezTo>
                  <a:cubicBezTo>
                    <a:pt x="741" y="247"/>
                    <a:pt x="741" y="247"/>
                    <a:pt x="741" y="247"/>
                  </a:cubicBezTo>
                  <a:cubicBezTo>
                    <a:pt x="785" y="220"/>
                    <a:pt x="785" y="220"/>
                    <a:pt x="785" y="220"/>
                  </a:cubicBezTo>
                  <a:lnTo>
                    <a:pt x="798" y="241"/>
                  </a:lnTo>
                  <a:close/>
                  <a:moveTo>
                    <a:pt x="750" y="176"/>
                  </a:moveTo>
                  <a:cubicBezTo>
                    <a:pt x="778" y="210"/>
                    <a:pt x="778" y="210"/>
                    <a:pt x="778" y="210"/>
                  </a:cubicBezTo>
                  <a:cubicBezTo>
                    <a:pt x="771" y="216"/>
                    <a:pt x="771" y="216"/>
                    <a:pt x="771" y="216"/>
                  </a:cubicBezTo>
                  <a:cubicBezTo>
                    <a:pt x="761" y="203"/>
                    <a:pt x="761" y="203"/>
                    <a:pt x="761" y="203"/>
                  </a:cubicBezTo>
                  <a:cubicBezTo>
                    <a:pt x="728" y="230"/>
                    <a:pt x="728" y="230"/>
                    <a:pt x="728" y="230"/>
                  </a:cubicBezTo>
                  <a:cubicBezTo>
                    <a:pt x="720" y="222"/>
                    <a:pt x="720" y="222"/>
                    <a:pt x="720" y="222"/>
                  </a:cubicBezTo>
                  <a:cubicBezTo>
                    <a:pt x="754" y="194"/>
                    <a:pt x="754" y="194"/>
                    <a:pt x="754" y="194"/>
                  </a:cubicBezTo>
                  <a:cubicBezTo>
                    <a:pt x="743" y="181"/>
                    <a:pt x="743" y="181"/>
                    <a:pt x="743" y="181"/>
                  </a:cubicBezTo>
                  <a:lnTo>
                    <a:pt x="750" y="176"/>
                  </a:lnTo>
                  <a:close/>
                  <a:moveTo>
                    <a:pt x="742" y="168"/>
                  </a:moveTo>
                  <a:cubicBezTo>
                    <a:pt x="736" y="174"/>
                    <a:pt x="736" y="174"/>
                    <a:pt x="736" y="174"/>
                  </a:cubicBezTo>
                  <a:cubicBezTo>
                    <a:pt x="713" y="153"/>
                    <a:pt x="713" y="153"/>
                    <a:pt x="713" y="153"/>
                  </a:cubicBezTo>
                  <a:cubicBezTo>
                    <a:pt x="706" y="162"/>
                    <a:pt x="706" y="162"/>
                    <a:pt x="706" y="162"/>
                  </a:cubicBezTo>
                  <a:cubicBezTo>
                    <a:pt x="726" y="181"/>
                    <a:pt x="726" y="181"/>
                    <a:pt x="726" y="181"/>
                  </a:cubicBezTo>
                  <a:cubicBezTo>
                    <a:pt x="721" y="187"/>
                    <a:pt x="721" y="187"/>
                    <a:pt x="721" y="187"/>
                  </a:cubicBezTo>
                  <a:cubicBezTo>
                    <a:pt x="700" y="168"/>
                    <a:pt x="700" y="168"/>
                    <a:pt x="700" y="168"/>
                  </a:cubicBezTo>
                  <a:cubicBezTo>
                    <a:pt x="690" y="178"/>
                    <a:pt x="690" y="178"/>
                    <a:pt x="690" y="178"/>
                  </a:cubicBezTo>
                  <a:cubicBezTo>
                    <a:pt x="713" y="200"/>
                    <a:pt x="713" y="200"/>
                    <a:pt x="713" y="200"/>
                  </a:cubicBezTo>
                  <a:cubicBezTo>
                    <a:pt x="708" y="206"/>
                    <a:pt x="708" y="206"/>
                    <a:pt x="708" y="206"/>
                  </a:cubicBezTo>
                  <a:cubicBezTo>
                    <a:pt x="676" y="177"/>
                    <a:pt x="676" y="177"/>
                    <a:pt x="676" y="177"/>
                  </a:cubicBezTo>
                  <a:cubicBezTo>
                    <a:pt x="711" y="139"/>
                    <a:pt x="711" y="139"/>
                    <a:pt x="711" y="139"/>
                  </a:cubicBezTo>
                  <a:lnTo>
                    <a:pt x="742" y="168"/>
                  </a:lnTo>
                  <a:close/>
                  <a:moveTo>
                    <a:pt x="664" y="106"/>
                  </a:moveTo>
                  <a:cubicBezTo>
                    <a:pt x="679" y="116"/>
                    <a:pt x="679" y="116"/>
                    <a:pt x="679" y="116"/>
                  </a:cubicBezTo>
                  <a:cubicBezTo>
                    <a:pt x="685" y="120"/>
                    <a:pt x="689" y="123"/>
                    <a:pt x="690" y="124"/>
                  </a:cubicBezTo>
                  <a:cubicBezTo>
                    <a:pt x="692" y="127"/>
                    <a:pt x="693" y="130"/>
                    <a:pt x="694" y="133"/>
                  </a:cubicBezTo>
                  <a:cubicBezTo>
                    <a:pt x="694" y="137"/>
                    <a:pt x="693" y="140"/>
                    <a:pt x="691" y="143"/>
                  </a:cubicBezTo>
                  <a:cubicBezTo>
                    <a:pt x="689" y="146"/>
                    <a:pt x="687" y="148"/>
                    <a:pt x="685" y="149"/>
                  </a:cubicBezTo>
                  <a:cubicBezTo>
                    <a:pt x="682" y="150"/>
                    <a:pt x="680" y="150"/>
                    <a:pt x="678" y="150"/>
                  </a:cubicBezTo>
                  <a:cubicBezTo>
                    <a:pt x="676" y="150"/>
                    <a:pt x="673" y="150"/>
                    <a:pt x="672" y="149"/>
                  </a:cubicBezTo>
                  <a:cubicBezTo>
                    <a:pt x="669" y="148"/>
                    <a:pt x="666" y="146"/>
                    <a:pt x="661" y="143"/>
                  </a:cubicBezTo>
                  <a:cubicBezTo>
                    <a:pt x="655" y="138"/>
                    <a:pt x="655" y="138"/>
                    <a:pt x="655" y="138"/>
                  </a:cubicBezTo>
                  <a:cubicBezTo>
                    <a:pt x="644" y="154"/>
                    <a:pt x="644" y="154"/>
                    <a:pt x="644" y="154"/>
                  </a:cubicBezTo>
                  <a:cubicBezTo>
                    <a:pt x="635" y="148"/>
                    <a:pt x="635" y="148"/>
                    <a:pt x="635" y="148"/>
                  </a:cubicBezTo>
                  <a:lnTo>
                    <a:pt x="664" y="106"/>
                  </a:lnTo>
                  <a:close/>
                  <a:moveTo>
                    <a:pt x="631" y="87"/>
                  </a:moveTo>
                  <a:cubicBezTo>
                    <a:pt x="628" y="95"/>
                    <a:pt x="628" y="95"/>
                    <a:pt x="628" y="95"/>
                  </a:cubicBezTo>
                  <a:cubicBezTo>
                    <a:pt x="603" y="84"/>
                    <a:pt x="603" y="84"/>
                    <a:pt x="603" y="84"/>
                  </a:cubicBezTo>
                  <a:cubicBezTo>
                    <a:pt x="598" y="95"/>
                    <a:pt x="598" y="95"/>
                    <a:pt x="598" y="95"/>
                  </a:cubicBezTo>
                  <a:cubicBezTo>
                    <a:pt x="620" y="105"/>
                    <a:pt x="620" y="105"/>
                    <a:pt x="620" y="105"/>
                  </a:cubicBezTo>
                  <a:cubicBezTo>
                    <a:pt x="616" y="113"/>
                    <a:pt x="616" y="113"/>
                    <a:pt x="616" y="113"/>
                  </a:cubicBezTo>
                  <a:cubicBezTo>
                    <a:pt x="594" y="103"/>
                    <a:pt x="594" y="103"/>
                    <a:pt x="594" y="103"/>
                  </a:cubicBezTo>
                  <a:cubicBezTo>
                    <a:pt x="585" y="124"/>
                    <a:pt x="585" y="124"/>
                    <a:pt x="585" y="124"/>
                  </a:cubicBezTo>
                  <a:cubicBezTo>
                    <a:pt x="575" y="119"/>
                    <a:pt x="575" y="119"/>
                    <a:pt x="575" y="119"/>
                  </a:cubicBezTo>
                  <a:cubicBezTo>
                    <a:pt x="596" y="72"/>
                    <a:pt x="596" y="72"/>
                    <a:pt x="596" y="72"/>
                  </a:cubicBezTo>
                  <a:lnTo>
                    <a:pt x="631" y="87"/>
                  </a:lnTo>
                  <a:close/>
                  <a:moveTo>
                    <a:pt x="523" y="77"/>
                  </a:moveTo>
                  <a:cubicBezTo>
                    <a:pt x="524" y="72"/>
                    <a:pt x="526" y="68"/>
                    <a:pt x="529" y="65"/>
                  </a:cubicBezTo>
                  <a:cubicBezTo>
                    <a:pt x="531" y="63"/>
                    <a:pt x="533" y="61"/>
                    <a:pt x="536" y="60"/>
                  </a:cubicBezTo>
                  <a:cubicBezTo>
                    <a:pt x="538" y="58"/>
                    <a:pt x="541" y="57"/>
                    <a:pt x="544" y="57"/>
                  </a:cubicBezTo>
                  <a:cubicBezTo>
                    <a:pt x="548" y="57"/>
                    <a:pt x="552" y="57"/>
                    <a:pt x="556" y="58"/>
                  </a:cubicBezTo>
                  <a:cubicBezTo>
                    <a:pt x="564" y="60"/>
                    <a:pt x="570" y="64"/>
                    <a:pt x="574" y="70"/>
                  </a:cubicBezTo>
                  <a:cubicBezTo>
                    <a:pt x="578" y="76"/>
                    <a:pt x="578" y="83"/>
                    <a:pt x="576" y="91"/>
                  </a:cubicBezTo>
                  <a:cubicBezTo>
                    <a:pt x="574" y="99"/>
                    <a:pt x="570" y="105"/>
                    <a:pt x="564" y="108"/>
                  </a:cubicBezTo>
                  <a:cubicBezTo>
                    <a:pt x="558" y="112"/>
                    <a:pt x="551" y="112"/>
                    <a:pt x="542" y="110"/>
                  </a:cubicBezTo>
                  <a:cubicBezTo>
                    <a:pt x="534" y="108"/>
                    <a:pt x="528" y="104"/>
                    <a:pt x="525" y="98"/>
                  </a:cubicBezTo>
                  <a:cubicBezTo>
                    <a:pt x="521" y="92"/>
                    <a:pt x="521" y="85"/>
                    <a:pt x="523" y="77"/>
                  </a:cubicBezTo>
                  <a:close/>
                  <a:moveTo>
                    <a:pt x="460" y="45"/>
                  </a:moveTo>
                  <a:cubicBezTo>
                    <a:pt x="472" y="66"/>
                    <a:pt x="472" y="66"/>
                    <a:pt x="472" y="66"/>
                  </a:cubicBezTo>
                  <a:cubicBezTo>
                    <a:pt x="486" y="46"/>
                    <a:pt x="486" y="46"/>
                    <a:pt x="486" y="46"/>
                  </a:cubicBezTo>
                  <a:cubicBezTo>
                    <a:pt x="499" y="47"/>
                    <a:pt x="499" y="47"/>
                    <a:pt x="499" y="47"/>
                  </a:cubicBezTo>
                  <a:cubicBezTo>
                    <a:pt x="477" y="76"/>
                    <a:pt x="477" y="76"/>
                    <a:pt x="477" y="76"/>
                  </a:cubicBezTo>
                  <a:cubicBezTo>
                    <a:pt x="475" y="97"/>
                    <a:pt x="475" y="97"/>
                    <a:pt x="475" y="97"/>
                  </a:cubicBezTo>
                  <a:cubicBezTo>
                    <a:pt x="464" y="97"/>
                    <a:pt x="464" y="97"/>
                    <a:pt x="464" y="97"/>
                  </a:cubicBezTo>
                  <a:cubicBezTo>
                    <a:pt x="465" y="75"/>
                    <a:pt x="465" y="75"/>
                    <a:pt x="465" y="75"/>
                  </a:cubicBezTo>
                  <a:cubicBezTo>
                    <a:pt x="446" y="44"/>
                    <a:pt x="446" y="44"/>
                    <a:pt x="446" y="44"/>
                  </a:cubicBezTo>
                  <a:lnTo>
                    <a:pt x="460" y="45"/>
                  </a:lnTo>
                  <a:close/>
                  <a:moveTo>
                    <a:pt x="440" y="44"/>
                  </a:moveTo>
                  <a:cubicBezTo>
                    <a:pt x="441" y="53"/>
                    <a:pt x="441" y="53"/>
                    <a:pt x="441" y="53"/>
                  </a:cubicBezTo>
                  <a:cubicBezTo>
                    <a:pt x="424" y="54"/>
                    <a:pt x="424" y="54"/>
                    <a:pt x="424" y="54"/>
                  </a:cubicBezTo>
                  <a:cubicBezTo>
                    <a:pt x="427" y="97"/>
                    <a:pt x="427" y="97"/>
                    <a:pt x="427" y="97"/>
                  </a:cubicBezTo>
                  <a:cubicBezTo>
                    <a:pt x="416" y="98"/>
                    <a:pt x="416" y="98"/>
                    <a:pt x="416" y="98"/>
                  </a:cubicBezTo>
                  <a:cubicBezTo>
                    <a:pt x="413" y="55"/>
                    <a:pt x="413" y="55"/>
                    <a:pt x="413" y="55"/>
                  </a:cubicBezTo>
                  <a:cubicBezTo>
                    <a:pt x="396" y="57"/>
                    <a:pt x="396" y="57"/>
                    <a:pt x="396" y="57"/>
                  </a:cubicBezTo>
                  <a:cubicBezTo>
                    <a:pt x="395" y="48"/>
                    <a:pt x="395" y="48"/>
                    <a:pt x="395" y="48"/>
                  </a:cubicBezTo>
                  <a:lnTo>
                    <a:pt x="440" y="44"/>
                  </a:lnTo>
                  <a:close/>
                  <a:moveTo>
                    <a:pt x="386" y="50"/>
                  </a:moveTo>
                  <a:cubicBezTo>
                    <a:pt x="394" y="101"/>
                    <a:pt x="394" y="101"/>
                    <a:pt x="394" y="101"/>
                  </a:cubicBezTo>
                  <a:cubicBezTo>
                    <a:pt x="383" y="103"/>
                    <a:pt x="383" y="103"/>
                    <a:pt x="383" y="103"/>
                  </a:cubicBezTo>
                  <a:cubicBezTo>
                    <a:pt x="374" y="52"/>
                    <a:pt x="374" y="52"/>
                    <a:pt x="374" y="52"/>
                  </a:cubicBezTo>
                  <a:lnTo>
                    <a:pt x="386" y="50"/>
                  </a:lnTo>
                  <a:close/>
                  <a:moveTo>
                    <a:pt x="324" y="71"/>
                  </a:moveTo>
                  <a:cubicBezTo>
                    <a:pt x="325" y="68"/>
                    <a:pt x="327" y="66"/>
                    <a:pt x="329" y="64"/>
                  </a:cubicBezTo>
                  <a:cubicBezTo>
                    <a:pt x="332" y="62"/>
                    <a:pt x="335" y="60"/>
                    <a:pt x="339" y="59"/>
                  </a:cubicBezTo>
                  <a:cubicBezTo>
                    <a:pt x="346" y="57"/>
                    <a:pt x="352" y="57"/>
                    <a:pt x="356" y="59"/>
                  </a:cubicBezTo>
                  <a:cubicBezTo>
                    <a:pt x="360" y="61"/>
                    <a:pt x="363" y="64"/>
                    <a:pt x="365" y="68"/>
                  </a:cubicBezTo>
                  <a:cubicBezTo>
                    <a:pt x="354" y="72"/>
                    <a:pt x="354" y="72"/>
                    <a:pt x="354" y="72"/>
                  </a:cubicBezTo>
                  <a:cubicBezTo>
                    <a:pt x="353" y="69"/>
                    <a:pt x="351" y="68"/>
                    <a:pt x="349" y="67"/>
                  </a:cubicBezTo>
                  <a:cubicBezTo>
                    <a:pt x="347" y="66"/>
                    <a:pt x="345" y="66"/>
                    <a:pt x="342" y="67"/>
                  </a:cubicBezTo>
                  <a:cubicBezTo>
                    <a:pt x="338" y="68"/>
                    <a:pt x="336" y="69"/>
                    <a:pt x="335" y="71"/>
                  </a:cubicBezTo>
                  <a:cubicBezTo>
                    <a:pt x="334" y="72"/>
                    <a:pt x="333" y="73"/>
                    <a:pt x="334" y="75"/>
                  </a:cubicBezTo>
                  <a:cubicBezTo>
                    <a:pt x="334" y="76"/>
                    <a:pt x="335" y="77"/>
                    <a:pt x="336" y="77"/>
                  </a:cubicBezTo>
                  <a:cubicBezTo>
                    <a:pt x="338" y="78"/>
                    <a:pt x="342" y="78"/>
                    <a:pt x="347" y="78"/>
                  </a:cubicBezTo>
                  <a:cubicBezTo>
                    <a:pt x="353" y="78"/>
                    <a:pt x="357" y="78"/>
                    <a:pt x="360" y="78"/>
                  </a:cubicBezTo>
                  <a:cubicBezTo>
                    <a:pt x="363" y="79"/>
                    <a:pt x="366" y="80"/>
                    <a:pt x="368" y="82"/>
                  </a:cubicBezTo>
                  <a:cubicBezTo>
                    <a:pt x="370" y="83"/>
                    <a:pt x="371" y="86"/>
                    <a:pt x="372" y="89"/>
                  </a:cubicBezTo>
                  <a:cubicBezTo>
                    <a:pt x="373" y="92"/>
                    <a:pt x="373" y="95"/>
                    <a:pt x="372" y="98"/>
                  </a:cubicBezTo>
                  <a:cubicBezTo>
                    <a:pt x="370" y="101"/>
                    <a:pt x="369" y="103"/>
                    <a:pt x="366" y="105"/>
                  </a:cubicBezTo>
                  <a:cubicBezTo>
                    <a:pt x="363" y="107"/>
                    <a:pt x="359" y="109"/>
                    <a:pt x="354" y="110"/>
                  </a:cubicBezTo>
                  <a:cubicBezTo>
                    <a:pt x="347" y="112"/>
                    <a:pt x="342" y="112"/>
                    <a:pt x="337" y="111"/>
                  </a:cubicBezTo>
                  <a:cubicBezTo>
                    <a:pt x="333" y="109"/>
                    <a:pt x="329" y="105"/>
                    <a:pt x="327" y="100"/>
                  </a:cubicBezTo>
                  <a:cubicBezTo>
                    <a:pt x="337" y="96"/>
                    <a:pt x="337" y="96"/>
                    <a:pt x="337" y="96"/>
                  </a:cubicBezTo>
                  <a:cubicBezTo>
                    <a:pt x="339" y="99"/>
                    <a:pt x="341" y="101"/>
                    <a:pt x="343" y="102"/>
                  </a:cubicBezTo>
                  <a:cubicBezTo>
                    <a:pt x="346" y="103"/>
                    <a:pt x="349" y="103"/>
                    <a:pt x="352" y="102"/>
                  </a:cubicBezTo>
                  <a:cubicBezTo>
                    <a:pt x="356" y="101"/>
                    <a:pt x="358" y="99"/>
                    <a:pt x="360" y="98"/>
                  </a:cubicBezTo>
                  <a:cubicBezTo>
                    <a:pt x="361" y="96"/>
                    <a:pt x="361" y="94"/>
                    <a:pt x="361" y="92"/>
                  </a:cubicBezTo>
                  <a:cubicBezTo>
                    <a:pt x="361" y="91"/>
                    <a:pt x="360" y="90"/>
                    <a:pt x="359" y="89"/>
                  </a:cubicBezTo>
                  <a:cubicBezTo>
                    <a:pt x="358" y="89"/>
                    <a:pt x="356" y="89"/>
                    <a:pt x="354" y="88"/>
                  </a:cubicBezTo>
                  <a:cubicBezTo>
                    <a:pt x="353" y="88"/>
                    <a:pt x="350" y="88"/>
                    <a:pt x="345" y="89"/>
                  </a:cubicBezTo>
                  <a:cubicBezTo>
                    <a:pt x="339" y="89"/>
                    <a:pt x="334" y="88"/>
                    <a:pt x="331" y="87"/>
                  </a:cubicBezTo>
                  <a:cubicBezTo>
                    <a:pt x="327" y="85"/>
                    <a:pt x="324" y="82"/>
                    <a:pt x="323" y="78"/>
                  </a:cubicBezTo>
                  <a:cubicBezTo>
                    <a:pt x="323" y="76"/>
                    <a:pt x="323" y="73"/>
                    <a:pt x="324" y="71"/>
                  </a:cubicBezTo>
                  <a:close/>
                  <a:moveTo>
                    <a:pt x="285" y="79"/>
                  </a:moveTo>
                  <a:cubicBezTo>
                    <a:pt x="291" y="77"/>
                    <a:pt x="295" y="75"/>
                    <a:pt x="298" y="75"/>
                  </a:cubicBezTo>
                  <a:cubicBezTo>
                    <a:pt x="301" y="75"/>
                    <a:pt x="304" y="76"/>
                    <a:pt x="306" y="77"/>
                  </a:cubicBezTo>
                  <a:cubicBezTo>
                    <a:pt x="308" y="79"/>
                    <a:pt x="310" y="81"/>
                    <a:pt x="312" y="83"/>
                  </a:cubicBezTo>
                  <a:cubicBezTo>
                    <a:pt x="313" y="87"/>
                    <a:pt x="313" y="90"/>
                    <a:pt x="312" y="94"/>
                  </a:cubicBezTo>
                  <a:cubicBezTo>
                    <a:pt x="311" y="97"/>
                    <a:pt x="308" y="100"/>
                    <a:pt x="304" y="103"/>
                  </a:cubicBezTo>
                  <a:cubicBezTo>
                    <a:pt x="306" y="103"/>
                    <a:pt x="309" y="103"/>
                    <a:pt x="311" y="104"/>
                  </a:cubicBezTo>
                  <a:cubicBezTo>
                    <a:pt x="313" y="105"/>
                    <a:pt x="316" y="107"/>
                    <a:pt x="320" y="109"/>
                  </a:cubicBezTo>
                  <a:cubicBezTo>
                    <a:pt x="331" y="116"/>
                    <a:pt x="331" y="116"/>
                    <a:pt x="331" y="116"/>
                  </a:cubicBezTo>
                  <a:cubicBezTo>
                    <a:pt x="318" y="121"/>
                    <a:pt x="318" y="121"/>
                    <a:pt x="318" y="121"/>
                  </a:cubicBezTo>
                  <a:cubicBezTo>
                    <a:pt x="306" y="114"/>
                    <a:pt x="306" y="114"/>
                    <a:pt x="306" y="114"/>
                  </a:cubicBezTo>
                  <a:cubicBezTo>
                    <a:pt x="302" y="112"/>
                    <a:pt x="299" y="110"/>
                    <a:pt x="297" y="110"/>
                  </a:cubicBezTo>
                  <a:cubicBezTo>
                    <a:pt x="296" y="109"/>
                    <a:pt x="295" y="109"/>
                    <a:pt x="293" y="109"/>
                  </a:cubicBezTo>
                  <a:cubicBezTo>
                    <a:pt x="292" y="109"/>
                    <a:pt x="290" y="110"/>
                    <a:pt x="288" y="111"/>
                  </a:cubicBezTo>
                  <a:cubicBezTo>
                    <a:pt x="286" y="112"/>
                    <a:pt x="286" y="112"/>
                    <a:pt x="286" y="112"/>
                  </a:cubicBezTo>
                  <a:cubicBezTo>
                    <a:pt x="295" y="132"/>
                    <a:pt x="295" y="132"/>
                    <a:pt x="295" y="132"/>
                  </a:cubicBezTo>
                  <a:cubicBezTo>
                    <a:pt x="284" y="136"/>
                    <a:pt x="284" y="136"/>
                    <a:pt x="284" y="136"/>
                  </a:cubicBezTo>
                  <a:cubicBezTo>
                    <a:pt x="263" y="89"/>
                    <a:pt x="263" y="89"/>
                    <a:pt x="263" y="89"/>
                  </a:cubicBezTo>
                  <a:lnTo>
                    <a:pt x="285" y="79"/>
                  </a:lnTo>
                  <a:close/>
                  <a:moveTo>
                    <a:pt x="249" y="97"/>
                  </a:moveTo>
                  <a:cubicBezTo>
                    <a:pt x="254" y="104"/>
                    <a:pt x="254" y="104"/>
                    <a:pt x="254" y="104"/>
                  </a:cubicBezTo>
                  <a:cubicBezTo>
                    <a:pt x="228" y="120"/>
                    <a:pt x="228" y="120"/>
                    <a:pt x="228" y="120"/>
                  </a:cubicBezTo>
                  <a:cubicBezTo>
                    <a:pt x="234" y="130"/>
                    <a:pt x="234" y="130"/>
                    <a:pt x="234" y="130"/>
                  </a:cubicBezTo>
                  <a:cubicBezTo>
                    <a:pt x="258" y="115"/>
                    <a:pt x="258" y="115"/>
                    <a:pt x="258" y="115"/>
                  </a:cubicBezTo>
                  <a:cubicBezTo>
                    <a:pt x="263" y="122"/>
                    <a:pt x="263" y="122"/>
                    <a:pt x="263" y="122"/>
                  </a:cubicBezTo>
                  <a:cubicBezTo>
                    <a:pt x="239" y="137"/>
                    <a:pt x="239" y="137"/>
                    <a:pt x="239" y="137"/>
                  </a:cubicBezTo>
                  <a:cubicBezTo>
                    <a:pt x="246" y="149"/>
                    <a:pt x="246" y="149"/>
                    <a:pt x="246" y="149"/>
                  </a:cubicBezTo>
                  <a:cubicBezTo>
                    <a:pt x="273" y="132"/>
                    <a:pt x="273" y="132"/>
                    <a:pt x="273" y="132"/>
                  </a:cubicBezTo>
                  <a:cubicBezTo>
                    <a:pt x="278" y="140"/>
                    <a:pt x="278" y="140"/>
                    <a:pt x="278" y="140"/>
                  </a:cubicBezTo>
                  <a:cubicBezTo>
                    <a:pt x="241" y="163"/>
                    <a:pt x="241" y="163"/>
                    <a:pt x="241" y="163"/>
                  </a:cubicBezTo>
                  <a:cubicBezTo>
                    <a:pt x="214" y="119"/>
                    <a:pt x="214" y="119"/>
                    <a:pt x="214" y="119"/>
                  </a:cubicBezTo>
                  <a:lnTo>
                    <a:pt x="249" y="97"/>
                  </a:lnTo>
                  <a:close/>
                  <a:moveTo>
                    <a:pt x="174" y="151"/>
                  </a:moveTo>
                  <a:cubicBezTo>
                    <a:pt x="210" y="171"/>
                    <a:pt x="210" y="171"/>
                    <a:pt x="210" y="171"/>
                  </a:cubicBezTo>
                  <a:cubicBezTo>
                    <a:pt x="196" y="133"/>
                    <a:pt x="196" y="133"/>
                    <a:pt x="196" y="133"/>
                  </a:cubicBezTo>
                  <a:cubicBezTo>
                    <a:pt x="205" y="125"/>
                    <a:pt x="205" y="125"/>
                    <a:pt x="205" y="125"/>
                  </a:cubicBezTo>
                  <a:cubicBezTo>
                    <a:pt x="223" y="178"/>
                    <a:pt x="223" y="178"/>
                    <a:pt x="223" y="178"/>
                  </a:cubicBezTo>
                  <a:cubicBezTo>
                    <a:pt x="213" y="186"/>
                    <a:pt x="213" y="186"/>
                    <a:pt x="213" y="186"/>
                  </a:cubicBezTo>
                  <a:cubicBezTo>
                    <a:pt x="165" y="159"/>
                    <a:pt x="165" y="159"/>
                    <a:pt x="165" y="159"/>
                  </a:cubicBezTo>
                  <a:lnTo>
                    <a:pt x="174" y="151"/>
                  </a:lnTo>
                  <a:close/>
                  <a:moveTo>
                    <a:pt x="159" y="166"/>
                  </a:moveTo>
                  <a:cubicBezTo>
                    <a:pt x="197" y="201"/>
                    <a:pt x="197" y="201"/>
                    <a:pt x="197" y="201"/>
                  </a:cubicBezTo>
                  <a:cubicBezTo>
                    <a:pt x="189" y="210"/>
                    <a:pt x="189" y="210"/>
                    <a:pt x="189" y="210"/>
                  </a:cubicBezTo>
                  <a:cubicBezTo>
                    <a:pt x="151" y="174"/>
                    <a:pt x="151" y="174"/>
                    <a:pt x="151" y="174"/>
                  </a:cubicBezTo>
                  <a:lnTo>
                    <a:pt x="159" y="166"/>
                  </a:lnTo>
                  <a:close/>
                  <a:moveTo>
                    <a:pt x="120" y="211"/>
                  </a:moveTo>
                  <a:cubicBezTo>
                    <a:pt x="162" y="214"/>
                    <a:pt x="162" y="214"/>
                    <a:pt x="162" y="214"/>
                  </a:cubicBezTo>
                  <a:cubicBezTo>
                    <a:pt x="134" y="193"/>
                    <a:pt x="134" y="193"/>
                    <a:pt x="134" y="193"/>
                  </a:cubicBezTo>
                  <a:cubicBezTo>
                    <a:pt x="141" y="185"/>
                    <a:pt x="141" y="185"/>
                    <a:pt x="141" y="185"/>
                  </a:cubicBezTo>
                  <a:cubicBezTo>
                    <a:pt x="182" y="216"/>
                    <a:pt x="182" y="216"/>
                    <a:pt x="182" y="216"/>
                  </a:cubicBezTo>
                  <a:cubicBezTo>
                    <a:pt x="175" y="225"/>
                    <a:pt x="175" y="225"/>
                    <a:pt x="175" y="225"/>
                  </a:cubicBezTo>
                  <a:cubicBezTo>
                    <a:pt x="134" y="223"/>
                    <a:pt x="134" y="223"/>
                    <a:pt x="134" y="223"/>
                  </a:cubicBezTo>
                  <a:cubicBezTo>
                    <a:pt x="160" y="244"/>
                    <a:pt x="160" y="244"/>
                    <a:pt x="160" y="244"/>
                  </a:cubicBezTo>
                  <a:cubicBezTo>
                    <a:pt x="154" y="252"/>
                    <a:pt x="154" y="252"/>
                    <a:pt x="154" y="252"/>
                  </a:cubicBezTo>
                  <a:cubicBezTo>
                    <a:pt x="113" y="220"/>
                    <a:pt x="113" y="220"/>
                    <a:pt x="113" y="220"/>
                  </a:cubicBezTo>
                  <a:lnTo>
                    <a:pt x="120" y="211"/>
                  </a:lnTo>
                  <a:close/>
                  <a:moveTo>
                    <a:pt x="87" y="264"/>
                  </a:moveTo>
                  <a:cubicBezTo>
                    <a:pt x="112" y="278"/>
                    <a:pt x="112" y="278"/>
                    <a:pt x="112" y="278"/>
                  </a:cubicBezTo>
                  <a:cubicBezTo>
                    <a:pt x="116" y="280"/>
                    <a:pt x="118" y="281"/>
                    <a:pt x="120" y="282"/>
                  </a:cubicBezTo>
                  <a:cubicBezTo>
                    <a:pt x="122" y="282"/>
                    <a:pt x="124" y="282"/>
                    <a:pt x="126" y="281"/>
                  </a:cubicBezTo>
                  <a:cubicBezTo>
                    <a:pt x="128" y="280"/>
                    <a:pt x="130" y="278"/>
                    <a:pt x="131" y="275"/>
                  </a:cubicBezTo>
                  <a:cubicBezTo>
                    <a:pt x="133" y="273"/>
                    <a:pt x="133" y="270"/>
                    <a:pt x="133" y="268"/>
                  </a:cubicBezTo>
                  <a:cubicBezTo>
                    <a:pt x="133" y="266"/>
                    <a:pt x="132" y="264"/>
                    <a:pt x="131" y="263"/>
                  </a:cubicBezTo>
                  <a:cubicBezTo>
                    <a:pt x="129" y="262"/>
                    <a:pt x="127" y="260"/>
                    <a:pt x="123" y="258"/>
                  </a:cubicBezTo>
                  <a:cubicBezTo>
                    <a:pt x="98" y="244"/>
                    <a:pt x="98" y="244"/>
                    <a:pt x="98" y="244"/>
                  </a:cubicBezTo>
                  <a:cubicBezTo>
                    <a:pt x="104" y="234"/>
                    <a:pt x="104" y="234"/>
                    <a:pt x="104" y="234"/>
                  </a:cubicBezTo>
                  <a:cubicBezTo>
                    <a:pt x="127" y="248"/>
                    <a:pt x="127" y="248"/>
                    <a:pt x="127" y="248"/>
                  </a:cubicBezTo>
                  <a:cubicBezTo>
                    <a:pt x="133" y="251"/>
                    <a:pt x="137" y="253"/>
                    <a:pt x="138" y="255"/>
                  </a:cubicBezTo>
                  <a:cubicBezTo>
                    <a:pt x="140" y="257"/>
                    <a:pt x="142" y="259"/>
                    <a:pt x="142" y="261"/>
                  </a:cubicBezTo>
                  <a:cubicBezTo>
                    <a:pt x="143" y="263"/>
                    <a:pt x="143" y="266"/>
                    <a:pt x="143" y="269"/>
                  </a:cubicBezTo>
                  <a:cubicBezTo>
                    <a:pt x="142" y="272"/>
                    <a:pt x="141" y="275"/>
                    <a:pt x="139" y="279"/>
                  </a:cubicBezTo>
                  <a:cubicBezTo>
                    <a:pt x="136" y="284"/>
                    <a:pt x="134" y="287"/>
                    <a:pt x="131" y="289"/>
                  </a:cubicBezTo>
                  <a:cubicBezTo>
                    <a:pt x="129" y="291"/>
                    <a:pt x="127" y="292"/>
                    <a:pt x="124" y="293"/>
                  </a:cubicBezTo>
                  <a:cubicBezTo>
                    <a:pt x="122" y="293"/>
                    <a:pt x="120" y="293"/>
                    <a:pt x="118" y="293"/>
                  </a:cubicBezTo>
                  <a:cubicBezTo>
                    <a:pt x="115" y="292"/>
                    <a:pt x="111" y="290"/>
                    <a:pt x="106" y="287"/>
                  </a:cubicBezTo>
                  <a:cubicBezTo>
                    <a:pt x="82" y="274"/>
                    <a:pt x="82" y="274"/>
                    <a:pt x="82" y="274"/>
                  </a:cubicBezTo>
                  <a:lnTo>
                    <a:pt x="87" y="264"/>
                  </a:lnTo>
                  <a:close/>
                  <a:moveTo>
                    <a:pt x="44" y="402"/>
                  </a:moveTo>
                  <a:cubicBezTo>
                    <a:pt x="82" y="384"/>
                    <a:pt x="82" y="384"/>
                    <a:pt x="82" y="384"/>
                  </a:cubicBezTo>
                  <a:cubicBezTo>
                    <a:pt x="47" y="379"/>
                    <a:pt x="47" y="379"/>
                    <a:pt x="47" y="379"/>
                  </a:cubicBezTo>
                  <a:cubicBezTo>
                    <a:pt x="49" y="368"/>
                    <a:pt x="49" y="368"/>
                    <a:pt x="49" y="368"/>
                  </a:cubicBezTo>
                  <a:cubicBezTo>
                    <a:pt x="100" y="376"/>
                    <a:pt x="100" y="376"/>
                    <a:pt x="100" y="376"/>
                  </a:cubicBezTo>
                  <a:cubicBezTo>
                    <a:pt x="98" y="388"/>
                    <a:pt x="98" y="388"/>
                    <a:pt x="98" y="388"/>
                  </a:cubicBezTo>
                  <a:cubicBezTo>
                    <a:pt x="61" y="405"/>
                    <a:pt x="61" y="405"/>
                    <a:pt x="61" y="405"/>
                  </a:cubicBezTo>
                  <a:cubicBezTo>
                    <a:pt x="95" y="411"/>
                    <a:pt x="95" y="411"/>
                    <a:pt x="95" y="411"/>
                  </a:cubicBezTo>
                  <a:cubicBezTo>
                    <a:pt x="93" y="421"/>
                    <a:pt x="93" y="421"/>
                    <a:pt x="93" y="421"/>
                  </a:cubicBezTo>
                  <a:cubicBezTo>
                    <a:pt x="42" y="413"/>
                    <a:pt x="42" y="413"/>
                    <a:pt x="42" y="413"/>
                  </a:cubicBezTo>
                  <a:lnTo>
                    <a:pt x="44" y="402"/>
                  </a:lnTo>
                  <a:close/>
                  <a:moveTo>
                    <a:pt x="42" y="427"/>
                  </a:moveTo>
                  <a:cubicBezTo>
                    <a:pt x="93" y="430"/>
                    <a:pt x="93" y="430"/>
                    <a:pt x="93" y="430"/>
                  </a:cubicBezTo>
                  <a:cubicBezTo>
                    <a:pt x="93" y="441"/>
                    <a:pt x="93" y="441"/>
                    <a:pt x="93" y="441"/>
                  </a:cubicBezTo>
                  <a:cubicBezTo>
                    <a:pt x="41" y="439"/>
                    <a:pt x="41" y="439"/>
                    <a:pt x="41" y="439"/>
                  </a:cubicBezTo>
                  <a:lnTo>
                    <a:pt x="42" y="427"/>
                  </a:lnTo>
                  <a:close/>
                  <a:moveTo>
                    <a:pt x="42" y="488"/>
                  </a:moveTo>
                  <a:cubicBezTo>
                    <a:pt x="62" y="486"/>
                    <a:pt x="62" y="486"/>
                    <a:pt x="62" y="486"/>
                  </a:cubicBezTo>
                  <a:cubicBezTo>
                    <a:pt x="61" y="464"/>
                    <a:pt x="61" y="464"/>
                    <a:pt x="61" y="464"/>
                  </a:cubicBezTo>
                  <a:cubicBezTo>
                    <a:pt x="41" y="465"/>
                    <a:pt x="41" y="465"/>
                    <a:pt x="41" y="465"/>
                  </a:cubicBezTo>
                  <a:cubicBezTo>
                    <a:pt x="40" y="454"/>
                    <a:pt x="40" y="454"/>
                    <a:pt x="40" y="454"/>
                  </a:cubicBezTo>
                  <a:cubicBezTo>
                    <a:pt x="92" y="451"/>
                    <a:pt x="92" y="451"/>
                    <a:pt x="92" y="451"/>
                  </a:cubicBezTo>
                  <a:cubicBezTo>
                    <a:pt x="92" y="462"/>
                    <a:pt x="92" y="462"/>
                    <a:pt x="92" y="462"/>
                  </a:cubicBezTo>
                  <a:cubicBezTo>
                    <a:pt x="70" y="463"/>
                    <a:pt x="70" y="463"/>
                    <a:pt x="70" y="463"/>
                  </a:cubicBezTo>
                  <a:cubicBezTo>
                    <a:pt x="71" y="486"/>
                    <a:pt x="71" y="486"/>
                    <a:pt x="71" y="486"/>
                  </a:cubicBezTo>
                  <a:cubicBezTo>
                    <a:pt x="94" y="485"/>
                    <a:pt x="94" y="485"/>
                    <a:pt x="94" y="485"/>
                  </a:cubicBezTo>
                  <a:cubicBezTo>
                    <a:pt x="94" y="496"/>
                    <a:pt x="94" y="496"/>
                    <a:pt x="94" y="496"/>
                  </a:cubicBezTo>
                  <a:cubicBezTo>
                    <a:pt x="43" y="499"/>
                    <a:pt x="43" y="499"/>
                    <a:pt x="43" y="499"/>
                  </a:cubicBezTo>
                  <a:lnTo>
                    <a:pt x="42" y="488"/>
                  </a:lnTo>
                  <a:close/>
                  <a:moveTo>
                    <a:pt x="98" y="546"/>
                  </a:moveTo>
                  <a:cubicBezTo>
                    <a:pt x="94" y="552"/>
                    <a:pt x="88" y="555"/>
                    <a:pt x="80" y="557"/>
                  </a:cubicBezTo>
                  <a:cubicBezTo>
                    <a:pt x="72" y="559"/>
                    <a:pt x="65" y="558"/>
                    <a:pt x="59" y="554"/>
                  </a:cubicBezTo>
                  <a:cubicBezTo>
                    <a:pt x="54" y="550"/>
                    <a:pt x="50" y="544"/>
                    <a:pt x="48" y="536"/>
                  </a:cubicBezTo>
                  <a:cubicBezTo>
                    <a:pt x="47" y="530"/>
                    <a:pt x="48" y="524"/>
                    <a:pt x="50" y="519"/>
                  </a:cubicBezTo>
                  <a:cubicBezTo>
                    <a:pt x="52" y="516"/>
                    <a:pt x="55" y="513"/>
                    <a:pt x="58" y="511"/>
                  </a:cubicBezTo>
                  <a:cubicBezTo>
                    <a:pt x="63" y="522"/>
                    <a:pt x="63" y="522"/>
                    <a:pt x="63" y="522"/>
                  </a:cubicBezTo>
                  <a:cubicBezTo>
                    <a:pt x="61" y="523"/>
                    <a:pt x="59" y="525"/>
                    <a:pt x="58" y="527"/>
                  </a:cubicBezTo>
                  <a:cubicBezTo>
                    <a:pt x="57" y="529"/>
                    <a:pt x="56" y="532"/>
                    <a:pt x="57" y="535"/>
                  </a:cubicBezTo>
                  <a:cubicBezTo>
                    <a:pt x="58" y="539"/>
                    <a:pt x="60" y="542"/>
                    <a:pt x="63" y="544"/>
                  </a:cubicBezTo>
                  <a:cubicBezTo>
                    <a:pt x="67" y="546"/>
                    <a:pt x="71" y="547"/>
                    <a:pt x="77" y="546"/>
                  </a:cubicBezTo>
                  <a:cubicBezTo>
                    <a:pt x="84" y="544"/>
                    <a:pt x="88" y="542"/>
                    <a:pt x="90" y="539"/>
                  </a:cubicBezTo>
                  <a:cubicBezTo>
                    <a:pt x="92" y="536"/>
                    <a:pt x="93" y="532"/>
                    <a:pt x="92" y="528"/>
                  </a:cubicBezTo>
                  <a:cubicBezTo>
                    <a:pt x="91" y="525"/>
                    <a:pt x="90" y="523"/>
                    <a:pt x="88" y="521"/>
                  </a:cubicBezTo>
                  <a:cubicBezTo>
                    <a:pt x="86" y="519"/>
                    <a:pt x="83" y="518"/>
                    <a:pt x="79" y="518"/>
                  </a:cubicBezTo>
                  <a:cubicBezTo>
                    <a:pt x="80" y="506"/>
                    <a:pt x="80" y="506"/>
                    <a:pt x="80" y="506"/>
                  </a:cubicBezTo>
                  <a:cubicBezTo>
                    <a:pt x="85" y="507"/>
                    <a:pt x="90" y="509"/>
                    <a:pt x="94" y="512"/>
                  </a:cubicBezTo>
                  <a:cubicBezTo>
                    <a:pt x="97" y="515"/>
                    <a:pt x="100" y="520"/>
                    <a:pt x="101" y="526"/>
                  </a:cubicBezTo>
                  <a:cubicBezTo>
                    <a:pt x="102" y="534"/>
                    <a:pt x="101" y="540"/>
                    <a:pt x="98" y="546"/>
                  </a:cubicBezTo>
                  <a:close/>
                  <a:moveTo>
                    <a:pt x="114" y="330"/>
                  </a:moveTo>
                  <a:cubicBezTo>
                    <a:pt x="101" y="331"/>
                    <a:pt x="101" y="331"/>
                    <a:pt x="101" y="331"/>
                  </a:cubicBezTo>
                  <a:cubicBezTo>
                    <a:pt x="94" y="353"/>
                    <a:pt x="94" y="353"/>
                    <a:pt x="94" y="353"/>
                  </a:cubicBezTo>
                  <a:cubicBezTo>
                    <a:pt x="104" y="361"/>
                    <a:pt x="104" y="361"/>
                    <a:pt x="104" y="361"/>
                  </a:cubicBezTo>
                  <a:cubicBezTo>
                    <a:pt x="100" y="373"/>
                    <a:pt x="100" y="373"/>
                    <a:pt x="100" y="373"/>
                  </a:cubicBezTo>
                  <a:cubicBezTo>
                    <a:pt x="58" y="336"/>
                    <a:pt x="58" y="336"/>
                    <a:pt x="58" y="336"/>
                  </a:cubicBezTo>
                  <a:cubicBezTo>
                    <a:pt x="62" y="325"/>
                    <a:pt x="62" y="325"/>
                    <a:pt x="62" y="325"/>
                  </a:cubicBezTo>
                  <a:cubicBezTo>
                    <a:pt x="118" y="318"/>
                    <a:pt x="118" y="318"/>
                    <a:pt x="118" y="318"/>
                  </a:cubicBezTo>
                  <a:lnTo>
                    <a:pt x="114" y="330"/>
                  </a:lnTo>
                  <a:close/>
                  <a:moveTo>
                    <a:pt x="252" y="762"/>
                  </a:moveTo>
                  <a:cubicBezTo>
                    <a:pt x="251" y="763"/>
                    <a:pt x="251" y="764"/>
                    <a:pt x="250" y="764"/>
                  </a:cubicBezTo>
                  <a:cubicBezTo>
                    <a:pt x="248" y="766"/>
                    <a:pt x="238" y="764"/>
                    <a:pt x="237" y="764"/>
                  </a:cubicBezTo>
                  <a:cubicBezTo>
                    <a:pt x="233" y="764"/>
                    <a:pt x="231" y="764"/>
                    <a:pt x="230" y="766"/>
                  </a:cubicBezTo>
                  <a:cubicBezTo>
                    <a:pt x="231" y="767"/>
                    <a:pt x="230" y="770"/>
                    <a:pt x="228" y="770"/>
                  </a:cubicBezTo>
                  <a:cubicBezTo>
                    <a:pt x="226" y="770"/>
                    <a:pt x="222" y="768"/>
                    <a:pt x="218" y="768"/>
                  </a:cubicBezTo>
                  <a:cubicBezTo>
                    <a:pt x="217" y="768"/>
                    <a:pt x="216" y="768"/>
                    <a:pt x="215" y="768"/>
                  </a:cubicBezTo>
                  <a:cubicBezTo>
                    <a:pt x="205" y="781"/>
                    <a:pt x="196" y="792"/>
                    <a:pt x="185" y="805"/>
                  </a:cubicBezTo>
                  <a:cubicBezTo>
                    <a:pt x="184" y="804"/>
                    <a:pt x="183" y="805"/>
                    <a:pt x="182" y="805"/>
                  </a:cubicBezTo>
                  <a:cubicBezTo>
                    <a:pt x="191" y="793"/>
                    <a:pt x="199" y="779"/>
                    <a:pt x="208" y="766"/>
                  </a:cubicBezTo>
                  <a:cubicBezTo>
                    <a:pt x="208" y="765"/>
                    <a:pt x="207" y="764"/>
                    <a:pt x="207" y="763"/>
                  </a:cubicBezTo>
                  <a:cubicBezTo>
                    <a:pt x="207" y="761"/>
                    <a:pt x="209" y="758"/>
                    <a:pt x="211" y="758"/>
                  </a:cubicBezTo>
                  <a:cubicBezTo>
                    <a:pt x="211" y="758"/>
                    <a:pt x="212" y="758"/>
                    <a:pt x="213" y="758"/>
                  </a:cubicBezTo>
                  <a:cubicBezTo>
                    <a:pt x="218" y="750"/>
                    <a:pt x="218" y="750"/>
                    <a:pt x="220" y="748"/>
                  </a:cubicBezTo>
                  <a:cubicBezTo>
                    <a:pt x="219" y="746"/>
                    <a:pt x="210" y="743"/>
                    <a:pt x="212" y="741"/>
                  </a:cubicBezTo>
                  <a:cubicBezTo>
                    <a:pt x="213" y="741"/>
                    <a:pt x="216" y="741"/>
                    <a:pt x="217" y="741"/>
                  </a:cubicBezTo>
                  <a:cubicBezTo>
                    <a:pt x="219" y="742"/>
                    <a:pt x="221" y="742"/>
                    <a:pt x="223" y="743"/>
                  </a:cubicBezTo>
                  <a:cubicBezTo>
                    <a:pt x="226" y="739"/>
                    <a:pt x="228" y="736"/>
                    <a:pt x="230" y="731"/>
                  </a:cubicBezTo>
                  <a:cubicBezTo>
                    <a:pt x="230" y="730"/>
                    <a:pt x="233" y="726"/>
                    <a:pt x="232" y="726"/>
                  </a:cubicBezTo>
                  <a:cubicBezTo>
                    <a:pt x="232" y="725"/>
                    <a:pt x="232" y="724"/>
                    <a:pt x="232" y="723"/>
                  </a:cubicBezTo>
                  <a:cubicBezTo>
                    <a:pt x="236" y="725"/>
                    <a:pt x="238" y="727"/>
                    <a:pt x="238" y="731"/>
                  </a:cubicBezTo>
                  <a:cubicBezTo>
                    <a:pt x="239" y="731"/>
                    <a:pt x="239" y="734"/>
                    <a:pt x="238" y="735"/>
                  </a:cubicBezTo>
                  <a:cubicBezTo>
                    <a:pt x="236" y="738"/>
                    <a:pt x="233" y="742"/>
                    <a:pt x="231" y="745"/>
                  </a:cubicBezTo>
                  <a:cubicBezTo>
                    <a:pt x="232" y="746"/>
                    <a:pt x="232" y="746"/>
                    <a:pt x="233" y="747"/>
                  </a:cubicBezTo>
                  <a:cubicBezTo>
                    <a:pt x="236" y="748"/>
                    <a:pt x="239" y="748"/>
                    <a:pt x="242" y="750"/>
                  </a:cubicBezTo>
                  <a:cubicBezTo>
                    <a:pt x="242" y="750"/>
                    <a:pt x="243" y="750"/>
                    <a:pt x="244" y="749"/>
                  </a:cubicBezTo>
                  <a:cubicBezTo>
                    <a:pt x="251" y="753"/>
                    <a:pt x="253" y="761"/>
                    <a:pt x="252" y="762"/>
                  </a:cubicBezTo>
                  <a:close/>
                  <a:moveTo>
                    <a:pt x="188" y="735"/>
                  </a:moveTo>
                  <a:cubicBezTo>
                    <a:pt x="191" y="738"/>
                    <a:pt x="194" y="740"/>
                    <a:pt x="195" y="742"/>
                  </a:cubicBezTo>
                  <a:cubicBezTo>
                    <a:pt x="196" y="743"/>
                    <a:pt x="200" y="748"/>
                    <a:pt x="202" y="755"/>
                  </a:cubicBezTo>
                  <a:cubicBezTo>
                    <a:pt x="203" y="757"/>
                    <a:pt x="204" y="758"/>
                    <a:pt x="203" y="761"/>
                  </a:cubicBezTo>
                  <a:cubicBezTo>
                    <a:pt x="199" y="758"/>
                    <a:pt x="199" y="757"/>
                    <a:pt x="197" y="752"/>
                  </a:cubicBezTo>
                  <a:cubicBezTo>
                    <a:pt x="197" y="750"/>
                    <a:pt x="196" y="748"/>
                    <a:pt x="193" y="744"/>
                  </a:cubicBezTo>
                  <a:cubicBezTo>
                    <a:pt x="192" y="742"/>
                    <a:pt x="188" y="738"/>
                    <a:pt x="188" y="735"/>
                  </a:cubicBezTo>
                  <a:close/>
                  <a:moveTo>
                    <a:pt x="261" y="821"/>
                  </a:moveTo>
                  <a:cubicBezTo>
                    <a:pt x="261" y="819"/>
                    <a:pt x="259" y="818"/>
                    <a:pt x="260" y="815"/>
                  </a:cubicBezTo>
                  <a:cubicBezTo>
                    <a:pt x="265" y="807"/>
                    <a:pt x="273" y="790"/>
                    <a:pt x="281" y="779"/>
                  </a:cubicBezTo>
                  <a:cubicBezTo>
                    <a:pt x="281" y="778"/>
                    <a:pt x="282" y="776"/>
                    <a:pt x="283" y="777"/>
                  </a:cubicBezTo>
                  <a:cubicBezTo>
                    <a:pt x="283" y="778"/>
                    <a:pt x="284" y="778"/>
                    <a:pt x="282" y="782"/>
                  </a:cubicBezTo>
                  <a:cubicBezTo>
                    <a:pt x="282" y="783"/>
                    <a:pt x="262" y="820"/>
                    <a:pt x="264" y="821"/>
                  </a:cubicBezTo>
                  <a:cubicBezTo>
                    <a:pt x="262" y="821"/>
                    <a:pt x="263" y="821"/>
                    <a:pt x="261" y="821"/>
                  </a:cubicBezTo>
                  <a:close/>
                  <a:moveTo>
                    <a:pt x="288" y="830"/>
                  </a:moveTo>
                  <a:cubicBezTo>
                    <a:pt x="288" y="830"/>
                    <a:pt x="287" y="830"/>
                    <a:pt x="287" y="830"/>
                  </a:cubicBezTo>
                  <a:cubicBezTo>
                    <a:pt x="285" y="830"/>
                    <a:pt x="283" y="829"/>
                    <a:pt x="281" y="828"/>
                  </a:cubicBezTo>
                  <a:cubicBezTo>
                    <a:pt x="280" y="826"/>
                    <a:pt x="275" y="818"/>
                    <a:pt x="275" y="816"/>
                  </a:cubicBezTo>
                  <a:cubicBezTo>
                    <a:pt x="275" y="816"/>
                    <a:pt x="275" y="816"/>
                    <a:pt x="276" y="816"/>
                  </a:cubicBezTo>
                  <a:cubicBezTo>
                    <a:pt x="277" y="822"/>
                    <a:pt x="286" y="820"/>
                    <a:pt x="293" y="818"/>
                  </a:cubicBezTo>
                  <a:cubicBezTo>
                    <a:pt x="299" y="816"/>
                    <a:pt x="304" y="813"/>
                    <a:pt x="305" y="812"/>
                  </a:cubicBezTo>
                  <a:cubicBezTo>
                    <a:pt x="304" y="811"/>
                    <a:pt x="305" y="811"/>
                    <a:pt x="303" y="809"/>
                  </a:cubicBezTo>
                  <a:cubicBezTo>
                    <a:pt x="303" y="810"/>
                    <a:pt x="300" y="811"/>
                    <a:pt x="296" y="812"/>
                  </a:cubicBezTo>
                  <a:cubicBezTo>
                    <a:pt x="288" y="814"/>
                    <a:pt x="274" y="816"/>
                    <a:pt x="273" y="815"/>
                  </a:cubicBezTo>
                  <a:cubicBezTo>
                    <a:pt x="269" y="814"/>
                    <a:pt x="270" y="813"/>
                    <a:pt x="272" y="809"/>
                  </a:cubicBezTo>
                  <a:cubicBezTo>
                    <a:pt x="279" y="807"/>
                    <a:pt x="290" y="805"/>
                    <a:pt x="296" y="802"/>
                  </a:cubicBezTo>
                  <a:cubicBezTo>
                    <a:pt x="297" y="802"/>
                    <a:pt x="298" y="801"/>
                    <a:pt x="297" y="799"/>
                  </a:cubicBezTo>
                  <a:cubicBezTo>
                    <a:pt x="294" y="801"/>
                    <a:pt x="286" y="801"/>
                    <a:pt x="283" y="801"/>
                  </a:cubicBezTo>
                  <a:cubicBezTo>
                    <a:pt x="280" y="798"/>
                    <a:pt x="282" y="795"/>
                    <a:pt x="284" y="792"/>
                  </a:cubicBezTo>
                  <a:cubicBezTo>
                    <a:pt x="284" y="792"/>
                    <a:pt x="284" y="792"/>
                    <a:pt x="284" y="792"/>
                  </a:cubicBezTo>
                  <a:cubicBezTo>
                    <a:pt x="286" y="794"/>
                    <a:pt x="293" y="793"/>
                    <a:pt x="295" y="791"/>
                  </a:cubicBezTo>
                  <a:cubicBezTo>
                    <a:pt x="294" y="789"/>
                    <a:pt x="291" y="784"/>
                    <a:pt x="293" y="785"/>
                  </a:cubicBezTo>
                  <a:cubicBezTo>
                    <a:pt x="295" y="786"/>
                    <a:pt x="295" y="787"/>
                    <a:pt x="297" y="788"/>
                  </a:cubicBezTo>
                  <a:cubicBezTo>
                    <a:pt x="298" y="788"/>
                    <a:pt x="298" y="787"/>
                    <a:pt x="298" y="787"/>
                  </a:cubicBezTo>
                  <a:cubicBezTo>
                    <a:pt x="296" y="786"/>
                    <a:pt x="295" y="785"/>
                    <a:pt x="294" y="785"/>
                  </a:cubicBezTo>
                  <a:cubicBezTo>
                    <a:pt x="295" y="782"/>
                    <a:pt x="297" y="782"/>
                    <a:pt x="299" y="783"/>
                  </a:cubicBezTo>
                  <a:cubicBezTo>
                    <a:pt x="301" y="784"/>
                    <a:pt x="307" y="790"/>
                    <a:pt x="308" y="790"/>
                  </a:cubicBezTo>
                  <a:cubicBezTo>
                    <a:pt x="308" y="790"/>
                    <a:pt x="308" y="790"/>
                    <a:pt x="308" y="790"/>
                  </a:cubicBezTo>
                  <a:cubicBezTo>
                    <a:pt x="309" y="791"/>
                    <a:pt x="309" y="792"/>
                    <a:pt x="310" y="793"/>
                  </a:cubicBezTo>
                  <a:cubicBezTo>
                    <a:pt x="309" y="797"/>
                    <a:pt x="307" y="798"/>
                    <a:pt x="305" y="798"/>
                  </a:cubicBezTo>
                  <a:cubicBezTo>
                    <a:pt x="305" y="802"/>
                    <a:pt x="305" y="806"/>
                    <a:pt x="308" y="811"/>
                  </a:cubicBezTo>
                  <a:cubicBezTo>
                    <a:pt x="310" y="810"/>
                    <a:pt x="312" y="809"/>
                    <a:pt x="313" y="808"/>
                  </a:cubicBezTo>
                  <a:cubicBezTo>
                    <a:pt x="315" y="810"/>
                    <a:pt x="316" y="811"/>
                    <a:pt x="316" y="814"/>
                  </a:cubicBezTo>
                  <a:cubicBezTo>
                    <a:pt x="314" y="818"/>
                    <a:pt x="309" y="817"/>
                    <a:pt x="309" y="819"/>
                  </a:cubicBezTo>
                  <a:cubicBezTo>
                    <a:pt x="307" y="824"/>
                    <a:pt x="308" y="831"/>
                    <a:pt x="307" y="835"/>
                  </a:cubicBezTo>
                  <a:cubicBezTo>
                    <a:pt x="306" y="835"/>
                    <a:pt x="305" y="835"/>
                    <a:pt x="305" y="835"/>
                  </a:cubicBezTo>
                  <a:cubicBezTo>
                    <a:pt x="304" y="831"/>
                    <a:pt x="304" y="824"/>
                    <a:pt x="305" y="821"/>
                  </a:cubicBezTo>
                  <a:cubicBezTo>
                    <a:pt x="302" y="821"/>
                    <a:pt x="299" y="823"/>
                    <a:pt x="294" y="824"/>
                  </a:cubicBezTo>
                  <a:cubicBezTo>
                    <a:pt x="294" y="825"/>
                    <a:pt x="294" y="824"/>
                    <a:pt x="294" y="825"/>
                  </a:cubicBezTo>
                  <a:cubicBezTo>
                    <a:pt x="296" y="826"/>
                    <a:pt x="297" y="827"/>
                    <a:pt x="297" y="828"/>
                  </a:cubicBezTo>
                  <a:cubicBezTo>
                    <a:pt x="297" y="829"/>
                    <a:pt x="296" y="831"/>
                    <a:pt x="295" y="831"/>
                  </a:cubicBezTo>
                  <a:cubicBezTo>
                    <a:pt x="294" y="831"/>
                    <a:pt x="293" y="830"/>
                    <a:pt x="290" y="829"/>
                  </a:cubicBezTo>
                  <a:cubicBezTo>
                    <a:pt x="289" y="829"/>
                    <a:pt x="289" y="829"/>
                    <a:pt x="288" y="830"/>
                  </a:cubicBezTo>
                  <a:close/>
                  <a:moveTo>
                    <a:pt x="316" y="787"/>
                  </a:moveTo>
                  <a:cubicBezTo>
                    <a:pt x="316" y="785"/>
                    <a:pt x="319" y="786"/>
                    <a:pt x="320" y="787"/>
                  </a:cubicBezTo>
                  <a:cubicBezTo>
                    <a:pt x="322" y="788"/>
                    <a:pt x="324" y="789"/>
                    <a:pt x="326" y="794"/>
                  </a:cubicBezTo>
                  <a:cubicBezTo>
                    <a:pt x="325" y="796"/>
                    <a:pt x="325" y="797"/>
                    <a:pt x="324" y="798"/>
                  </a:cubicBezTo>
                  <a:cubicBezTo>
                    <a:pt x="323" y="799"/>
                    <a:pt x="318" y="798"/>
                    <a:pt x="318" y="795"/>
                  </a:cubicBezTo>
                  <a:cubicBezTo>
                    <a:pt x="317" y="793"/>
                    <a:pt x="316" y="788"/>
                    <a:pt x="316" y="787"/>
                  </a:cubicBezTo>
                  <a:close/>
                  <a:moveTo>
                    <a:pt x="340" y="802"/>
                  </a:moveTo>
                  <a:cubicBezTo>
                    <a:pt x="333" y="803"/>
                    <a:pt x="318" y="845"/>
                    <a:pt x="312" y="854"/>
                  </a:cubicBezTo>
                  <a:cubicBezTo>
                    <a:pt x="307" y="861"/>
                    <a:pt x="305" y="861"/>
                    <a:pt x="302" y="858"/>
                  </a:cubicBezTo>
                  <a:cubicBezTo>
                    <a:pt x="298" y="854"/>
                    <a:pt x="293" y="836"/>
                    <a:pt x="294" y="832"/>
                  </a:cubicBezTo>
                  <a:cubicBezTo>
                    <a:pt x="295" y="833"/>
                    <a:pt x="296" y="836"/>
                    <a:pt x="297" y="837"/>
                  </a:cubicBezTo>
                  <a:cubicBezTo>
                    <a:pt x="297" y="836"/>
                    <a:pt x="297" y="836"/>
                    <a:pt x="297" y="835"/>
                  </a:cubicBezTo>
                  <a:cubicBezTo>
                    <a:pt x="298" y="838"/>
                    <a:pt x="302" y="846"/>
                    <a:pt x="303" y="847"/>
                  </a:cubicBezTo>
                  <a:cubicBezTo>
                    <a:pt x="306" y="849"/>
                    <a:pt x="307" y="845"/>
                    <a:pt x="309" y="843"/>
                  </a:cubicBezTo>
                  <a:cubicBezTo>
                    <a:pt x="313" y="834"/>
                    <a:pt x="324" y="807"/>
                    <a:pt x="329" y="799"/>
                  </a:cubicBezTo>
                  <a:cubicBezTo>
                    <a:pt x="331" y="794"/>
                    <a:pt x="334" y="789"/>
                    <a:pt x="330" y="786"/>
                  </a:cubicBezTo>
                  <a:cubicBezTo>
                    <a:pt x="319" y="780"/>
                    <a:pt x="305" y="785"/>
                    <a:pt x="295" y="779"/>
                  </a:cubicBezTo>
                  <a:cubicBezTo>
                    <a:pt x="295" y="778"/>
                    <a:pt x="295" y="778"/>
                    <a:pt x="296" y="778"/>
                  </a:cubicBezTo>
                  <a:cubicBezTo>
                    <a:pt x="301" y="776"/>
                    <a:pt x="327" y="782"/>
                    <a:pt x="327" y="782"/>
                  </a:cubicBezTo>
                  <a:cubicBezTo>
                    <a:pt x="335" y="784"/>
                    <a:pt x="345" y="793"/>
                    <a:pt x="340" y="802"/>
                  </a:cubicBezTo>
                  <a:close/>
                  <a:moveTo>
                    <a:pt x="364" y="858"/>
                  </a:moveTo>
                  <a:cubicBezTo>
                    <a:pt x="364" y="858"/>
                    <a:pt x="362" y="859"/>
                    <a:pt x="362" y="860"/>
                  </a:cubicBezTo>
                  <a:cubicBezTo>
                    <a:pt x="362" y="860"/>
                    <a:pt x="361" y="861"/>
                    <a:pt x="360" y="861"/>
                  </a:cubicBezTo>
                  <a:cubicBezTo>
                    <a:pt x="360" y="861"/>
                    <a:pt x="357" y="862"/>
                    <a:pt x="355" y="861"/>
                  </a:cubicBezTo>
                  <a:cubicBezTo>
                    <a:pt x="355" y="861"/>
                    <a:pt x="354" y="860"/>
                    <a:pt x="353" y="860"/>
                  </a:cubicBezTo>
                  <a:cubicBezTo>
                    <a:pt x="353" y="860"/>
                    <a:pt x="351" y="859"/>
                    <a:pt x="350" y="859"/>
                  </a:cubicBezTo>
                  <a:cubicBezTo>
                    <a:pt x="350" y="859"/>
                    <a:pt x="349" y="859"/>
                    <a:pt x="351" y="858"/>
                  </a:cubicBezTo>
                  <a:cubicBezTo>
                    <a:pt x="351" y="858"/>
                    <a:pt x="351" y="858"/>
                    <a:pt x="353" y="858"/>
                  </a:cubicBezTo>
                  <a:cubicBezTo>
                    <a:pt x="353" y="858"/>
                    <a:pt x="353" y="858"/>
                    <a:pt x="354" y="857"/>
                  </a:cubicBezTo>
                  <a:cubicBezTo>
                    <a:pt x="354" y="857"/>
                    <a:pt x="354" y="857"/>
                    <a:pt x="354" y="857"/>
                  </a:cubicBezTo>
                  <a:cubicBezTo>
                    <a:pt x="354" y="857"/>
                    <a:pt x="355" y="858"/>
                    <a:pt x="356" y="856"/>
                  </a:cubicBezTo>
                  <a:cubicBezTo>
                    <a:pt x="356" y="856"/>
                    <a:pt x="356" y="855"/>
                    <a:pt x="357" y="855"/>
                  </a:cubicBezTo>
                  <a:cubicBezTo>
                    <a:pt x="357" y="855"/>
                    <a:pt x="361" y="853"/>
                    <a:pt x="370" y="848"/>
                  </a:cubicBezTo>
                  <a:cubicBezTo>
                    <a:pt x="370" y="848"/>
                    <a:pt x="378" y="843"/>
                    <a:pt x="384" y="837"/>
                  </a:cubicBezTo>
                  <a:cubicBezTo>
                    <a:pt x="384" y="837"/>
                    <a:pt x="388" y="834"/>
                    <a:pt x="392" y="831"/>
                  </a:cubicBezTo>
                  <a:cubicBezTo>
                    <a:pt x="392" y="831"/>
                    <a:pt x="405" y="820"/>
                    <a:pt x="408" y="817"/>
                  </a:cubicBezTo>
                  <a:cubicBezTo>
                    <a:pt x="408" y="817"/>
                    <a:pt x="398" y="813"/>
                    <a:pt x="400" y="808"/>
                  </a:cubicBezTo>
                  <a:cubicBezTo>
                    <a:pt x="400" y="808"/>
                    <a:pt x="400" y="806"/>
                    <a:pt x="401" y="808"/>
                  </a:cubicBezTo>
                  <a:cubicBezTo>
                    <a:pt x="401" y="808"/>
                    <a:pt x="405" y="812"/>
                    <a:pt x="412" y="810"/>
                  </a:cubicBezTo>
                  <a:cubicBezTo>
                    <a:pt x="412" y="810"/>
                    <a:pt x="416" y="810"/>
                    <a:pt x="420" y="807"/>
                  </a:cubicBezTo>
                  <a:cubicBezTo>
                    <a:pt x="420" y="807"/>
                    <a:pt x="424" y="807"/>
                    <a:pt x="426" y="815"/>
                  </a:cubicBezTo>
                  <a:cubicBezTo>
                    <a:pt x="426" y="815"/>
                    <a:pt x="427" y="819"/>
                    <a:pt x="424" y="818"/>
                  </a:cubicBezTo>
                  <a:cubicBezTo>
                    <a:pt x="424" y="818"/>
                    <a:pt x="421" y="818"/>
                    <a:pt x="419" y="819"/>
                  </a:cubicBezTo>
                  <a:cubicBezTo>
                    <a:pt x="418" y="819"/>
                    <a:pt x="417" y="819"/>
                    <a:pt x="416" y="820"/>
                  </a:cubicBezTo>
                  <a:cubicBezTo>
                    <a:pt x="416" y="820"/>
                    <a:pt x="409" y="826"/>
                    <a:pt x="396" y="835"/>
                  </a:cubicBezTo>
                  <a:cubicBezTo>
                    <a:pt x="396" y="835"/>
                    <a:pt x="390" y="839"/>
                    <a:pt x="380" y="848"/>
                  </a:cubicBezTo>
                  <a:cubicBezTo>
                    <a:pt x="380" y="848"/>
                    <a:pt x="373" y="855"/>
                    <a:pt x="364" y="858"/>
                  </a:cubicBezTo>
                  <a:close/>
                  <a:moveTo>
                    <a:pt x="429" y="859"/>
                  </a:moveTo>
                  <a:cubicBezTo>
                    <a:pt x="429" y="859"/>
                    <a:pt x="429" y="860"/>
                    <a:pt x="429" y="861"/>
                  </a:cubicBezTo>
                  <a:cubicBezTo>
                    <a:pt x="429" y="861"/>
                    <a:pt x="429" y="863"/>
                    <a:pt x="427" y="862"/>
                  </a:cubicBezTo>
                  <a:cubicBezTo>
                    <a:pt x="427" y="862"/>
                    <a:pt x="420" y="864"/>
                    <a:pt x="418" y="866"/>
                  </a:cubicBezTo>
                  <a:cubicBezTo>
                    <a:pt x="418" y="866"/>
                    <a:pt x="415" y="870"/>
                    <a:pt x="415" y="872"/>
                  </a:cubicBezTo>
                  <a:cubicBezTo>
                    <a:pt x="415" y="872"/>
                    <a:pt x="415" y="875"/>
                    <a:pt x="412" y="875"/>
                  </a:cubicBezTo>
                  <a:cubicBezTo>
                    <a:pt x="412" y="875"/>
                    <a:pt x="411" y="876"/>
                    <a:pt x="409" y="875"/>
                  </a:cubicBezTo>
                  <a:cubicBezTo>
                    <a:pt x="409" y="875"/>
                    <a:pt x="406" y="873"/>
                    <a:pt x="403" y="876"/>
                  </a:cubicBezTo>
                  <a:cubicBezTo>
                    <a:pt x="403" y="876"/>
                    <a:pt x="403" y="877"/>
                    <a:pt x="402" y="875"/>
                  </a:cubicBezTo>
                  <a:cubicBezTo>
                    <a:pt x="402" y="875"/>
                    <a:pt x="402" y="874"/>
                    <a:pt x="400" y="874"/>
                  </a:cubicBezTo>
                  <a:cubicBezTo>
                    <a:pt x="400" y="874"/>
                    <a:pt x="400" y="873"/>
                    <a:pt x="400" y="872"/>
                  </a:cubicBezTo>
                  <a:cubicBezTo>
                    <a:pt x="400" y="872"/>
                    <a:pt x="400" y="870"/>
                    <a:pt x="398" y="869"/>
                  </a:cubicBezTo>
                  <a:cubicBezTo>
                    <a:pt x="398" y="869"/>
                    <a:pt x="397" y="869"/>
                    <a:pt x="396" y="867"/>
                  </a:cubicBezTo>
                  <a:cubicBezTo>
                    <a:pt x="396" y="867"/>
                    <a:pt x="395" y="861"/>
                    <a:pt x="394" y="858"/>
                  </a:cubicBezTo>
                  <a:cubicBezTo>
                    <a:pt x="394" y="858"/>
                    <a:pt x="393" y="855"/>
                    <a:pt x="390" y="854"/>
                  </a:cubicBezTo>
                  <a:cubicBezTo>
                    <a:pt x="390" y="854"/>
                    <a:pt x="386" y="848"/>
                    <a:pt x="388" y="848"/>
                  </a:cubicBezTo>
                  <a:cubicBezTo>
                    <a:pt x="388" y="848"/>
                    <a:pt x="393" y="848"/>
                    <a:pt x="395" y="854"/>
                  </a:cubicBezTo>
                  <a:cubicBezTo>
                    <a:pt x="395" y="854"/>
                    <a:pt x="395" y="856"/>
                    <a:pt x="396" y="858"/>
                  </a:cubicBezTo>
                  <a:cubicBezTo>
                    <a:pt x="396" y="858"/>
                    <a:pt x="396" y="860"/>
                    <a:pt x="399" y="866"/>
                  </a:cubicBezTo>
                  <a:cubicBezTo>
                    <a:pt x="399" y="866"/>
                    <a:pt x="399" y="867"/>
                    <a:pt x="400" y="865"/>
                  </a:cubicBezTo>
                  <a:cubicBezTo>
                    <a:pt x="401" y="863"/>
                    <a:pt x="401" y="863"/>
                    <a:pt x="401" y="863"/>
                  </a:cubicBezTo>
                  <a:cubicBezTo>
                    <a:pt x="401" y="863"/>
                    <a:pt x="402" y="861"/>
                    <a:pt x="403" y="862"/>
                  </a:cubicBezTo>
                  <a:cubicBezTo>
                    <a:pt x="403" y="862"/>
                    <a:pt x="404" y="863"/>
                    <a:pt x="404" y="862"/>
                  </a:cubicBezTo>
                  <a:cubicBezTo>
                    <a:pt x="404" y="862"/>
                    <a:pt x="407" y="861"/>
                    <a:pt x="409" y="858"/>
                  </a:cubicBezTo>
                  <a:cubicBezTo>
                    <a:pt x="409" y="858"/>
                    <a:pt x="412" y="856"/>
                    <a:pt x="411" y="855"/>
                  </a:cubicBezTo>
                  <a:cubicBezTo>
                    <a:pt x="411" y="855"/>
                    <a:pt x="408" y="852"/>
                    <a:pt x="407" y="850"/>
                  </a:cubicBezTo>
                  <a:cubicBezTo>
                    <a:pt x="407" y="850"/>
                    <a:pt x="405" y="849"/>
                    <a:pt x="406" y="848"/>
                  </a:cubicBezTo>
                  <a:cubicBezTo>
                    <a:pt x="406" y="848"/>
                    <a:pt x="407" y="848"/>
                    <a:pt x="410" y="849"/>
                  </a:cubicBezTo>
                  <a:cubicBezTo>
                    <a:pt x="410" y="849"/>
                    <a:pt x="416" y="850"/>
                    <a:pt x="418" y="848"/>
                  </a:cubicBezTo>
                  <a:cubicBezTo>
                    <a:pt x="418" y="848"/>
                    <a:pt x="419" y="846"/>
                    <a:pt x="420" y="847"/>
                  </a:cubicBezTo>
                  <a:cubicBezTo>
                    <a:pt x="420" y="847"/>
                    <a:pt x="423" y="850"/>
                    <a:pt x="424" y="850"/>
                  </a:cubicBezTo>
                  <a:cubicBezTo>
                    <a:pt x="424" y="850"/>
                    <a:pt x="430" y="852"/>
                    <a:pt x="429" y="859"/>
                  </a:cubicBezTo>
                  <a:close/>
                  <a:moveTo>
                    <a:pt x="485" y="876"/>
                  </a:moveTo>
                  <a:cubicBezTo>
                    <a:pt x="485" y="876"/>
                    <a:pt x="484" y="878"/>
                    <a:pt x="482" y="877"/>
                  </a:cubicBezTo>
                  <a:cubicBezTo>
                    <a:pt x="482" y="877"/>
                    <a:pt x="476" y="874"/>
                    <a:pt x="474" y="867"/>
                  </a:cubicBezTo>
                  <a:cubicBezTo>
                    <a:pt x="474" y="867"/>
                    <a:pt x="472" y="857"/>
                    <a:pt x="472" y="856"/>
                  </a:cubicBezTo>
                  <a:cubicBezTo>
                    <a:pt x="472" y="856"/>
                    <a:pt x="473" y="856"/>
                    <a:pt x="472" y="855"/>
                  </a:cubicBezTo>
                  <a:cubicBezTo>
                    <a:pt x="472" y="849"/>
                    <a:pt x="472" y="849"/>
                    <a:pt x="472" y="849"/>
                  </a:cubicBezTo>
                  <a:cubicBezTo>
                    <a:pt x="472" y="849"/>
                    <a:pt x="472" y="848"/>
                    <a:pt x="472" y="847"/>
                  </a:cubicBezTo>
                  <a:cubicBezTo>
                    <a:pt x="472" y="847"/>
                    <a:pt x="472" y="846"/>
                    <a:pt x="472" y="846"/>
                  </a:cubicBezTo>
                  <a:cubicBezTo>
                    <a:pt x="472" y="846"/>
                    <a:pt x="472" y="845"/>
                    <a:pt x="472" y="845"/>
                  </a:cubicBezTo>
                  <a:cubicBezTo>
                    <a:pt x="472" y="845"/>
                    <a:pt x="472" y="842"/>
                    <a:pt x="474" y="844"/>
                  </a:cubicBezTo>
                  <a:cubicBezTo>
                    <a:pt x="474" y="844"/>
                    <a:pt x="475" y="845"/>
                    <a:pt x="474" y="846"/>
                  </a:cubicBezTo>
                  <a:cubicBezTo>
                    <a:pt x="474" y="846"/>
                    <a:pt x="473" y="848"/>
                    <a:pt x="477" y="855"/>
                  </a:cubicBezTo>
                  <a:cubicBezTo>
                    <a:pt x="477" y="855"/>
                    <a:pt x="477" y="856"/>
                    <a:pt x="478" y="857"/>
                  </a:cubicBezTo>
                  <a:cubicBezTo>
                    <a:pt x="478" y="857"/>
                    <a:pt x="480" y="857"/>
                    <a:pt x="480" y="860"/>
                  </a:cubicBezTo>
                  <a:cubicBezTo>
                    <a:pt x="480" y="860"/>
                    <a:pt x="480" y="862"/>
                    <a:pt x="480" y="862"/>
                  </a:cubicBezTo>
                  <a:cubicBezTo>
                    <a:pt x="480" y="862"/>
                    <a:pt x="480" y="864"/>
                    <a:pt x="481" y="863"/>
                  </a:cubicBezTo>
                  <a:cubicBezTo>
                    <a:pt x="481" y="863"/>
                    <a:pt x="482" y="863"/>
                    <a:pt x="482" y="864"/>
                  </a:cubicBezTo>
                  <a:cubicBezTo>
                    <a:pt x="482" y="864"/>
                    <a:pt x="482" y="868"/>
                    <a:pt x="483" y="869"/>
                  </a:cubicBezTo>
                  <a:cubicBezTo>
                    <a:pt x="483" y="869"/>
                    <a:pt x="483" y="870"/>
                    <a:pt x="483" y="870"/>
                  </a:cubicBezTo>
                  <a:cubicBezTo>
                    <a:pt x="483" y="870"/>
                    <a:pt x="483" y="871"/>
                    <a:pt x="484" y="871"/>
                  </a:cubicBezTo>
                  <a:cubicBezTo>
                    <a:pt x="484" y="871"/>
                    <a:pt x="484" y="871"/>
                    <a:pt x="484" y="872"/>
                  </a:cubicBezTo>
                  <a:cubicBezTo>
                    <a:pt x="484" y="872"/>
                    <a:pt x="485" y="876"/>
                    <a:pt x="485" y="876"/>
                  </a:cubicBezTo>
                  <a:close/>
                  <a:moveTo>
                    <a:pt x="482" y="834"/>
                  </a:moveTo>
                  <a:cubicBezTo>
                    <a:pt x="482" y="834"/>
                    <a:pt x="480" y="833"/>
                    <a:pt x="480" y="833"/>
                  </a:cubicBezTo>
                  <a:cubicBezTo>
                    <a:pt x="480" y="833"/>
                    <a:pt x="479" y="833"/>
                    <a:pt x="477" y="833"/>
                  </a:cubicBezTo>
                  <a:cubicBezTo>
                    <a:pt x="477" y="833"/>
                    <a:pt x="476" y="833"/>
                    <a:pt x="476" y="832"/>
                  </a:cubicBezTo>
                  <a:cubicBezTo>
                    <a:pt x="476" y="832"/>
                    <a:pt x="479" y="827"/>
                    <a:pt x="478" y="823"/>
                  </a:cubicBezTo>
                  <a:cubicBezTo>
                    <a:pt x="478" y="823"/>
                    <a:pt x="477" y="822"/>
                    <a:pt x="478" y="821"/>
                  </a:cubicBezTo>
                  <a:cubicBezTo>
                    <a:pt x="478" y="821"/>
                    <a:pt x="479" y="820"/>
                    <a:pt x="480" y="821"/>
                  </a:cubicBezTo>
                  <a:cubicBezTo>
                    <a:pt x="480" y="821"/>
                    <a:pt x="484" y="829"/>
                    <a:pt x="485" y="832"/>
                  </a:cubicBezTo>
                  <a:cubicBezTo>
                    <a:pt x="485" y="832"/>
                    <a:pt x="485" y="835"/>
                    <a:pt x="482" y="834"/>
                  </a:cubicBezTo>
                  <a:close/>
                  <a:moveTo>
                    <a:pt x="540" y="839"/>
                  </a:moveTo>
                  <a:cubicBezTo>
                    <a:pt x="540" y="839"/>
                    <a:pt x="538" y="842"/>
                    <a:pt x="536" y="843"/>
                  </a:cubicBezTo>
                  <a:cubicBezTo>
                    <a:pt x="536" y="843"/>
                    <a:pt x="535" y="844"/>
                    <a:pt x="535" y="846"/>
                  </a:cubicBezTo>
                  <a:cubicBezTo>
                    <a:pt x="535" y="846"/>
                    <a:pt x="532" y="852"/>
                    <a:pt x="530" y="853"/>
                  </a:cubicBezTo>
                  <a:cubicBezTo>
                    <a:pt x="530" y="853"/>
                    <a:pt x="527" y="855"/>
                    <a:pt x="528" y="858"/>
                  </a:cubicBezTo>
                  <a:cubicBezTo>
                    <a:pt x="528" y="858"/>
                    <a:pt x="532" y="860"/>
                    <a:pt x="531" y="864"/>
                  </a:cubicBezTo>
                  <a:cubicBezTo>
                    <a:pt x="531" y="864"/>
                    <a:pt x="532" y="866"/>
                    <a:pt x="530" y="866"/>
                  </a:cubicBezTo>
                  <a:cubicBezTo>
                    <a:pt x="530" y="866"/>
                    <a:pt x="529" y="866"/>
                    <a:pt x="528" y="866"/>
                  </a:cubicBezTo>
                  <a:cubicBezTo>
                    <a:pt x="528" y="866"/>
                    <a:pt x="527" y="867"/>
                    <a:pt x="527" y="867"/>
                  </a:cubicBezTo>
                  <a:cubicBezTo>
                    <a:pt x="527" y="867"/>
                    <a:pt x="524" y="868"/>
                    <a:pt x="521" y="868"/>
                  </a:cubicBezTo>
                  <a:cubicBezTo>
                    <a:pt x="521" y="868"/>
                    <a:pt x="519" y="868"/>
                    <a:pt x="517" y="868"/>
                  </a:cubicBezTo>
                  <a:cubicBezTo>
                    <a:pt x="517" y="868"/>
                    <a:pt x="516" y="867"/>
                    <a:pt x="516" y="868"/>
                  </a:cubicBezTo>
                  <a:cubicBezTo>
                    <a:pt x="516" y="868"/>
                    <a:pt x="511" y="873"/>
                    <a:pt x="506" y="869"/>
                  </a:cubicBezTo>
                  <a:cubicBezTo>
                    <a:pt x="506" y="869"/>
                    <a:pt x="505" y="868"/>
                    <a:pt x="504" y="868"/>
                  </a:cubicBezTo>
                  <a:cubicBezTo>
                    <a:pt x="503" y="867"/>
                    <a:pt x="502" y="866"/>
                    <a:pt x="501" y="866"/>
                  </a:cubicBezTo>
                  <a:cubicBezTo>
                    <a:pt x="501" y="866"/>
                    <a:pt x="496" y="862"/>
                    <a:pt x="493" y="861"/>
                  </a:cubicBezTo>
                  <a:cubicBezTo>
                    <a:pt x="493" y="861"/>
                    <a:pt x="490" y="858"/>
                    <a:pt x="489" y="856"/>
                  </a:cubicBezTo>
                  <a:cubicBezTo>
                    <a:pt x="489" y="856"/>
                    <a:pt x="488" y="853"/>
                    <a:pt x="487" y="853"/>
                  </a:cubicBezTo>
                  <a:cubicBezTo>
                    <a:pt x="487" y="853"/>
                    <a:pt x="485" y="853"/>
                    <a:pt x="485" y="852"/>
                  </a:cubicBezTo>
                  <a:cubicBezTo>
                    <a:pt x="485" y="851"/>
                    <a:pt x="485" y="851"/>
                    <a:pt x="485" y="851"/>
                  </a:cubicBezTo>
                  <a:cubicBezTo>
                    <a:pt x="485" y="851"/>
                    <a:pt x="485" y="851"/>
                    <a:pt x="485" y="851"/>
                  </a:cubicBezTo>
                  <a:cubicBezTo>
                    <a:pt x="485" y="851"/>
                    <a:pt x="485" y="849"/>
                    <a:pt x="487" y="846"/>
                  </a:cubicBezTo>
                  <a:cubicBezTo>
                    <a:pt x="487" y="846"/>
                    <a:pt x="489" y="844"/>
                    <a:pt x="490" y="843"/>
                  </a:cubicBezTo>
                  <a:cubicBezTo>
                    <a:pt x="490" y="843"/>
                    <a:pt x="494" y="839"/>
                    <a:pt x="497" y="838"/>
                  </a:cubicBezTo>
                  <a:cubicBezTo>
                    <a:pt x="497" y="838"/>
                    <a:pt x="498" y="836"/>
                    <a:pt x="499" y="835"/>
                  </a:cubicBezTo>
                  <a:cubicBezTo>
                    <a:pt x="500" y="834"/>
                    <a:pt x="501" y="833"/>
                    <a:pt x="502" y="833"/>
                  </a:cubicBezTo>
                  <a:cubicBezTo>
                    <a:pt x="502" y="833"/>
                    <a:pt x="503" y="831"/>
                    <a:pt x="505" y="830"/>
                  </a:cubicBezTo>
                  <a:cubicBezTo>
                    <a:pt x="505" y="830"/>
                    <a:pt x="509" y="829"/>
                    <a:pt x="509" y="828"/>
                  </a:cubicBezTo>
                  <a:cubicBezTo>
                    <a:pt x="509" y="828"/>
                    <a:pt x="508" y="825"/>
                    <a:pt x="508" y="824"/>
                  </a:cubicBezTo>
                  <a:cubicBezTo>
                    <a:pt x="506" y="809"/>
                    <a:pt x="506" y="809"/>
                    <a:pt x="506" y="809"/>
                  </a:cubicBezTo>
                  <a:cubicBezTo>
                    <a:pt x="506" y="809"/>
                    <a:pt x="506" y="808"/>
                    <a:pt x="507" y="809"/>
                  </a:cubicBezTo>
                  <a:cubicBezTo>
                    <a:pt x="507" y="809"/>
                    <a:pt x="508" y="809"/>
                    <a:pt x="510" y="809"/>
                  </a:cubicBezTo>
                  <a:cubicBezTo>
                    <a:pt x="510" y="809"/>
                    <a:pt x="511" y="809"/>
                    <a:pt x="512" y="812"/>
                  </a:cubicBezTo>
                  <a:cubicBezTo>
                    <a:pt x="512" y="812"/>
                    <a:pt x="514" y="816"/>
                    <a:pt x="515" y="820"/>
                  </a:cubicBezTo>
                  <a:cubicBezTo>
                    <a:pt x="515" y="820"/>
                    <a:pt x="516" y="826"/>
                    <a:pt x="516" y="827"/>
                  </a:cubicBezTo>
                  <a:cubicBezTo>
                    <a:pt x="516" y="827"/>
                    <a:pt x="515" y="828"/>
                    <a:pt x="517" y="828"/>
                  </a:cubicBezTo>
                  <a:cubicBezTo>
                    <a:pt x="517" y="828"/>
                    <a:pt x="520" y="828"/>
                    <a:pt x="522" y="829"/>
                  </a:cubicBezTo>
                  <a:cubicBezTo>
                    <a:pt x="526" y="829"/>
                    <a:pt x="531" y="829"/>
                    <a:pt x="532" y="829"/>
                  </a:cubicBezTo>
                  <a:cubicBezTo>
                    <a:pt x="532" y="829"/>
                    <a:pt x="537" y="830"/>
                    <a:pt x="540" y="835"/>
                  </a:cubicBezTo>
                  <a:cubicBezTo>
                    <a:pt x="540" y="835"/>
                    <a:pt x="541" y="835"/>
                    <a:pt x="540" y="839"/>
                  </a:cubicBezTo>
                  <a:close/>
                  <a:moveTo>
                    <a:pt x="604" y="809"/>
                  </a:moveTo>
                  <a:cubicBezTo>
                    <a:pt x="604" y="809"/>
                    <a:pt x="603" y="810"/>
                    <a:pt x="603" y="811"/>
                  </a:cubicBezTo>
                  <a:cubicBezTo>
                    <a:pt x="603" y="811"/>
                    <a:pt x="602" y="815"/>
                    <a:pt x="602" y="816"/>
                  </a:cubicBezTo>
                  <a:cubicBezTo>
                    <a:pt x="602" y="816"/>
                    <a:pt x="602" y="819"/>
                    <a:pt x="601" y="821"/>
                  </a:cubicBezTo>
                  <a:cubicBezTo>
                    <a:pt x="601" y="821"/>
                    <a:pt x="597" y="826"/>
                    <a:pt x="601" y="831"/>
                  </a:cubicBezTo>
                  <a:cubicBezTo>
                    <a:pt x="601" y="831"/>
                    <a:pt x="604" y="834"/>
                    <a:pt x="601" y="837"/>
                  </a:cubicBezTo>
                  <a:cubicBezTo>
                    <a:pt x="601" y="837"/>
                    <a:pt x="599" y="837"/>
                    <a:pt x="598" y="840"/>
                  </a:cubicBezTo>
                  <a:cubicBezTo>
                    <a:pt x="598" y="840"/>
                    <a:pt x="598" y="842"/>
                    <a:pt x="598" y="842"/>
                  </a:cubicBezTo>
                  <a:cubicBezTo>
                    <a:pt x="598" y="842"/>
                    <a:pt x="598" y="844"/>
                    <a:pt x="598" y="845"/>
                  </a:cubicBezTo>
                  <a:cubicBezTo>
                    <a:pt x="598" y="845"/>
                    <a:pt x="597" y="847"/>
                    <a:pt x="595" y="848"/>
                  </a:cubicBezTo>
                  <a:cubicBezTo>
                    <a:pt x="595" y="848"/>
                    <a:pt x="592" y="850"/>
                    <a:pt x="592" y="851"/>
                  </a:cubicBezTo>
                  <a:cubicBezTo>
                    <a:pt x="592" y="851"/>
                    <a:pt x="590" y="853"/>
                    <a:pt x="590" y="853"/>
                  </a:cubicBezTo>
                  <a:cubicBezTo>
                    <a:pt x="590" y="853"/>
                    <a:pt x="589" y="853"/>
                    <a:pt x="589" y="854"/>
                  </a:cubicBezTo>
                  <a:cubicBezTo>
                    <a:pt x="589" y="854"/>
                    <a:pt x="588" y="856"/>
                    <a:pt x="585" y="857"/>
                  </a:cubicBezTo>
                  <a:cubicBezTo>
                    <a:pt x="585" y="857"/>
                    <a:pt x="585" y="851"/>
                    <a:pt x="585" y="848"/>
                  </a:cubicBezTo>
                  <a:cubicBezTo>
                    <a:pt x="585" y="848"/>
                    <a:pt x="585" y="845"/>
                    <a:pt x="586" y="843"/>
                  </a:cubicBezTo>
                  <a:cubicBezTo>
                    <a:pt x="586" y="843"/>
                    <a:pt x="585" y="840"/>
                    <a:pt x="587" y="840"/>
                  </a:cubicBezTo>
                  <a:cubicBezTo>
                    <a:pt x="587" y="840"/>
                    <a:pt x="588" y="841"/>
                    <a:pt x="588" y="840"/>
                  </a:cubicBezTo>
                  <a:cubicBezTo>
                    <a:pt x="588" y="840"/>
                    <a:pt x="589" y="836"/>
                    <a:pt x="589" y="836"/>
                  </a:cubicBezTo>
                  <a:cubicBezTo>
                    <a:pt x="589" y="836"/>
                    <a:pt x="588" y="835"/>
                    <a:pt x="587" y="835"/>
                  </a:cubicBezTo>
                  <a:cubicBezTo>
                    <a:pt x="587" y="835"/>
                    <a:pt x="586" y="834"/>
                    <a:pt x="587" y="832"/>
                  </a:cubicBezTo>
                  <a:cubicBezTo>
                    <a:pt x="587" y="832"/>
                    <a:pt x="587" y="832"/>
                    <a:pt x="585" y="831"/>
                  </a:cubicBezTo>
                  <a:cubicBezTo>
                    <a:pt x="585" y="831"/>
                    <a:pt x="583" y="830"/>
                    <a:pt x="583" y="831"/>
                  </a:cubicBezTo>
                  <a:cubicBezTo>
                    <a:pt x="583" y="831"/>
                    <a:pt x="583" y="832"/>
                    <a:pt x="581" y="831"/>
                  </a:cubicBezTo>
                  <a:cubicBezTo>
                    <a:pt x="581" y="831"/>
                    <a:pt x="572" y="829"/>
                    <a:pt x="576" y="827"/>
                  </a:cubicBezTo>
                  <a:cubicBezTo>
                    <a:pt x="576" y="827"/>
                    <a:pt x="581" y="827"/>
                    <a:pt x="584" y="823"/>
                  </a:cubicBezTo>
                  <a:cubicBezTo>
                    <a:pt x="584" y="823"/>
                    <a:pt x="586" y="822"/>
                    <a:pt x="586" y="815"/>
                  </a:cubicBezTo>
                  <a:cubicBezTo>
                    <a:pt x="586" y="815"/>
                    <a:pt x="586" y="814"/>
                    <a:pt x="585" y="813"/>
                  </a:cubicBezTo>
                  <a:cubicBezTo>
                    <a:pt x="585" y="813"/>
                    <a:pt x="585" y="813"/>
                    <a:pt x="585" y="812"/>
                  </a:cubicBezTo>
                  <a:cubicBezTo>
                    <a:pt x="585" y="812"/>
                    <a:pt x="585" y="811"/>
                    <a:pt x="584" y="810"/>
                  </a:cubicBezTo>
                  <a:cubicBezTo>
                    <a:pt x="584" y="810"/>
                    <a:pt x="584" y="809"/>
                    <a:pt x="584" y="808"/>
                  </a:cubicBezTo>
                  <a:cubicBezTo>
                    <a:pt x="584" y="808"/>
                    <a:pt x="584" y="807"/>
                    <a:pt x="583" y="807"/>
                  </a:cubicBezTo>
                  <a:cubicBezTo>
                    <a:pt x="583" y="807"/>
                    <a:pt x="583" y="806"/>
                    <a:pt x="583" y="805"/>
                  </a:cubicBezTo>
                  <a:cubicBezTo>
                    <a:pt x="583" y="805"/>
                    <a:pt x="583" y="805"/>
                    <a:pt x="583" y="804"/>
                  </a:cubicBezTo>
                  <a:cubicBezTo>
                    <a:pt x="583" y="804"/>
                    <a:pt x="582" y="803"/>
                    <a:pt x="583" y="803"/>
                  </a:cubicBezTo>
                  <a:cubicBezTo>
                    <a:pt x="583" y="803"/>
                    <a:pt x="584" y="803"/>
                    <a:pt x="583" y="801"/>
                  </a:cubicBezTo>
                  <a:cubicBezTo>
                    <a:pt x="583" y="801"/>
                    <a:pt x="582" y="800"/>
                    <a:pt x="581" y="799"/>
                  </a:cubicBezTo>
                  <a:cubicBezTo>
                    <a:pt x="580" y="798"/>
                    <a:pt x="580" y="798"/>
                    <a:pt x="580" y="798"/>
                  </a:cubicBezTo>
                  <a:cubicBezTo>
                    <a:pt x="577" y="791"/>
                    <a:pt x="577" y="791"/>
                    <a:pt x="577" y="791"/>
                  </a:cubicBezTo>
                  <a:cubicBezTo>
                    <a:pt x="577" y="791"/>
                    <a:pt x="573" y="788"/>
                    <a:pt x="577" y="789"/>
                  </a:cubicBezTo>
                  <a:cubicBezTo>
                    <a:pt x="577" y="789"/>
                    <a:pt x="581" y="788"/>
                    <a:pt x="583" y="789"/>
                  </a:cubicBezTo>
                  <a:cubicBezTo>
                    <a:pt x="583" y="789"/>
                    <a:pt x="587" y="789"/>
                    <a:pt x="588" y="789"/>
                  </a:cubicBezTo>
                  <a:cubicBezTo>
                    <a:pt x="588" y="789"/>
                    <a:pt x="589" y="789"/>
                    <a:pt x="591" y="792"/>
                  </a:cubicBezTo>
                  <a:cubicBezTo>
                    <a:pt x="591" y="792"/>
                    <a:pt x="592" y="796"/>
                    <a:pt x="593" y="796"/>
                  </a:cubicBezTo>
                  <a:cubicBezTo>
                    <a:pt x="593" y="796"/>
                    <a:pt x="597" y="797"/>
                    <a:pt x="598" y="797"/>
                  </a:cubicBezTo>
                  <a:cubicBezTo>
                    <a:pt x="598" y="797"/>
                    <a:pt x="598" y="797"/>
                    <a:pt x="599" y="797"/>
                  </a:cubicBezTo>
                  <a:cubicBezTo>
                    <a:pt x="599" y="797"/>
                    <a:pt x="601" y="796"/>
                    <a:pt x="602" y="798"/>
                  </a:cubicBezTo>
                  <a:cubicBezTo>
                    <a:pt x="602" y="798"/>
                    <a:pt x="602" y="800"/>
                    <a:pt x="603" y="799"/>
                  </a:cubicBezTo>
                  <a:cubicBezTo>
                    <a:pt x="603" y="799"/>
                    <a:pt x="605" y="799"/>
                    <a:pt x="605" y="802"/>
                  </a:cubicBezTo>
                  <a:cubicBezTo>
                    <a:pt x="605" y="802"/>
                    <a:pt x="607" y="807"/>
                    <a:pt x="604" y="809"/>
                  </a:cubicBezTo>
                  <a:close/>
                  <a:moveTo>
                    <a:pt x="631" y="834"/>
                  </a:moveTo>
                  <a:cubicBezTo>
                    <a:pt x="631" y="834"/>
                    <a:pt x="630" y="838"/>
                    <a:pt x="627" y="838"/>
                  </a:cubicBezTo>
                  <a:cubicBezTo>
                    <a:pt x="627" y="838"/>
                    <a:pt x="625" y="839"/>
                    <a:pt x="624" y="839"/>
                  </a:cubicBezTo>
                  <a:cubicBezTo>
                    <a:pt x="624" y="839"/>
                    <a:pt x="622" y="839"/>
                    <a:pt x="621" y="838"/>
                  </a:cubicBezTo>
                  <a:cubicBezTo>
                    <a:pt x="621" y="838"/>
                    <a:pt x="620" y="838"/>
                    <a:pt x="619" y="839"/>
                  </a:cubicBezTo>
                  <a:cubicBezTo>
                    <a:pt x="619" y="839"/>
                    <a:pt x="619" y="839"/>
                    <a:pt x="617" y="837"/>
                  </a:cubicBezTo>
                  <a:cubicBezTo>
                    <a:pt x="617" y="837"/>
                    <a:pt x="616" y="836"/>
                    <a:pt x="616" y="834"/>
                  </a:cubicBezTo>
                  <a:cubicBezTo>
                    <a:pt x="616" y="834"/>
                    <a:pt x="616" y="832"/>
                    <a:pt x="614" y="829"/>
                  </a:cubicBezTo>
                  <a:cubicBezTo>
                    <a:pt x="614" y="829"/>
                    <a:pt x="613" y="825"/>
                    <a:pt x="615" y="825"/>
                  </a:cubicBezTo>
                  <a:cubicBezTo>
                    <a:pt x="615" y="825"/>
                    <a:pt x="617" y="825"/>
                    <a:pt x="618" y="825"/>
                  </a:cubicBezTo>
                  <a:cubicBezTo>
                    <a:pt x="618" y="825"/>
                    <a:pt x="621" y="825"/>
                    <a:pt x="625" y="826"/>
                  </a:cubicBezTo>
                  <a:cubicBezTo>
                    <a:pt x="625" y="826"/>
                    <a:pt x="628" y="828"/>
                    <a:pt x="629" y="828"/>
                  </a:cubicBezTo>
                  <a:cubicBezTo>
                    <a:pt x="629" y="828"/>
                    <a:pt x="631" y="828"/>
                    <a:pt x="631" y="831"/>
                  </a:cubicBezTo>
                  <a:cubicBezTo>
                    <a:pt x="631" y="831"/>
                    <a:pt x="631" y="832"/>
                    <a:pt x="631" y="833"/>
                  </a:cubicBezTo>
                  <a:cubicBezTo>
                    <a:pt x="631" y="833"/>
                    <a:pt x="631" y="834"/>
                    <a:pt x="631" y="834"/>
                  </a:cubicBezTo>
                  <a:close/>
                  <a:moveTo>
                    <a:pt x="667" y="773"/>
                  </a:moveTo>
                  <a:cubicBezTo>
                    <a:pt x="667" y="773"/>
                    <a:pt x="664" y="773"/>
                    <a:pt x="663" y="772"/>
                  </a:cubicBezTo>
                  <a:cubicBezTo>
                    <a:pt x="663" y="772"/>
                    <a:pt x="662" y="771"/>
                    <a:pt x="661" y="773"/>
                  </a:cubicBezTo>
                  <a:cubicBezTo>
                    <a:pt x="661" y="773"/>
                    <a:pt x="655" y="778"/>
                    <a:pt x="656" y="783"/>
                  </a:cubicBezTo>
                  <a:cubicBezTo>
                    <a:pt x="656" y="783"/>
                    <a:pt x="655" y="784"/>
                    <a:pt x="656" y="786"/>
                  </a:cubicBezTo>
                  <a:cubicBezTo>
                    <a:pt x="656" y="786"/>
                    <a:pt x="656" y="788"/>
                    <a:pt x="656" y="789"/>
                  </a:cubicBezTo>
                  <a:cubicBezTo>
                    <a:pt x="656" y="789"/>
                    <a:pt x="656" y="792"/>
                    <a:pt x="655" y="793"/>
                  </a:cubicBezTo>
                  <a:cubicBezTo>
                    <a:pt x="655" y="793"/>
                    <a:pt x="653" y="793"/>
                    <a:pt x="652" y="794"/>
                  </a:cubicBezTo>
                  <a:cubicBezTo>
                    <a:pt x="652" y="794"/>
                    <a:pt x="652" y="794"/>
                    <a:pt x="651" y="794"/>
                  </a:cubicBezTo>
                  <a:cubicBezTo>
                    <a:pt x="651" y="794"/>
                    <a:pt x="647" y="794"/>
                    <a:pt x="647" y="791"/>
                  </a:cubicBezTo>
                  <a:cubicBezTo>
                    <a:pt x="647" y="791"/>
                    <a:pt x="648" y="788"/>
                    <a:pt x="647" y="785"/>
                  </a:cubicBezTo>
                  <a:cubicBezTo>
                    <a:pt x="647" y="785"/>
                    <a:pt x="646" y="782"/>
                    <a:pt x="648" y="781"/>
                  </a:cubicBezTo>
                  <a:cubicBezTo>
                    <a:pt x="648" y="781"/>
                    <a:pt x="651" y="780"/>
                    <a:pt x="652" y="780"/>
                  </a:cubicBezTo>
                  <a:cubicBezTo>
                    <a:pt x="652" y="780"/>
                    <a:pt x="653" y="780"/>
                    <a:pt x="653" y="779"/>
                  </a:cubicBezTo>
                  <a:cubicBezTo>
                    <a:pt x="653" y="779"/>
                    <a:pt x="658" y="773"/>
                    <a:pt x="660" y="770"/>
                  </a:cubicBezTo>
                  <a:cubicBezTo>
                    <a:pt x="660" y="770"/>
                    <a:pt x="661" y="770"/>
                    <a:pt x="659" y="768"/>
                  </a:cubicBezTo>
                  <a:cubicBezTo>
                    <a:pt x="659" y="768"/>
                    <a:pt x="654" y="762"/>
                    <a:pt x="649" y="761"/>
                  </a:cubicBezTo>
                  <a:cubicBezTo>
                    <a:pt x="649" y="761"/>
                    <a:pt x="644" y="758"/>
                    <a:pt x="642" y="759"/>
                  </a:cubicBezTo>
                  <a:cubicBezTo>
                    <a:pt x="642" y="759"/>
                    <a:pt x="633" y="758"/>
                    <a:pt x="639" y="757"/>
                  </a:cubicBezTo>
                  <a:cubicBezTo>
                    <a:pt x="639" y="757"/>
                    <a:pt x="645" y="755"/>
                    <a:pt x="653" y="761"/>
                  </a:cubicBezTo>
                  <a:cubicBezTo>
                    <a:pt x="653" y="761"/>
                    <a:pt x="659" y="764"/>
                    <a:pt x="661" y="767"/>
                  </a:cubicBezTo>
                  <a:cubicBezTo>
                    <a:pt x="661" y="767"/>
                    <a:pt x="661" y="769"/>
                    <a:pt x="662" y="767"/>
                  </a:cubicBezTo>
                  <a:cubicBezTo>
                    <a:pt x="662" y="767"/>
                    <a:pt x="665" y="765"/>
                    <a:pt x="663" y="763"/>
                  </a:cubicBezTo>
                  <a:cubicBezTo>
                    <a:pt x="663" y="763"/>
                    <a:pt x="660" y="757"/>
                    <a:pt x="649" y="750"/>
                  </a:cubicBezTo>
                  <a:cubicBezTo>
                    <a:pt x="649" y="750"/>
                    <a:pt x="645" y="748"/>
                    <a:pt x="643" y="748"/>
                  </a:cubicBezTo>
                  <a:cubicBezTo>
                    <a:pt x="643" y="748"/>
                    <a:pt x="641" y="748"/>
                    <a:pt x="643" y="747"/>
                  </a:cubicBezTo>
                  <a:cubicBezTo>
                    <a:pt x="643" y="747"/>
                    <a:pt x="649" y="745"/>
                    <a:pt x="655" y="750"/>
                  </a:cubicBezTo>
                  <a:cubicBezTo>
                    <a:pt x="655" y="750"/>
                    <a:pt x="660" y="755"/>
                    <a:pt x="664" y="758"/>
                  </a:cubicBezTo>
                  <a:cubicBezTo>
                    <a:pt x="664" y="758"/>
                    <a:pt x="665" y="760"/>
                    <a:pt x="664" y="758"/>
                  </a:cubicBezTo>
                  <a:cubicBezTo>
                    <a:pt x="664" y="758"/>
                    <a:pt x="664" y="756"/>
                    <a:pt x="665" y="756"/>
                  </a:cubicBezTo>
                  <a:cubicBezTo>
                    <a:pt x="665" y="756"/>
                    <a:pt x="665" y="755"/>
                    <a:pt x="664" y="755"/>
                  </a:cubicBezTo>
                  <a:cubicBezTo>
                    <a:pt x="664" y="755"/>
                    <a:pt x="663" y="753"/>
                    <a:pt x="664" y="753"/>
                  </a:cubicBezTo>
                  <a:cubicBezTo>
                    <a:pt x="664" y="753"/>
                    <a:pt x="664" y="752"/>
                    <a:pt x="663" y="752"/>
                  </a:cubicBezTo>
                  <a:cubicBezTo>
                    <a:pt x="663" y="752"/>
                    <a:pt x="662" y="751"/>
                    <a:pt x="661" y="751"/>
                  </a:cubicBezTo>
                  <a:cubicBezTo>
                    <a:pt x="661" y="751"/>
                    <a:pt x="656" y="751"/>
                    <a:pt x="659" y="750"/>
                  </a:cubicBezTo>
                  <a:cubicBezTo>
                    <a:pt x="659" y="750"/>
                    <a:pt x="661" y="750"/>
                    <a:pt x="662" y="750"/>
                  </a:cubicBezTo>
                  <a:cubicBezTo>
                    <a:pt x="662" y="750"/>
                    <a:pt x="663" y="750"/>
                    <a:pt x="662" y="749"/>
                  </a:cubicBezTo>
                  <a:cubicBezTo>
                    <a:pt x="662" y="749"/>
                    <a:pt x="660" y="745"/>
                    <a:pt x="660" y="744"/>
                  </a:cubicBezTo>
                  <a:cubicBezTo>
                    <a:pt x="660" y="744"/>
                    <a:pt x="659" y="742"/>
                    <a:pt x="659" y="744"/>
                  </a:cubicBezTo>
                  <a:cubicBezTo>
                    <a:pt x="659" y="744"/>
                    <a:pt x="658" y="746"/>
                    <a:pt x="655" y="745"/>
                  </a:cubicBezTo>
                  <a:cubicBezTo>
                    <a:pt x="655" y="745"/>
                    <a:pt x="650" y="744"/>
                    <a:pt x="650" y="741"/>
                  </a:cubicBezTo>
                  <a:cubicBezTo>
                    <a:pt x="650" y="741"/>
                    <a:pt x="651" y="737"/>
                    <a:pt x="648" y="737"/>
                  </a:cubicBezTo>
                  <a:cubicBezTo>
                    <a:pt x="648" y="737"/>
                    <a:pt x="645" y="736"/>
                    <a:pt x="648" y="735"/>
                  </a:cubicBezTo>
                  <a:cubicBezTo>
                    <a:pt x="648" y="735"/>
                    <a:pt x="651" y="735"/>
                    <a:pt x="655" y="736"/>
                  </a:cubicBezTo>
                  <a:cubicBezTo>
                    <a:pt x="655" y="736"/>
                    <a:pt x="655" y="737"/>
                    <a:pt x="657" y="735"/>
                  </a:cubicBezTo>
                  <a:cubicBezTo>
                    <a:pt x="657" y="735"/>
                    <a:pt x="666" y="732"/>
                    <a:pt x="667" y="737"/>
                  </a:cubicBezTo>
                  <a:cubicBezTo>
                    <a:pt x="667" y="737"/>
                    <a:pt x="667" y="742"/>
                    <a:pt x="668" y="744"/>
                  </a:cubicBezTo>
                  <a:cubicBezTo>
                    <a:pt x="668" y="744"/>
                    <a:pt x="669" y="746"/>
                    <a:pt x="668" y="747"/>
                  </a:cubicBezTo>
                  <a:cubicBezTo>
                    <a:pt x="668" y="747"/>
                    <a:pt x="668" y="748"/>
                    <a:pt x="669" y="750"/>
                  </a:cubicBezTo>
                  <a:cubicBezTo>
                    <a:pt x="669" y="750"/>
                    <a:pt x="670" y="751"/>
                    <a:pt x="669" y="751"/>
                  </a:cubicBezTo>
                  <a:cubicBezTo>
                    <a:pt x="669" y="751"/>
                    <a:pt x="669" y="753"/>
                    <a:pt x="670" y="755"/>
                  </a:cubicBezTo>
                  <a:cubicBezTo>
                    <a:pt x="670" y="755"/>
                    <a:pt x="668" y="758"/>
                    <a:pt x="670" y="756"/>
                  </a:cubicBezTo>
                  <a:cubicBezTo>
                    <a:pt x="670" y="756"/>
                    <a:pt x="675" y="749"/>
                    <a:pt x="678" y="746"/>
                  </a:cubicBezTo>
                  <a:cubicBezTo>
                    <a:pt x="678" y="746"/>
                    <a:pt x="679" y="744"/>
                    <a:pt x="677" y="744"/>
                  </a:cubicBezTo>
                  <a:cubicBezTo>
                    <a:pt x="677" y="744"/>
                    <a:pt x="673" y="743"/>
                    <a:pt x="671" y="742"/>
                  </a:cubicBezTo>
                  <a:cubicBezTo>
                    <a:pt x="671" y="742"/>
                    <a:pt x="669" y="741"/>
                    <a:pt x="671" y="741"/>
                  </a:cubicBezTo>
                  <a:cubicBezTo>
                    <a:pt x="671" y="741"/>
                    <a:pt x="673" y="741"/>
                    <a:pt x="673" y="740"/>
                  </a:cubicBezTo>
                  <a:cubicBezTo>
                    <a:pt x="673" y="740"/>
                    <a:pt x="672" y="739"/>
                    <a:pt x="674" y="739"/>
                  </a:cubicBezTo>
                  <a:cubicBezTo>
                    <a:pt x="674" y="739"/>
                    <a:pt x="676" y="739"/>
                    <a:pt x="675" y="737"/>
                  </a:cubicBezTo>
                  <a:cubicBezTo>
                    <a:pt x="675" y="737"/>
                    <a:pt x="674" y="734"/>
                    <a:pt x="673" y="735"/>
                  </a:cubicBezTo>
                  <a:cubicBezTo>
                    <a:pt x="673" y="735"/>
                    <a:pt x="670" y="735"/>
                    <a:pt x="668" y="733"/>
                  </a:cubicBezTo>
                  <a:cubicBezTo>
                    <a:pt x="668" y="733"/>
                    <a:pt x="666" y="732"/>
                    <a:pt x="667" y="732"/>
                  </a:cubicBezTo>
                  <a:cubicBezTo>
                    <a:pt x="667" y="732"/>
                    <a:pt x="666" y="730"/>
                    <a:pt x="668" y="731"/>
                  </a:cubicBezTo>
                  <a:cubicBezTo>
                    <a:pt x="668" y="731"/>
                    <a:pt x="672" y="733"/>
                    <a:pt x="671" y="731"/>
                  </a:cubicBezTo>
                  <a:cubicBezTo>
                    <a:pt x="669" y="728"/>
                    <a:pt x="669" y="728"/>
                    <a:pt x="669" y="728"/>
                  </a:cubicBezTo>
                  <a:cubicBezTo>
                    <a:pt x="669" y="728"/>
                    <a:pt x="668" y="726"/>
                    <a:pt x="665" y="728"/>
                  </a:cubicBezTo>
                  <a:cubicBezTo>
                    <a:pt x="665" y="728"/>
                    <a:pt x="660" y="729"/>
                    <a:pt x="662" y="727"/>
                  </a:cubicBezTo>
                  <a:cubicBezTo>
                    <a:pt x="662" y="727"/>
                    <a:pt x="664" y="726"/>
                    <a:pt x="663" y="725"/>
                  </a:cubicBezTo>
                  <a:cubicBezTo>
                    <a:pt x="663" y="725"/>
                    <a:pt x="662" y="725"/>
                    <a:pt x="664" y="723"/>
                  </a:cubicBezTo>
                  <a:cubicBezTo>
                    <a:pt x="664" y="723"/>
                    <a:pt x="665" y="723"/>
                    <a:pt x="664" y="722"/>
                  </a:cubicBezTo>
                  <a:cubicBezTo>
                    <a:pt x="664" y="722"/>
                    <a:pt x="665" y="721"/>
                    <a:pt x="667" y="720"/>
                  </a:cubicBezTo>
                  <a:cubicBezTo>
                    <a:pt x="667" y="720"/>
                    <a:pt x="675" y="717"/>
                    <a:pt x="676" y="722"/>
                  </a:cubicBezTo>
                  <a:cubicBezTo>
                    <a:pt x="676" y="722"/>
                    <a:pt x="677" y="724"/>
                    <a:pt x="676" y="725"/>
                  </a:cubicBezTo>
                  <a:cubicBezTo>
                    <a:pt x="676" y="725"/>
                    <a:pt x="676" y="725"/>
                    <a:pt x="677" y="729"/>
                  </a:cubicBezTo>
                  <a:cubicBezTo>
                    <a:pt x="677" y="729"/>
                    <a:pt x="676" y="731"/>
                    <a:pt x="678" y="732"/>
                  </a:cubicBezTo>
                  <a:cubicBezTo>
                    <a:pt x="678" y="732"/>
                    <a:pt x="680" y="735"/>
                    <a:pt x="680" y="737"/>
                  </a:cubicBezTo>
                  <a:cubicBezTo>
                    <a:pt x="680" y="737"/>
                    <a:pt x="682" y="739"/>
                    <a:pt x="682" y="740"/>
                  </a:cubicBezTo>
                  <a:cubicBezTo>
                    <a:pt x="682" y="740"/>
                    <a:pt x="682" y="742"/>
                    <a:pt x="683" y="741"/>
                  </a:cubicBezTo>
                  <a:cubicBezTo>
                    <a:pt x="683" y="741"/>
                    <a:pt x="691" y="731"/>
                    <a:pt x="697" y="734"/>
                  </a:cubicBezTo>
                  <a:cubicBezTo>
                    <a:pt x="697" y="734"/>
                    <a:pt x="700" y="733"/>
                    <a:pt x="697" y="739"/>
                  </a:cubicBezTo>
                  <a:cubicBezTo>
                    <a:pt x="697" y="739"/>
                    <a:pt x="695" y="740"/>
                    <a:pt x="694" y="741"/>
                  </a:cubicBezTo>
                  <a:cubicBezTo>
                    <a:pt x="688" y="743"/>
                    <a:pt x="688" y="743"/>
                    <a:pt x="688" y="743"/>
                  </a:cubicBezTo>
                  <a:cubicBezTo>
                    <a:pt x="688" y="743"/>
                    <a:pt x="686" y="744"/>
                    <a:pt x="688" y="742"/>
                  </a:cubicBezTo>
                  <a:cubicBezTo>
                    <a:pt x="688" y="742"/>
                    <a:pt x="691" y="740"/>
                    <a:pt x="691" y="738"/>
                  </a:cubicBezTo>
                  <a:cubicBezTo>
                    <a:pt x="691" y="738"/>
                    <a:pt x="692" y="736"/>
                    <a:pt x="690" y="738"/>
                  </a:cubicBezTo>
                  <a:cubicBezTo>
                    <a:pt x="690" y="738"/>
                    <a:pt x="687" y="742"/>
                    <a:pt x="685" y="742"/>
                  </a:cubicBezTo>
                  <a:cubicBezTo>
                    <a:pt x="685" y="742"/>
                    <a:pt x="683" y="744"/>
                    <a:pt x="684" y="746"/>
                  </a:cubicBezTo>
                  <a:cubicBezTo>
                    <a:pt x="684" y="746"/>
                    <a:pt x="685" y="746"/>
                    <a:pt x="684" y="747"/>
                  </a:cubicBezTo>
                  <a:cubicBezTo>
                    <a:pt x="684" y="747"/>
                    <a:pt x="684" y="747"/>
                    <a:pt x="685" y="748"/>
                  </a:cubicBezTo>
                  <a:cubicBezTo>
                    <a:pt x="685" y="748"/>
                    <a:pt x="687" y="751"/>
                    <a:pt x="683" y="751"/>
                  </a:cubicBezTo>
                  <a:cubicBezTo>
                    <a:pt x="683" y="751"/>
                    <a:pt x="680" y="751"/>
                    <a:pt x="679" y="750"/>
                  </a:cubicBezTo>
                  <a:cubicBezTo>
                    <a:pt x="679" y="750"/>
                    <a:pt x="679" y="747"/>
                    <a:pt x="677" y="750"/>
                  </a:cubicBezTo>
                  <a:cubicBezTo>
                    <a:pt x="677" y="750"/>
                    <a:pt x="674" y="755"/>
                    <a:pt x="672" y="757"/>
                  </a:cubicBezTo>
                  <a:cubicBezTo>
                    <a:pt x="672" y="757"/>
                    <a:pt x="667" y="762"/>
                    <a:pt x="668" y="764"/>
                  </a:cubicBezTo>
                  <a:cubicBezTo>
                    <a:pt x="668" y="764"/>
                    <a:pt x="671" y="765"/>
                    <a:pt x="669" y="766"/>
                  </a:cubicBezTo>
                  <a:cubicBezTo>
                    <a:pt x="669" y="766"/>
                    <a:pt x="668" y="766"/>
                    <a:pt x="667" y="765"/>
                  </a:cubicBezTo>
                  <a:cubicBezTo>
                    <a:pt x="667" y="765"/>
                    <a:pt x="666" y="765"/>
                    <a:pt x="665" y="767"/>
                  </a:cubicBezTo>
                  <a:cubicBezTo>
                    <a:pt x="665" y="767"/>
                    <a:pt x="662" y="770"/>
                    <a:pt x="665" y="771"/>
                  </a:cubicBezTo>
                  <a:cubicBezTo>
                    <a:pt x="665" y="771"/>
                    <a:pt x="665" y="771"/>
                    <a:pt x="666" y="772"/>
                  </a:cubicBezTo>
                  <a:cubicBezTo>
                    <a:pt x="666" y="772"/>
                    <a:pt x="668" y="772"/>
                    <a:pt x="667" y="773"/>
                  </a:cubicBezTo>
                  <a:close/>
                  <a:moveTo>
                    <a:pt x="706" y="796"/>
                  </a:moveTo>
                  <a:cubicBezTo>
                    <a:pt x="706" y="796"/>
                    <a:pt x="705" y="797"/>
                    <a:pt x="705" y="800"/>
                  </a:cubicBezTo>
                  <a:cubicBezTo>
                    <a:pt x="705" y="800"/>
                    <a:pt x="705" y="800"/>
                    <a:pt x="704" y="801"/>
                  </a:cubicBezTo>
                  <a:cubicBezTo>
                    <a:pt x="695" y="808"/>
                    <a:pt x="695" y="808"/>
                    <a:pt x="695" y="808"/>
                  </a:cubicBezTo>
                  <a:cubicBezTo>
                    <a:pt x="695" y="808"/>
                    <a:pt x="694" y="807"/>
                    <a:pt x="693" y="809"/>
                  </a:cubicBezTo>
                  <a:cubicBezTo>
                    <a:pt x="693" y="809"/>
                    <a:pt x="692" y="809"/>
                    <a:pt x="692" y="808"/>
                  </a:cubicBezTo>
                  <a:cubicBezTo>
                    <a:pt x="692" y="808"/>
                    <a:pt x="692" y="808"/>
                    <a:pt x="691" y="809"/>
                  </a:cubicBezTo>
                  <a:cubicBezTo>
                    <a:pt x="691" y="809"/>
                    <a:pt x="690" y="808"/>
                    <a:pt x="689" y="809"/>
                  </a:cubicBezTo>
                  <a:cubicBezTo>
                    <a:pt x="683" y="810"/>
                    <a:pt x="683" y="810"/>
                    <a:pt x="683" y="810"/>
                  </a:cubicBezTo>
                  <a:cubicBezTo>
                    <a:pt x="683" y="810"/>
                    <a:pt x="681" y="811"/>
                    <a:pt x="684" y="809"/>
                  </a:cubicBezTo>
                  <a:cubicBezTo>
                    <a:pt x="684" y="809"/>
                    <a:pt x="691" y="807"/>
                    <a:pt x="688" y="807"/>
                  </a:cubicBezTo>
                  <a:cubicBezTo>
                    <a:pt x="688" y="807"/>
                    <a:pt x="685" y="807"/>
                    <a:pt x="687" y="806"/>
                  </a:cubicBezTo>
                  <a:cubicBezTo>
                    <a:pt x="687" y="806"/>
                    <a:pt x="694" y="801"/>
                    <a:pt x="697" y="796"/>
                  </a:cubicBezTo>
                  <a:cubicBezTo>
                    <a:pt x="697" y="796"/>
                    <a:pt x="703" y="786"/>
                    <a:pt x="695" y="779"/>
                  </a:cubicBezTo>
                  <a:cubicBezTo>
                    <a:pt x="695" y="779"/>
                    <a:pt x="691" y="780"/>
                    <a:pt x="687" y="784"/>
                  </a:cubicBezTo>
                  <a:cubicBezTo>
                    <a:pt x="687" y="784"/>
                    <a:pt x="685" y="790"/>
                    <a:pt x="683" y="790"/>
                  </a:cubicBezTo>
                  <a:cubicBezTo>
                    <a:pt x="683" y="790"/>
                    <a:pt x="677" y="790"/>
                    <a:pt x="675" y="787"/>
                  </a:cubicBezTo>
                  <a:cubicBezTo>
                    <a:pt x="675" y="787"/>
                    <a:pt x="672" y="786"/>
                    <a:pt x="674" y="786"/>
                  </a:cubicBezTo>
                  <a:cubicBezTo>
                    <a:pt x="674" y="786"/>
                    <a:pt x="675" y="787"/>
                    <a:pt x="677" y="784"/>
                  </a:cubicBezTo>
                  <a:cubicBezTo>
                    <a:pt x="677" y="784"/>
                    <a:pt x="680" y="783"/>
                    <a:pt x="680" y="782"/>
                  </a:cubicBezTo>
                  <a:cubicBezTo>
                    <a:pt x="680" y="782"/>
                    <a:pt x="682" y="779"/>
                    <a:pt x="685" y="777"/>
                  </a:cubicBezTo>
                  <a:cubicBezTo>
                    <a:pt x="685" y="777"/>
                    <a:pt x="687" y="775"/>
                    <a:pt x="688" y="774"/>
                  </a:cubicBezTo>
                  <a:cubicBezTo>
                    <a:pt x="688" y="774"/>
                    <a:pt x="688" y="772"/>
                    <a:pt x="686" y="772"/>
                  </a:cubicBezTo>
                  <a:cubicBezTo>
                    <a:pt x="686" y="772"/>
                    <a:pt x="682" y="777"/>
                    <a:pt x="679" y="769"/>
                  </a:cubicBezTo>
                  <a:cubicBezTo>
                    <a:pt x="679" y="769"/>
                    <a:pt x="679" y="761"/>
                    <a:pt x="677" y="764"/>
                  </a:cubicBezTo>
                  <a:cubicBezTo>
                    <a:pt x="677" y="764"/>
                    <a:pt x="676" y="769"/>
                    <a:pt x="672" y="770"/>
                  </a:cubicBezTo>
                  <a:cubicBezTo>
                    <a:pt x="672" y="770"/>
                    <a:pt x="670" y="771"/>
                    <a:pt x="668" y="770"/>
                  </a:cubicBezTo>
                  <a:cubicBezTo>
                    <a:pt x="668" y="770"/>
                    <a:pt x="666" y="769"/>
                    <a:pt x="668" y="769"/>
                  </a:cubicBezTo>
                  <a:cubicBezTo>
                    <a:pt x="668" y="769"/>
                    <a:pt x="671" y="768"/>
                    <a:pt x="673" y="764"/>
                  </a:cubicBezTo>
                  <a:cubicBezTo>
                    <a:pt x="673" y="764"/>
                    <a:pt x="676" y="761"/>
                    <a:pt x="675" y="759"/>
                  </a:cubicBezTo>
                  <a:cubicBezTo>
                    <a:pt x="675" y="759"/>
                    <a:pt x="675" y="758"/>
                    <a:pt x="678" y="757"/>
                  </a:cubicBezTo>
                  <a:cubicBezTo>
                    <a:pt x="678" y="757"/>
                    <a:pt x="684" y="752"/>
                    <a:pt x="687" y="755"/>
                  </a:cubicBezTo>
                  <a:cubicBezTo>
                    <a:pt x="687" y="755"/>
                    <a:pt x="689" y="757"/>
                    <a:pt x="687" y="760"/>
                  </a:cubicBezTo>
                  <a:cubicBezTo>
                    <a:pt x="687" y="760"/>
                    <a:pt x="686" y="763"/>
                    <a:pt x="689" y="765"/>
                  </a:cubicBezTo>
                  <a:cubicBezTo>
                    <a:pt x="689" y="765"/>
                    <a:pt x="693" y="768"/>
                    <a:pt x="694" y="766"/>
                  </a:cubicBezTo>
                  <a:cubicBezTo>
                    <a:pt x="694" y="766"/>
                    <a:pt x="699" y="762"/>
                    <a:pt x="701" y="763"/>
                  </a:cubicBezTo>
                  <a:cubicBezTo>
                    <a:pt x="701" y="763"/>
                    <a:pt x="705" y="764"/>
                    <a:pt x="705" y="766"/>
                  </a:cubicBezTo>
                  <a:cubicBezTo>
                    <a:pt x="705" y="766"/>
                    <a:pt x="704" y="768"/>
                    <a:pt x="703" y="769"/>
                  </a:cubicBezTo>
                  <a:cubicBezTo>
                    <a:pt x="703" y="769"/>
                    <a:pt x="703" y="770"/>
                    <a:pt x="702" y="771"/>
                  </a:cubicBezTo>
                  <a:cubicBezTo>
                    <a:pt x="702" y="771"/>
                    <a:pt x="699" y="772"/>
                    <a:pt x="701" y="775"/>
                  </a:cubicBezTo>
                  <a:cubicBezTo>
                    <a:pt x="706" y="782"/>
                    <a:pt x="706" y="782"/>
                    <a:pt x="706" y="782"/>
                  </a:cubicBezTo>
                  <a:cubicBezTo>
                    <a:pt x="706" y="782"/>
                    <a:pt x="708" y="789"/>
                    <a:pt x="707" y="793"/>
                  </a:cubicBezTo>
                  <a:cubicBezTo>
                    <a:pt x="707" y="794"/>
                    <a:pt x="706" y="796"/>
                    <a:pt x="706" y="796"/>
                  </a:cubicBezTo>
                  <a:close/>
                  <a:moveTo>
                    <a:pt x="451" y="788"/>
                  </a:moveTo>
                  <a:cubicBezTo>
                    <a:pt x="267" y="788"/>
                    <a:pt x="118" y="639"/>
                    <a:pt x="118" y="455"/>
                  </a:cubicBezTo>
                  <a:cubicBezTo>
                    <a:pt x="118" y="271"/>
                    <a:pt x="267" y="121"/>
                    <a:pt x="451" y="121"/>
                  </a:cubicBezTo>
                  <a:cubicBezTo>
                    <a:pt x="635" y="121"/>
                    <a:pt x="784" y="271"/>
                    <a:pt x="784" y="455"/>
                  </a:cubicBezTo>
                  <a:cubicBezTo>
                    <a:pt x="784" y="639"/>
                    <a:pt x="635" y="788"/>
                    <a:pt x="451" y="788"/>
                  </a:cubicBezTo>
                  <a:close/>
                  <a:moveTo>
                    <a:pt x="778" y="318"/>
                  </a:moveTo>
                  <a:cubicBezTo>
                    <a:pt x="775" y="310"/>
                    <a:pt x="775" y="303"/>
                    <a:pt x="777" y="296"/>
                  </a:cubicBezTo>
                  <a:cubicBezTo>
                    <a:pt x="779" y="290"/>
                    <a:pt x="784" y="285"/>
                    <a:pt x="792" y="282"/>
                  </a:cubicBezTo>
                  <a:cubicBezTo>
                    <a:pt x="797" y="280"/>
                    <a:pt x="801" y="279"/>
                    <a:pt x="805" y="279"/>
                  </a:cubicBezTo>
                  <a:cubicBezTo>
                    <a:pt x="808" y="280"/>
                    <a:pt x="811" y="280"/>
                    <a:pt x="814" y="282"/>
                  </a:cubicBezTo>
                  <a:cubicBezTo>
                    <a:pt x="817" y="283"/>
                    <a:pt x="819" y="285"/>
                    <a:pt x="821" y="287"/>
                  </a:cubicBezTo>
                  <a:cubicBezTo>
                    <a:pt x="824" y="289"/>
                    <a:pt x="826" y="293"/>
                    <a:pt x="828" y="297"/>
                  </a:cubicBezTo>
                  <a:cubicBezTo>
                    <a:pt x="831" y="305"/>
                    <a:pt x="831" y="312"/>
                    <a:pt x="829" y="318"/>
                  </a:cubicBezTo>
                  <a:cubicBezTo>
                    <a:pt x="826" y="325"/>
                    <a:pt x="821" y="330"/>
                    <a:pt x="813" y="333"/>
                  </a:cubicBezTo>
                  <a:cubicBezTo>
                    <a:pt x="806" y="336"/>
                    <a:pt x="799" y="336"/>
                    <a:pt x="792" y="334"/>
                  </a:cubicBezTo>
                  <a:cubicBezTo>
                    <a:pt x="786" y="331"/>
                    <a:pt x="781" y="325"/>
                    <a:pt x="778" y="318"/>
                  </a:cubicBezTo>
                  <a:close/>
                  <a:moveTo>
                    <a:pt x="841" y="337"/>
                  </a:moveTo>
                  <a:cubicBezTo>
                    <a:pt x="843" y="348"/>
                    <a:pt x="843" y="348"/>
                    <a:pt x="843" y="348"/>
                  </a:cubicBezTo>
                  <a:cubicBezTo>
                    <a:pt x="802" y="358"/>
                    <a:pt x="802" y="358"/>
                    <a:pt x="802" y="358"/>
                  </a:cubicBezTo>
                  <a:cubicBezTo>
                    <a:pt x="809" y="386"/>
                    <a:pt x="809" y="386"/>
                    <a:pt x="809" y="386"/>
                  </a:cubicBezTo>
                  <a:cubicBezTo>
                    <a:pt x="801" y="388"/>
                    <a:pt x="801" y="388"/>
                    <a:pt x="801" y="388"/>
                  </a:cubicBezTo>
                  <a:cubicBezTo>
                    <a:pt x="791" y="349"/>
                    <a:pt x="791" y="349"/>
                    <a:pt x="791" y="349"/>
                  </a:cubicBezTo>
                  <a:lnTo>
                    <a:pt x="841" y="337"/>
                  </a:lnTo>
                  <a:close/>
                  <a:moveTo>
                    <a:pt x="851" y="525"/>
                  </a:moveTo>
                  <a:cubicBezTo>
                    <a:pt x="815" y="528"/>
                    <a:pt x="815" y="528"/>
                    <a:pt x="815" y="528"/>
                  </a:cubicBezTo>
                  <a:cubicBezTo>
                    <a:pt x="847" y="545"/>
                    <a:pt x="847" y="545"/>
                    <a:pt x="847" y="545"/>
                  </a:cubicBezTo>
                  <a:cubicBezTo>
                    <a:pt x="844" y="562"/>
                    <a:pt x="844" y="562"/>
                    <a:pt x="844" y="562"/>
                  </a:cubicBezTo>
                  <a:cubicBezTo>
                    <a:pt x="793" y="552"/>
                    <a:pt x="793" y="552"/>
                    <a:pt x="793" y="552"/>
                  </a:cubicBezTo>
                  <a:cubicBezTo>
                    <a:pt x="795" y="541"/>
                    <a:pt x="795" y="541"/>
                    <a:pt x="795" y="541"/>
                  </a:cubicBezTo>
                  <a:cubicBezTo>
                    <a:pt x="835" y="549"/>
                    <a:pt x="835" y="549"/>
                    <a:pt x="835" y="549"/>
                  </a:cubicBezTo>
                  <a:cubicBezTo>
                    <a:pt x="798" y="530"/>
                    <a:pt x="798" y="530"/>
                    <a:pt x="798" y="530"/>
                  </a:cubicBezTo>
                  <a:cubicBezTo>
                    <a:pt x="800" y="519"/>
                    <a:pt x="800" y="519"/>
                    <a:pt x="800" y="519"/>
                  </a:cubicBezTo>
                  <a:cubicBezTo>
                    <a:pt x="842" y="517"/>
                    <a:pt x="842" y="517"/>
                    <a:pt x="842" y="517"/>
                  </a:cubicBezTo>
                  <a:cubicBezTo>
                    <a:pt x="802" y="508"/>
                    <a:pt x="802" y="508"/>
                    <a:pt x="802" y="508"/>
                  </a:cubicBezTo>
                  <a:cubicBezTo>
                    <a:pt x="804" y="498"/>
                    <a:pt x="804" y="498"/>
                    <a:pt x="804" y="498"/>
                  </a:cubicBezTo>
                  <a:cubicBezTo>
                    <a:pt x="855" y="508"/>
                    <a:pt x="855" y="508"/>
                    <a:pt x="855" y="508"/>
                  </a:cubicBezTo>
                  <a:lnTo>
                    <a:pt x="851" y="525"/>
                  </a:lnTo>
                  <a:close/>
                  <a:moveTo>
                    <a:pt x="815" y="474"/>
                  </a:moveTo>
                  <a:cubicBezTo>
                    <a:pt x="816" y="476"/>
                    <a:pt x="818" y="477"/>
                    <a:pt x="819" y="478"/>
                  </a:cubicBezTo>
                  <a:cubicBezTo>
                    <a:pt x="821" y="478"/>
                    <a:pt x="824" y="478"/>
                    <a:pt x="828" y="478"/>
                  </a:cubicBezTo>
                  <a:cubicBezTo>
                    <a:pt x="857" y="479"/>
                    <a:pt x="857" y="479"/>
                    <a:pt x="857" y="479"/>
                  </a:cubicBezTo>
                  <a:cubicBezTo>
                    <a:pt x="856" y="491"/>
                    <a:pt x="856" y="491"/>
                    <a:pt x="856" y="491"/>
                  </a:cubicBezTo>
                  <a:cubicBezTo>
                    <a:pt x="829" y="490"/>
                    <a:pt x="829" y="490"/>
                    <a:pt x="829" y="490"/>
                  </a:cubicBezTo>
                  <a:cubicBezTo>
                    <a:pt x="823" y="490"/>
                    <a:pt x="819" y="489"/>
                    <a:pt x="816" y="489"/>
                  </a:cubicBezTo>
                  <a:cubicBezTo>
                    <a:pt x="814" y="488"/>
                    <a:pt x="812" y="487"/>
                    <a:pt x="810" y="485"/>
                  </a:cubicBezTo>
                  <a:cubicBezTo>
                    <a:pt x="808" y="483"/>
                    <a:pt x="807" y="481"/>
                    <a:pt x="806" y="478"/>
                  </a:cubicBezTo>
                  <a:cubicBezTo>
                    <a:pt x="805" y="475"/>
                    <a:pt x="805" y="472"/>
                    <a:pt x="805" y="467"/>
                  </a:cubicBezTo>
                  <a:cubicBezTo>
                    <a:pt x="805" y="462"/>
                    <a:pt x="806" y="458"/>
                    <a:pt x="807" y="455"/>
                  </a:cubicBezTo>
                  <a:cubicBezTo>
                    <a:pt x="808" y="452"/>
                    <a:pt x="810" y="450"/>
                    <a:pt x="812" y="448"/>
                  </a:cubicBezTo>
                  <a:cubicBezTo>
                    <a:pt x="813" y="447"/>
                    <a:pt x="815" y="446"/>
                    <a:pt x="817" y="445"/>
                  </a:cubicBezTo>
                  <a:cubicBezTo>
                    <a:pt x="820" y="445"/>
                    <a:pt x="825" y="444"/>
                    <a:pt x="831" y="445"/>
                  </a:cubicBezTo>
                  <a:cubicBezTo>
                    <a:pt x="858" y="446"/>
                    <a:pt x="858" y="446"/>
                    <a:pt x="858" y="446"/>
                  </a:cubicBezTo>
                  <a:cubicBezTo>
                    <a:pt x="858" y="457"/>
                    <a:pt x="858" y="457"/>
                    <a:pt x="858" y="457"/>
                  </a:cubicBezTo>
                  <a:cubicBezTo>
                    <a:pt x="830" y="456"/>
                    <a:pt x="830" y="456"/>
                    <a:pt x="830" y="456"/>
                  </a:cubicBezTo>
                  <a:cubicBezTo>
                    <a:pt x="825" y="456"/>
                    <a:pt x="822" y="456"/>
                    <a:pt x="821" y="456"/>
                  </a:cubicBezTo>
                  <a:cubicBezTo>
                    <a:pt x="819" y="457"/>
                    <a:pt x="817" y="458"/>
                    <a:pt x="816" y="459"/>
                  </a:cubicBezTo>
                  <a:cubicBezTo>
                    <a:pt x="814" y="461"/>
                    <a:pt x="814" y="464"/>
                    <a:pt x="813" y="467"/>
                  </a:cubicBezTo>
                  <a:cubicBezTo>
                    <a:pt x="813" y="470"/>
                    <a:pt x="814" y="473"/>
                    <a:pt x="815"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9" name="Freeform 85"/>
            <p:cNvSpPr/>
            <p:nvPr/>
          </p:nvSpPr>
          <p:spPr bwMode="auto">
            <a:xfrm>
              <a:off x="1913" y="749"/>
              <a:ext cx="42" cy="40"/>
            </a:xfrm>
            <a:custGeom>
              <a:avLst/>
              <a:gdLst>
                <a:gd name="T0" fmla="*/ 13 w 22"/>
                <a:gd name="T1" fmla="*/ 20 h 21"/>
                <a:gd name="T2" fmla="*/ 18 w 22"/>
                <a:gd name="T3" fmla="*/ 20 h 21"/>
                <a:gd name="T4" fmla="*/ 21 w 22"/>
                <a:gd name="T5" fmla="*/ 18 h 21"/>
                <a:gd name="T6" fmla="*/ 22 w 22"/>
                <a:gd name="T7" fmla="*/ 13 h 21"/>
                <a:gd name="T8" fmla="*/ 20 w 22"/>
                <a:gd name="T9" fmla="*/ 8 h 21"/>
                <a:gd name="T10" fmla="*/ 13 w 22"/>
                <a:gd name="T11" fmla="*/ 3 h 21"/>
                <a:gd name="T12" fmla="*/ 9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5" y="21"/>
                    <a:pt x="16" y="21"/>
                    <a:pt x="18" y="20"/>
                  </a:cubicBezTo>
                  <a:cubicBezTo>
                    <a:pt x="19" y="20"/>
                    <a:pt x="20" y="19"/>
                    <a:pt x="21" y="18"/>
                  </a:cubicBezTo>
                  <a:cubicBezTo>
                    <a:pt x="22" y="16"/>
                    <a:pt x="22" y="14"/>
                    <a:pt x="22" y="13"/>
                  </a:cubicBezTo>
                  <a:cubicBezTo>
                    <a:pt x="22" y="11"/>
                    <a:pt x="21" y="10"/>
                    <a:pt x="20" y="8"/>
                  </a:cubicBezTo>
                  <a:cubicBezTo>
                    <a:pt x="19" y="7"/>
                    <a:pt x="16" y="6"/>
                    <a:pt x="13" y="3"/>
                  </a:cubicBezTo>
                  <a:cubicBezTo>
                    <a:pt x="9" y="0"/>
                    <a:pt x="9" y="0"/>
                    <a:pt x="9" y="0"/>
                  </a:cubicBezTo>
                  <a:cubicBezTo>
                    <a:pt x="0" y="12"/>
                    <a:pt x="0" y="12"/>
                    <a:pt x="0" y="12"/>
                  </a:cubicBezTo>
                  <a:cubicBezTo>
                    <a:pt x="5" y="16"/>
                    <a:pt x="5" y="16"/>
                    <a:pt x="5" y="16"/>
                  </a:cubicBezTo>
                  <a:cubicBezTo>
                    <a:pt x="9" y="18"/>
                    <a:pt x="12"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0" name="Freeform 86"/>
            <p:cNvSpPr/>
            <p:nvPr/>
          </p:nvSpPr>
          <p:spPr bwMode="auto">
            <a:xfrm>
              <a:off x="1636" y="2110"/>
              <a:ext cx="35" cy="54"/>
            </a:xfrm>
            <a:custGeom>
              <a:avLst/>
              <a:gdLst>
                <a:gd name="T0" fmla="*/ 4 w 18"/>
                <a:gd name="T1" fmla="*/ 3 h 28"/>
                <a:gd name="T2" fmla="*/ 6 w 18"/>
                <a:gd name="T3" fmla="*/ 6 h 28"/>
                <a:gd name="T4" fmla="*/ 7 w 18"/>
                <a:gd name="T5" fmla="*/ 9 h 28"/>
                <a:gd name="T6" fmla="*/ 7 w 18"/>
                <a:gd name="T7" fmla="*/ 12 h 28"/>
                <a:gd name="T8" fmla="*/ 6 w 18"/>
                <a:gd name="T9" fmla="*/ 13 h 28"/>
                <a:gd name="T10" fmla="*/ 3 w 18"/>
                <a:gd name="T11" fmla="*/ 19 h 28"/>
                <a:gd name="T12" fmla="*/ 3 w 18"/>
                <a:gd name="T13" fmla="*/ 25 h 28"/>
                <a:gd name="T14" fmla="*/ 8 w 18"/>
                <a:gd name="T15" fmla="*/ 22 h 28"/>
                <a:gd name="T16" fmla="*/ 10 w 18"/>
                <a:gd name="T17" fmla="*/ 21 h 28"/>
                <a:gd name="T18" fmla="*/ 11 w 18"/>
                <a:gd name="T19" fmla="*/ 19 h 28"/>
                <a:gd name="T20" fmla="*/ 15 w 18"/>
                <a:gd name="T21" fmla="*/ 13 h 28"/>
                <a:gd name="T22" fmla="*/ 18 w 18"/>
                <a:gd name="T23" fmla="*/ 7 h 28"/>
                <a:gd name="T24" fmla="*/ 18 w 18"/>
                <a:gd name="T25" fmla="*/ 4 h 28"/>
                <a:gd name="T26" fmla="*/ 12 w 18"/>
                <a:gd name="T27" fmla="*/ 1 h 28"/>
                <a:gd name="T28" fmla="*/ 8 w 18"/>
                <a:gd name="T29" fmla="*/ 0 h 28"/>
                <a:gd name="T30" fmla="*/ 4 w 18"/>
                <a:gd name="T31" fmla="*/ 0 h 28"/>
                <a:gd name="T32" fmla="*/ 4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4" y="3"/>
                  </a:moveTo>
                  <a:cubicBezTo>
                    <a:pt x="4" y="4"/>
                    <a:pt x="6" y="6"/>
                    <a:pt x="6" y="6"/>
                  </a:cubicBezTo>
                  <a:cubicBezTo>
                    <a:pt x="6" y="8"/>
                    <a:pt x="7" y="9"/>
                    <a:pt x="7" y="9"/>
                  </a:cubicBezTo>
                  <a:cubicBezTo>
                    <a:pt x="8" y="10"/>
                    <a:pt x="7" y="12"/>
                    <a:pt x="7" y="12"/>
                  </a:cubicBezTo>
                  <a:cubicBezTo>
                    <a:pt x="7" y="12"/>
                    <a:pt x="6" y="13"/>
                    <a:pt x="6" y="13"/>
                  </a:cubicBezTo>
                  <a:cubicBezTo>
                    <a:pt x="6" y="16"/>
                    <a:pt x="3" y="19"/>
                    <a:pt x="3" y="19"/>
                  </a:cubicBezTo>
                  <a:cubicBezTo>
                    <a:pt x="0" y="21"/>
                    <a:pt x="3" y="25"/>
                    <a:pt x="3" y="25"/>
                  </a:cubicBezTo>
                  <a:cubicBezTo>
                    <a:pt x="4" y="28"/>
                    <a:pt x="8" y="22"/>
                    <a:pt x="8" y="22"/>
                  </a:cubicBezTo>
                  <a:cubicBezTo>
                    <a:pt x="9" y="21"/>
                    <a:pt x="10" y="21"/>
                    <a:pt x="10" y="21"/>
                  </a:cubicBezTo>
                  <a:cubicBezTo>
                    <a:pt x="10" y="20"/>
                    <a:pt x="10" y="20"/>
                    <a:pt x="11" y="19"/>
                  </a:cubicBezTo>
                  <a:cubicBezTo>
                    <a:pt x="12" y="16"/>
                    <a:pt x="15" y="13"/>
                    <a:pt x="15" y="13"/>
                  </a:cubicBezTo>
                  <a:cubicBezTo>
                    <a:pt x="15" y="12"/>
                    <a:pt x="18" y="7"/>
                    <a:pt x="18" y="7"/>
                  </a:cubicBezTo>
                  <a:cubicBezTo>
                    <a:pt x="18" y="6"/>
                    <a:pt x="18" y="4"/>
                    <a:pt x="18" y="4"/>
                  </a:cubicBezTo>
                  <a:cubicBezTo>
                    <a:pt x="17" y="3"/>
                    <a:pt x="12" y="1"/>
                    <a:pt x="12" y="1"/>
                  </a:cubicBezTo>
                  <a:cubicBezTo>
                    <a:pt x="12" y="1"/>
                    <a:pt x="10" y="1"/>
                    <a:pt x="8" y="0"/>
                  </a:cubicBezTo>
                  <a:cubicBezTo>
                    <a:pt x="6" y="0"/>
                    <a:pt x="4" y="0"/>
                    <a:pt x="4" y="0"/>
                  </a:cubicBezTo>
                  <a:cubicBezTo>
                    <a:pt x="1" y="1"/>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1" name="Freeform 87"/>
            <p:cNvSpPr/>
            <p:nvPr/>
          </p:nvSpPr>
          <p:spPr bwMode="auto">
            <a:xfrm>
              <a:off x="2152" y="1076"/>
              <a:ext cx="68" cy="67"/>
            </a:xfrm>
            <a:custGeom>
              <a:avLst/>
              <a:gdLst>
                <a:gd name="T0" fmla="*/ 24 w 36"/>
                <a:gd name="T1" fmla="*/ 32 h 35"/>
                <a:gd name="T2" fmla="*/ 35 w 36"/>
                <a:gd name="T3" fmla="*/ 23 h 35"/>
                <a:gd name="T4" fmla="*/ 35 w 36"/>
                <a:gd name="T5" fmla="*/ 11 h 35"/>
                <a:gd name="T6" fmla="*/ 26 w 36"/>
                <a:gd name="T7" fmla="*/ 2 h 35"/>
                <a:gd name="T8" fmla="*/ 12 w 36"/>
                <a:gd name="T9" fmla="*/ 3 h 35"/>
                <a:gd name="T10" fmla="*/ 1 w 36"/>
                <a:gd name="T11" fmla="*/ 12 h 35"/>
                <a:gd name="T12" fmla="*/ 1 w 36"/>
                <a:gd name="T13" fmla="*/ 24 h 35"/>
                <a:gd name="T14" fmla="*/ 10 w 36"/>
                <a:gd name="T15" fmla="*/ 33 h 35"/>
                <a:gd name="T16" fmla="*/ 24 w 36"/>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4" y="32"/>
                  </a:moveTo>
                  <a:cubicBezTo>
                    <a:pt x="30" y="30"/>
                    <a:pt x="33" y="27"/>
                    <a:pt x="35" y="23"/>
                  </a:cubicBezTo>
                  <a:cubicBezTo>
                    <a:pt x="36" y="19"/>
                    <a:pt x="36" y="15"/>
                    <a:pt x="35" y="11"/>
                  </a:cubicBezTo>
                  <a:cubicBezTo>
                    <a:pt x="33" y="6"/>
                    <a:pt x="30" y="3"/>
                    <a:pt x="26" y="2"/>
                  </a:cubicBezTo>
                  <a:cubicBezTo>
                    <a:pt x="22" y="0"/>
                    <a:pt x="17" y="1"/>
                    <a:pt x="12" y="3"/>
                  </a:cubicBezTo>
                  <a:cubicBezTo>
                    <a:pt x="7" y="5"/>
                    <a:pt x="3" y="8"/>
                    <a:pt x="1" y="12"/>
                  </a:cubicBezTo>
                  <a:cubicBezTo>
                    <a:pt x="0" y="16"/>
                    <a:pt x="0" y="20"/>
                    <a:pt x="1" y="24"/>
                  </a:cubicBezTo>
                  <a:cubicBezTo>
                    <a:pt x="3" y="29"/>
                    <a:pt x="6" y="31"/>
                    <a:pt x="10" y="33"/>
                  </a:cubicBezTo>
                  <a:cubicBezTo>
                    <a:pt x="14" y="35"/>
                    <a:pt x="18" y="34"/>
                    <a:pt x="2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grpSp>
      <p:sp>
        <p:nvSpPr>
          <p:cNvPr id="15" name="矩形 14"/>
          <p:cNvSpPr/>
          <p:nvPr/>
        </p:nvSpPr>
        <p:spPr>
          <a:xfrm>
            <a:off x="817357" y="1145756"/>
            <a:ext cx="4398037" cy="681130"/>
          </a:xfrm>
          <a:prstGeom prst="rect">
            <a:avLst/>
          </a:prstGeom>
        </p:spPr>
        <p:txBody>
          <a:bodyPr wrap="square" lIns="121901" tIns="60951" rIns="121901" bIns="60951">
            <a:spAutoFit/>
          </a:bodyPr>
          <a:lstStyle/>
          <a:p>
            <a:pPr>
              <a:lnSpc>
                <a:spcPct val="125000"/>
              </a:lnSpc>
            </a:pPr>
            <a:r>
              <a:rPr kumimoji="1" lang="zh-CN" altLang="en-US" sz="3200" kern="0" dirty="0">
                <a:solidFill>
                  <a:schemeClr val="bg1">
                    <a:lumMod val="95000"/>
                  </a:schemeClr>
                </a:solidFill>
              </a:rPr>
              <a:t>响应式布局与暗黑模式</a:t>
            </a:r>
            <a:endParaRPr lang="en-US" altLang="zh-CN" sz="2800"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第三部分</a:t>
            </a:r>
            <a:endParaRPr lang="en-US" altLang="zh-CN" dirty="0"/>
          </a:p>
          <a:p>
            <a:r>
              <a:rPr lang="en-US" altLang="zh-CN" dirty="0"/>
              <a:t>AI</a:t>
            </a:r>
            <a:r>
              <a:rPr lang="zh-CN" altLang="en-US" dirty="0"/>
              <a:t>赋能 </a:t>
            </a:r>
            <a:r>
              <a:rPr lang="en-US" altLang="zh-CN" dirty="0"/>
              <a:t>· </a:t>
            </a:r>
            <a:r>
              <a:rPr lang="zh-CN" altLang="en-US" dirty="0"/>
              <a:t>智能教学云平台</a:t>
            </a:r>
          </a:p>
        </p:txBody>
      </p:sp>
      <p:sp>
        <p:nvSpPr>
          <p:cNvPr id="19" name="文本占位符 18"/>
          <p:cNvSpPr>
            <a:spLocks noGrp="1"/>
          </p:cNvSpPr>
          <p:nvPr>
            <p:ph type="body" sz="quarter" idx="11"/>
          </p:nvPr>
        </p:nvSpPr>
        <p:spPr/>
        <p:txBody>
          <a:bodyPr/>
          <a:lstStyle/>
          <a:p>
            <a:r>
              <a:rPr lang="en-US" altLang="zh-CN" dirty="0"/>
              <a:t>03</a:t>
            </a:r>
            <a:endParaRPr lang="zh-CN" altLang="en-US" dirty="0"/>
          </a:p>
        </p:txBody>
      </p:sp>
      <p:cxnSp>
        <p:nvCxnSpPr>
          <p:cNvPr id="45" name="直接连接符 44"/>
          <p:cNvCxnSpPr>
            <a:cxnSpLocks/>
          </p:cNvCxnSpPr>
          <p:nvPr/>
        </p:nvCxnSpPr>
        <p:spPr>
          <a:xfrm>
            <a:off x="5283270" y="1412565"/>
            <a:ext cx="0" cy="16378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CFC6EBF5-D597-96E2-B8C6-E6DAEFE061B2}"/>
              </a:ext>
            </a:extLst>
          </p:cNvPr>
          <p:cNvSpPr txBox="1"/>
          <p:nvPr/>
        </p:nvSpPr>
        <p:spPr>
          <a:xfrm>
            <a:off x="829269" y="3037709"/>
            <a:ext cx="6146346" cy="1538865"/>
          </a:xfrm>
          <a:prstGeom prst="rect">
            <a:avLst/>
          </a:prstGeom>
          <a:noFill/>
        </p:spPr>
        <p:txBody>
          <a:bodyPr wrap="square" lIns="121901" tIns="60951" rIns="121901" bIns="60951" rtlCol="0">
            <a:spAutoFit/>
          </a:bodyPr>
          <a:lstStyle/>
          <a:p>
            <a:pPr defTabSz="1219200">
              <a:defRPr/>
            </a:pPr>
            <a:r>
              <a:rPr lang="en-US" altLang="zh-CN" sz="2400" b="1" kern="0" dirty="0">
                <a:solidFill>
                  <a:schemeClr val="bg2"/>
                </a:solidFill>
              </a:rPr>
              <a:t>·</a:t>
            </a:r>
            <a:r>
              <a:rPr lang="en-US" altLang="zh-CN" sz="2800" b="1" kern="0" dirty="0">
                <a:solidFill>
                  <a:schemeClr val="bg2"/>
                </a:solidFill>
              </a:rPr>
              <a:t> </a:t>
            </a:r>
            <a:r>
              <a:rPr lang="zh-CN" altLang="en-US" sz="1600" b="1" kern="0" dirty="0">
                <a:solidFill>
                  <a:schemeClr val="bg2"/>
                </a:solidFill>
              </a:rPr>
              <a:t>多设备访问友好🥰</a:t>
            </a:r>
            <a:endParaRPr lang="en-US" altLang="zh-CN" sz="1600" b="1" kern="0" dirty="0">
              <a:solidFill>
                <a:schemeClr val="bg2"/>
              </a:solidFill>
            </a:endParaRPr>
          </a:p>
          <a:p>
            <a:pPr defTabSz="1219200">
              <a:defRPr/>
            </a:pPr>
            <a:r>
              <a:rPr lang="en-US" altLang="zh-CN" sz="2400" b="1" kern="0" dirty="0">
                <a:solidFill>
                  <a:schemeClr val="bg2"/>
                </a:solidFill>
              </a:rPr>
              <a:t>· </a:t>
            </a:r>
            <a:r>
              <a:rPr lang="zh-CN" altLang="en-US" sz="1600" b="1" kern="0" dirty="0">
                <a:solidFill>
                  <a:schemeClr val="bg2"/>
                </a:solidFill>
              </a:rPr>
              <a:t>支持日间和暗黑模式的动态切换，</a:t>
            </a:r>
            <a:endParaRPr lang="en-US" altLang="zh-CN" sz="1600" b="1" kern="0" dirty="0">
              <a:solidFill>
                <a:schemeClr val="bg2"/>
              </a:solidFill>
            </a:endParaRPr>
          </a:p>
          <a:p>
            <a:pPr defTabSz="1219200">
              <a:defRPr/>
            </a:pPr>
            <a:r>
              <a:rPr lang="zh-CN" altLang="en-US" sz="1600" b="1" kern="0" dirty="0">
                <a:solidFill>
                  <a:schemeClr val="bg2"/>
                </a:solidFill>
              </a:rPr>
              <a:t>适应用户的各种需求</a:t>
            </a:r>
            <a:endParaRPr lang="en-US" altLang="zh-CN" sz="1600" b="1" kern="0" dirty="0">
              <a:solidFill>
                <a:schemeClr val="bg2"/>
              </a:solidFill>
            </a:endParaRPr>
          </a:p>
          <a:p>
            <a:pPr defTabSz="1219200">
              <a:defRPr/>
            </a:pPr>
            <a:r>
              <a:rPr lang="en-US" altLang="zh-CN" sz="2400" b="1" kern="0" dirty="0">
                <a:solidFill>
                  <a:schemeClr val="bg2"/>
                </a:solidFill>
              </a:rPr>
              <a:t>· </a:t>
            </a:r>
            <a:r>
              <a:rPr lang="zh-CN" altLang="en-US" sz="1600" b="1" kern="0" dirty="0">
                <a:solidFill>
                  <a:schemeClr val="bg2"/>
                </a:solidFill>
              </a:rPr>
              <a:t>支持全屏与小慧进行语音对话。</a:t>
            </a:r>
            <a:endParaRPr lang="en-US" altLang="zh-CN" sz="1600" b="1" kern="0" dirty="0">
              <a:solidFill>
                <a:schemeClr val="bg2"/>
              </a:solidFill>
            </a:endParaRPr>
          </a:p>
        </p:txBody>
      </p:sp>
      <p:cxnSp>
        <p:nvCxnSpPr>
          <p:cNvPr id="2" name="直接连接符 1">
            <a:extLst>
              <a:ext uri="{FF2B5EF4-FFF2-40B4-BE49-F238E27FC236}">
                <a16:creationId xmlns:a16="http://schemas.microsoft.com/office/drawing/2014/main" id="{857D9DBB-250B-13FF-09B6-2A2163DD2144}"/>
              </a:ext>
            </a:extLst>
          </p:cNvPr>
          <p:cNvCxnSpPr>
            <a:cxnSpLocks/>
          </p:cNvCxnSpPr>
          <p:nvPr/>
        </p:nvCxnSpPr>
        <p:spPr>
          <a:xfrm>
            <a:off x="808463" y="3214352"/>
            <a:ext cx="0" cy="1222235"/>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3" name="矩形 2">
            <a:extLst>
              <a:ext uri="{FF2B5EF4-FFF2-40B4-BE49-F238E27FC236}">
                <a16:creationId xmlns:a16="http://schemas.microsoft.com/office/drawing/2014/main" id="{43873567-C861-8DF8-5350-E5442CB24111}"/>
              </a:ext>
            </a:extLst>
          </p:cNvPr>
          <p:cNvSpPr/>
          <p:nvPr/>
        </p:nvSpPr>
        <p:spPr>
          <a:xfrm>
            <a:off x="897125" y="1722606"/>
            <a:ext cx="5943944" cy="1322780"/>
          </a:xfrm>
          <a:prstGeom prst="rect">
            <a:avLst/>
          </a:prstGeom>
        </p:spPr>
        <p:txBody>
          <a:bodyPr wrap="square" lIns="121901" tIns="60951" rIns="121901" bIns="60951">
            <a:spAutoFit/>
          </a:bodyPr>
          <a:lstStyle/>
          <a:p>
            <a:pPr>
              <a:lnSpc>
                <a:spcPct val="125000"/>
              </a:lnSpc>
            </a:pPr>
            <a:r>
              <a:rPr lang="zh-CN" altLang="en-US" sz="1600" kern="0" dirty="0">
                <a:solidFill>
                  <a:schemeClr val="bg1"/>
                </a:solidFill>
              </a:rPr>
              <a:t>根据不同的界面显示不同的页面布局</a:t>
            </a:r>
            <a:endParaRPr lang="en-US" altLang="zh-CN" sz="1600" kern="0" dirty="0">
              <a:solidFill>
                <a:schemeClr val="bg1"/>
              </a:solidFill>
            </a:endParaRPr>
          </a:p>
          <a:p>
            <a:pPr>
              <a:lnSpc>
                <a:spcPct val="125000"/>
              </a:lnSpc>
            </a:pPr>
            <a:r>
              <a:rPr lang="zh-CN" altLang="en-US" sz="1600" kern="0" dirty="0">
                <a:solidFill>
                  <a:schemeClr val="bg1"/>
                </a:solidFill>
              </a:rPr>
              <a:t>同时根据用户需求切换不同样式。</a:t>
            </a:r>
            <a:endParaRPr lang="en-US" altLang="zh-CN" sz="1600" kern="0" dirty="0">
              <a:solidFill>
                <a:schemeClr val="bg1"/>
              </a:solidFill>
            </a:endParaRPr>
          </a:p>
          <a:p>
            <a:pPr>
              <a:lnSpc>
                <a:spcPct val="125000"/>
              </a:lnSpc>
            </a:pPr>
            <a:r>
              <a:rPr lang="zh-CN" altLang="en-US" sz="1600" kern="0" dirty="0">
                <a:solidFill>
                  <a:schemeClr val="bg1"/>
                </a:solidFill>
              </a:rPr>
              <a:t>同时</a:t>
            </a:r>
            <a:r>
              <a:rPr lang="en-US" altLang="zh-CN" sz="1600" kern="0" dirty="0">
                <a:solidFill>
                  <a:schemeClr val="bg1"/>
                </a:solidFill>
              </a:rPr>
              <a:t>Unity WebGL</a:t>
            </a:r>
            <a:r>
              <a:rPr lang="zh-CN" altLang="en-US" sz="1600" kern="0" dirty="0">
                <a:solidFill>
                  <a:schemeClr val="bg1"/>
                </a:solidFill>
              </a:rPr>
              <a:t>支持全屏交互，</a:t>
            </a:r>
            <a:endParaRPr lang="en-US" altLang="zh-CN" sz="1600" kern="0" dirty="0">
              <a:solidFill>
                <a:schemeClr val="bg1"/>
              </a:solidFill>
            </a:endParaRPr>
          </a:p>
          <a:p>
            <a:pPr>
              <a:lnSpc>
                <a:spcPct val="125000"/>
              </a:lnSpc>
            </a:pPr>
            <a:r>
              <a:rPr lang="zh-CN" altLang="en-US" sz="1600" kern="0" dirty="0">
                <a:solidFill>
                  <a:schemeClr val="bg1"/>
                </a:solidFill>
              </a:rPr>
              <a:t>供用户与小慧进行沉浸式交流。</a:t>
            </a:r>
            <a:endParaRPr lang="en-US" altLang="zh-CN" sz="1600" kern="0" dirty="0">
              <a:solidFill>
                <a:schemeClr val="bg1"/>
              </a:solidFill>
            </a:endParaRPr>
          </a:p>
        </p:txBody>
      </p:sp>
      <p:pic>
        <p:nvPicPr>
          <p:cNvPr id="11" name="图片 10">
            <a:extLst>
              <a:ext uri="{FF2B5EF4-FFF2-40B4-BE49-F238E27FC236}">
                <a16:creationId xmlns:a16="http://schemas.microsoft.com/office/drawing/2014/main" id="{FBE55906-3DA6-CB25-8088-FB42E4255C95}"/>
              </a:ext>
            </a:extLst>
          </p:cNvPr>
          <p:cNvPicPr>
            <a:picLocks noChangeAspect="1"/>
          </p:cNvPicPr>
          <p:nvPr/>
        </p:nvPicPr>
        <p:blipFill rotWithShape="1">
          <a:blip r:embed="rId3"/>
          <a:srcRect t="338" b="-1"/>
          <a:stretch/>
        </p:blipFill>
        <p:spPr>
          <a:xfrm>
            <a:off x="5578973" y="226922"/>
            <a:ext cx="5780555" cy="3106569"/>
          </a:xfrm>
          <a:prstGeom prst="rect">
            <a:avLst/>
          </a:prstGeom>
          <a:ln w="63500">
            <a:solidFill>
              <a:schemeClr val="bg2"/>
            </a:solidFill>
          </a:ln>
        </p:spPr>
      </p:pic>
      <p:pic>
        <p:nvPicPr>
          <p:cNvPr id="13" name="图片 12">
            <a:extLst>
              <a:ext uri="{FF2B5EF4-FFF2-40B4-BE49-F238E27FC236}">
                <a16:creationId xmlns:a16="http://schemas.microsoft.com/office/drawing/2014/main" id="{05F59BEF-C11B-684B-CFB8-59F9F3613BC0}"/>
              </a:ext>
            </a:extLst>
          </p:cNvPr>
          <p:cNvPicPr>
            <a:picLocks noChangeAspect="1"/>
          </p:cNvPicPr>
          <p:nvPr/>
        </p:nvPicPr>
        <p:blipFill>
          <a:blip r:embed="rId4"/>
          <a:stretch>
            <a:fillRect/>
          </a:stretch>
        </p:blipFill>
        <p:spPr>
          <a:xfrm>
            <a:off x="5141312" y="2482338"/>
            <a:ext cx="3531456" cy="4200134"/>
          </a:xfrm>
          <a:prstGeom prst="rect">
            <a:avLst/>
          </a:prstGeom>
          <a:solidFill>
            <a:schemeClr val="bg1"/>
          </a:solidFill>
          <a:ln w="63500">
            <a:solidFill>
              <a:schemeClr val="bg2"/>
            </a:solidFill>
          </a:ln>
        </p:spPr>
      </p:pic>
      <p:pic>
        <p:nvPicPr>
          <p:cNvPr id="43" name="图片 42">
            <a:extLst>
              <a:ext uri="{FF2B5EF4-FFF2-40B4-BE49-F238E27FC236}">
                <a16:creationId xmlns:a16="http://schemas.microsoft.com/office/drawing/2014/main" id="{3C2B1833-BFA3-46D5-8DC5-30DBFB2B029E}"/>
              </a:ext>
            </a:extLst>
          </p:cNvPr>
          <p:cNvPicPr>
            <a:picLocks noChangeAspect="1"/>
          </p:cNvPicPr>
          <p:nvPr/>
        </p:nvPicPr>
        <p:blipFill>
          <a:blip r:embed="rId5"/>
          <a:stretch>
            <a:fillRect/>
          </a:stretch>
        </p:blipFill>
        <p:spPr>
          <a:xfrm>
            <a:off x="8732408" y="2001023"/>
            <a:ext cx="3514259" cy="4571949"/>
          </a:xfrm>
          <a:prstGeom prst="rect">
            <a:avLst/>
          </a:prstGeom>
        </p:spPr>
      </p:pic>
      <p:pic>
        <p:nvPicPr>
          <p:cNvPr id="49" name="图片 48">
            <a:extLst>
              <a:ext uri="{FF2B5EF4-FFF2-40B4-BE49-F238E27FC236}">
                <a16:creationId xmlns:a16="http://schemas.microsoft.com/office/drawing/2014/main" id="{637900EE-8D7A-6692-95D8-7C4EE4E270F8}"/>
              </a:ext>
            </a:extLst>
          </p:cNvPr>
          <p:cNvPicPr>
            <a:picLocks noChangeAspect="1"/>
          </p:cNvPicPr>
          <p:nvPr/>
        </p:nvPicPr>
        <p:blipFill rotWithShape="1">
          <a:blip r:embed="rId6"/>
          <a:srcRect t="11514" b="36723"/>
          <a:stretch/>
        </p:blipFill>
        <p:spPr>
          <a:xfrm>
            <a:off x="6734753" y="4760142"/>
            <a:ext cx="3634847" cy="1858687"/>
          </a:xfrm>
          <a:prstGeom prst="rect">
            <a:avLst/>
          </a:prstGeom>
          <a:ln w="63500">
            <a:solidFill>
              <a:schemeClr val="bg2"/>
            </a:solidFill>
          </a:ln>
        </p:spPr>
      </p:pic>
      <p:pic>
        <p:nvPicPr>
          <p:cNvPr id="57" name="图片 56">
            <a:extLst>
              <a:ext uri="{FF2B5EF4-FFF2-40B4-BE49-F238E27FC236}">
                <a16:creationId xmlns:a16="http://schemas.microsoft.com/office/drawing/2014/main" id="{54FA862A-E3AB-6B56-330F-3C715A9BF1AF}"/>
              </a:ext>
            </a:extLst>
          </p:cNvPr>
          <p:cNvPicPr>
            <a:picLocks noChangeAspect="1"/>
          </p:cNvPicPr>
          <p:nvPr/>
        </p:nvPicPr>
        <p:blipFill rotWithShape="1">
          <a:blip r:embed="rId7"/>
          <a:srcRect l="50077" b="10497"/>
          <a:stretch/>
        </p:blipFill>
        <p:spPr>
          <a:xfrm>
            <a:off x="755087" y="4667577"/>
            <a:ext cx="3961729" cy="2219594"/>
          </a:xfrm>
          <a:prstGeom prst="rect">
            <a:avLst/>
          </a:prstGeom>
          <a:ln w="63500">
            <a:solidFill>
              <a:schemeClr val="bg2"/>
            </a:solidFill>
          </a:ln>
        </p:spPr>
      </p:pic>
    </p:spTree>
    <p:extLst>
      <p:ext uri="{BB962C8B-B14F-4D97-AF65-F5344CB8AC3E}">
        <p14:creationId xmlns:p14="http://schemas.microsoft.com/office/powerpoint/2010/main" val="276574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2002150" y="1856774"/>
            <a:ext cx="2355743" cy="2425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8" name="矩形 27"/>
          <p:cNvSpPr/>
          <p:nvPr/>
        </p:nvSpPr>
        <p:spPr>
          <a:xfrm>
            <a:off x="3396362" y="2655638"/>
            <a:ext cx="1349069" cy="1309002"/>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grpSp>
        <p:nvGrpSpPr>
          <p:cNvPr id="29" name="组合 28"/>
          <p:cNvGrpSpPr/>
          <p:nvPr/>
        </p:nvGrpSpPr>
        <p:grpSpPr>
          <a:xfrm>
            <a:off x="51825" y="6376948"/>
            <a:ext cx="12037556" cy="326761"/>
            <a:chOff x="77222" y="6370786"/>
            <a:chExt cx="12037556" cy="326761"/>
          </a:xfrm>
        </p:grpSpPr>
        <p:pic>
          <p:nvPicPr>
            <p:cNvPr id="30" name="图片 29"/>
            <p:cNvPicPr>
              <a:picLocks noChangeAspect="1"/>
            </p:cNvPicPr>
            <p:nvPr/>
          </p:nvPicPr>
          <p:blipFill rotWithShape="1">
            <a:blip r:embed="rId3"/>
            <a:srcRect t="68121" b="25333"/>
            <a:stretch>
              <a:fillRect/>
            </a:stretch>
          </p:blipFill>
          <p:spPr>
            <a:xfrm flipV="1">
              <a:off x="77222" y="6370786"/>
              <a:ext cx="12037556" cy="326761"/>
            </a:xfrm>
            <a:prstGeom prst="rect">
              <a:avLst/>
            </a:prstGeom>
            <a:effectLst>
              <a:glow rad="50800">
                <a:schemeClr val="accent1">
                  <a:alpha val="40000"/>
                </a:schemeClr>
              </a:glow>
              <a:outerShdw blurRad="63500" sx="102000" sy="102000" algn="ctr" rotWithShape="0">
                <a:prstClr val="black">
                  <a:alpha val="40000"/>
                </a:prstClr>
              </a:outerShdw>
              <a:softEdge rad="0"/>
            </a:effectLst>
            <a:scene3d>
              <a:camera prst="orthographicFront"/>
              <a:lightRig rig="threePt" dir="t"/>
            </a:scene3d>
            <a:sp3d prstMaterial="matte"/>
          </p:spPr>
        </p:pic>
        <p:grpSp>
          <p:nvGrpSpPr>
            <p:cNvPr id="31" name="组合 30"/>
            <p:cNvGrpSpPr/>
            <p:nvPr/>
          </p:nvGrpSpPr>
          <p:grpSpPr>
            <a:xfrm>
              <a:off x="11064666" y="6485469"/>
              <a:ext cx="959557" cy="179655"/>
              <a:chOff x="4206876" y="3000376"/>
              <a:chExt cx="3689350" cy="681038"/>
            </a:xfrm>
            <a:solidFill>
              <a:schemeClr val="bg1"/>
            </a:solidFill>
          </p:grpSpPr>
          <p:sp>
            <p:nvSpPr>
              <p:cNvPr id="32" name="Freeform 54"/>
              <p:cNvSpPr/>
              <p:nvPr/>
            </p:nvSpPr>
            <p:spPr bwMode="auto">
              <a:xfrm>
                <a:off x="5246688" y="3021013"/>
                <a:ext cx="647700" cy="141288"/>
              </a:xfrm>
              <a:custGeom>
                <a:avLst/>
                <a:gdLst>
                  <a:gd name="T0" fmla="*/ 98 w 214"/>
                  <a:gd name="T1" fmla="*/ 0 h 46"/>
                  <a:gd name="T2" fmla="*/ 108 w 214"/>
                  <a:gd name="T3" fmla="*/ 3 h 46"/>
                  <a:gd name="T4" fmla="*/ 127 w 214"/>
                  <a:gd name="T5" fmla="*/ 17 h 46"/>
                  <a:gd name="T6" fmla="*/ 137 w 214"/>
                  <a:gd name="T7" fmla="*/ 19 h 46"/>
                  <a:gd name="T8" fmla="*/ 139 w 214"/>
                  <a:gd name="T9" fmla="*/ 19 h 46"/>
                  <a:gd name="T10" fmla="*/ 162 w 214"/>
                  <a:gd name="T11" fmla="*/ 19 h 46"/>
                  <a:gd name="T12" fmla="*/ 176 w 214"/>
                  <a:gd name="T13" fmla="*/ 19 h 46"/>
                  <a:gd name="T14" fmla="*/ 188 w 214"/>
                  <a:gd name="T15" fmla="*/ 19 h 46"/>
                  <a:gd name="T16" fmla="*/ 202 w 214"/>
                  <a:gd name="T17" fmla="*/ 18 h 46"/>
                  <a:gd name="T18" fmla="*/ 210 w 214"/>
                  <a:gd name="T19" fmla="*/ 31 h 46"/>
                  <a:gd name="T20" fmla="*/ 200 w 214"/>
                  <a:gd name="T21" fmla="*/ 34 h 46"/>
                  <a:gd name="T22" fmla="*/ 193 w 214"/>
                  <a:gd name="T23" fmla="*/ 35 h 46"/>
                  <a:gd name="T24" fmla="*/ 183 w 214"/>
                  <a:gd name="T25" fmla="*/ 35 h 46"/>
                  <a:gd name="T26" fmla="*/ 165 w 214"/>
                  <a:gd name="T27" fmla="*/ 36 h 46"/>
                  <a:gd name="T28" fmla="*/ 129 w 214"/>
                  <a:gd name="T29" fmla="*/ 36 h 46"/>
                  <a:gd name="T30" fmla="*/ 121 w 214"/>
                  <a:gd name="T31" fmla="*/ 36 h 46"/>
                  <a:gd name="T32" fmla="*/ 118 w 214"/>
                  <a:gd name="T33" fmla="*/ 38 h 46"/>
                  <a:gd name="T34" fmla="*/ 114 w 214"/>
                  <a:gd name="T35" fmla="*/ 38 h 46"/>
                  <a:gd name="T36" fmla="*/ 94 w 214"/>
                  <a:gd name="T37" fmla="*/ 36 h 46"/>
                  <a:gd name="T38" fmla="*/ 80 w 214"/>
                  <a:gd name="T39" fmla="*/ 36 h 46"/>
                  <a:gd name="T40" fmla="*/ 71 w 214"/>
                  <a:gd name="T41" fmla="*/ 37 h 46"/>
                  <a:gd name="T42" fmla="*/ 41 w 214"/>
                  <a:gd name="T43" fmla="*/ 39 h 46"/>
                  <a:gd name="T44" fmla="*/ 34 w 214"/>
                  <a:gd name="T45" fmla="*/ 39 h 46"/>
                  <a:gd name="T46" fmla="*/ 3 w 214"/>
                  <a:gd name="T47" fmla="*/ 39 h 46"/>
                  <a:gd name="T48" fmla="*/ 0 w 214"/>
                  <a:gd name="T49" fmla="*/ 30 h 46"/>
                  <a:gd name="T50" fmla="*/ 5 w 214"/>
                  <a:gd name="T51" fmla="*/ 25 h 46"/>
                  <a:gd name="T52" fmla="*/ 17 w 214"/>
                  <a:gd name="T53" fmla="*/ 23 h 46"/>
                  <a:gd name="T54" fmla="*/ 46 w 214"/>
                  <a:gd name="T55" fmla="*/ 25 h 46"/>
                  <a:gd name="T56" fmla="*/ 61 w 214"/>
                  <a:gd name="T57" fmla="*/ 23 h 46"/>
                  <a:gd name="T58" fmla="*/ 74 w 214"/>
                  <a:gd name="T59" fmla="*/ 21 h 46"/>
                  <a:gd name="T60" fmla="*/ 84 w 214"/>
                  <a:gd name="T61" fmla="*/ 20 h 46"/>
                  <a:gd name="T62" fmla="*/ 88 w 214"/>
                  <a:gd name="T63" fmla="*/ 19 h 46"/>
                  <a:gd name="T64" fmla="*/ 88 w 214"/>
                  <a:gd name="T65"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4" h="46">
                    <a:moveTo>
                      <a:pt x="93" y="0"/>
                    </a:moveTo>
                    <a:cubicBezTo>
                      <a:pt x="94" y="1"/>
                      <a:pt x="96" y="0"/>
                      <a:pt x="98" y="0"/>
                    </a:cubicBezTo>
                    <a:cubicBezTo>
                      <a:pt x="101" y="1"/>
                      <a:pt x="101" y="2"/>
                      <a:pt x="104" y="3"/>
                    </a:cubicBezTo>
                    <a:cubicBezTo>
                      <a:pt x="105" y="1"/>
                      <a:pt x="108" y="4"/>
                      <a:pt x="108" y="3"/>
                    </a:cubicBezTo>
                    <a:cubicBezTo>
                      <a:pt x="113" y="5"/>
                      <a:pt x="118" y="8"/>
                      <a:pt x="122" y="11"/>
                    </a:cubicBezTo>
                    <a:cubicBezTo>
                      <a:pt x="124" y="12"/>
                      <a:pt x="125" y="16"/>
                      <a:pt x="127" y="17"/>
                    </a:cubicBezTo>
                    <a:cubicBezTo>
                      <a:pt x="129" y="18"/>
                      <a:pt x="133" y="18"/>
                      <a:pt x="135" y="20"/>
                    </a:cubicBezTo>
                    <a:cubicBezTo>
                      <a:pt x="135" y="20"/>
                      <a:pt x="136" y="19"/>
                      <a:pt x="137" y="19"/>
                    </a:cubicBezTo>
                    <a:cubicBezTo>
                      <a:pt x="137" y="19"/>
                      <a:pt x="137" y="19"/>
                      <a:pt x="137" y="20"/>
                    </a:cubicBezTo>
                    <a:cubicBezTo>
                      <a:pt x="138" y="19"/>
                      <a:pt x="138" y="19"/>
                      <a:pt x="139" y="19"/>
                    </a:cubicBezTo>
                    <a:cubicBezTo>
                      <a:pt x="139" y="18"/>
                      <a:pt x="146" y="21"/>
                      <a:pt x="148" y="19"/>
                    </a:cubicBezTo>
                    <a:cubicBezTo>
                      <a:pt x="151" y="21"/>
                      <a:pt x="156" y="18"/>
                      <a:pt x="162" y="19"/>
                    </a:cubicBezTo>
                    <a:cubicBezTo>
                      <a:pt x="164" y="20"/>
                      <a:pt x="171" y="20"/>
                      <a:pt x="174" y="18"/>
                    </a:cubicBezTo>
                    <a:cubicBezTo>
                      <a:pt x="175" y="19"/>
                      <a:pt x="176" y="19"/>
                      <a:pt x="176" y="19"/>
                    </a:cubicBezTo>
                    <a:cubicBezTo>
                      <a:pt x="177" y="19"/>
                      <a:pt x="180" y="18"/>
                      <a:pt x="182" y="19"/>
                    </a:cubicBezTo>
                    <a:cubicBezTo>
                      <a:pt x="182" y="20"/>
                      <a:pt x="186" y="19"/>
                      <a:pt x="188" y="19"/>
                    </a:cubicBezTo>
                    <a:cubicBezTo>
                      <a:pt x="190" y="19"/>
                      <a:pt x="192" y="18"/>
                      <a:pt x="195" y="18"/>
                    </a:cubicBezTo>
                    <a:cubicBezTo>
                      <a:pt x="196" y="18"/>
                      <a:pt x="201" y="19"/>
                      <a:pt x="202" y="18"/>
                    </a:cubicBezTo>
                    <a:cubicBezTo>
                      <a:pt x="206" y="20"/>
                      <a:pt x="212" y="21"/>
                      <a:pt x="214" y="23"/>
                    </a:cubicBezTo>
                    <a:cubicBezTo>
                      <a:pt x="214" y="26"/>
                      <a:pt x="213" y="30"/>
                      <a:pt x="210" y="31"/>
                    </a:cubicBezTo>
                    <a:cubicBezTo>
                      <a:pt x="209" y="32"/>
                      <a:pt x="206" y="31"/>
                      <a:pt x="205" y="31"/>
                    </a:cubicBezTo>
                    <a:cubicBezTo>
                      <a:pt x="204" y="32"/>
                      <a:pt x="202" y="34"/>
                      <a:pt x="200" y="34"/>
                    </a:cubicBezTo>
                    <a:cubicBezTo>
                      <a:pt x="198" y="35"/>
                      <a:pt x="195" y="34"/>
                      <a:pt x="194" y="36"/>
                    </a:cubicBezTo>
                    <a:cubicBezTo>
                      <a:pt x="194" y="36"/>
                      <a:pt x="193" y="35"/>
                      <a:pt x="193" y="35"/>
                    </a:cubicBezTo>
                    <a:cubicBezTo>
                      <a:pt x="192" y="35"/>
                      <a:pt x="184" y="35"/>
                      <a:pt x="184" y="35"/>
                    </a:cubicBezTo>
                    <a:cubicBezTo>
                      <a:pt x="183" y="35"/>
                      <a:pt x="183" y="35"/>
                      <a:pt x="183" y="35"/>
                    </a:cubicBezTo>
                    <a:cubicBezTo>
                      <a:pt x="183" y="35"/>
                      <a:pt x="171" y="36"/>
                      <a:pt x="169" y="35"/>
                    </a:cubicBezTo>
                    <a:cubicBezTo>
                      <a:pt x="167" y="35"/>
                      <a:pt x="166" y="35"/>
                      <a:pt x="165" y="36"/>
                    </a:cubicBezTo>
                    <a:cubicBezTo>
                      <a:pt x="159" y="33"/>
                      <a:pt x="147" y="34"/>
                      <a:pt x="141" y="36"/>
                    </a:cubicBezTo>
                    <a:cubicBezTo>
                      <a:pt x="138" y="36"/>
                      <a:pt x="129" y="36"/>
                      <a:pt x="129" y="36"/>
                    </a:cubicBezTo>
                    <a:cubicBezTo>
                      <a:pt x="129" y="36"/>
                      <a:pt x="128" y="37"/>
                      <a:pt x="128" y="37"/>
                    </a:cubicBezTo>
                    <a:cubicBezTo>
                      <a:pt x="125" y="36"/>
                      <a:pt x="123" y="36"/>
                      <a:pt x="121" y="36"/>
                    </a:cubicBezTo>
                    <a:cubicBezTo>
                      <a:pt x="119" y="36"/>
                      <a:pt x="119" y="37"/>
                      <a:pt x="118" y="38"/>
                    </a:cubicBezTo>
                    <a:cubicBezTo>
                      <a:pt x="118" y="38"/>
                      <a:pt x="118" y="38"/>
                      <a:pt x="118" y="38"/>
                    </a:cubicBezTo>
                    <a:cubicBezTo>
                      <a:pt x="117" y="37"/>
                      <a:pt x="116" y="37"/>
                      <a:pt x="115" y="37"/>
                    </a:cubicBezTo>
                    <a:cubicBezTo>
                      <a:pt x="115" y="38"/>
                      <a:pt x="114" y="38"/>
                      <a:pt x="114" y="38"/>
                    </a:cubicBezTo>
                    <a:cubicBezTo>
                      <a:pt x="112" y="38"/>
                      <a:pt x="109" y="37"/>
                      <a:pt x="107" y="36"/>
                    </a:cubicBezTo>
                    <a:cubicBezTo>
                      <a:pt x="104" y="37"/>
                      <a:pt x="98" y="37"/>
                      <a:pt x="94" y="36"/>
                    </a:cubicBezTo>
                    <a:cubicBezTo>
                      <a:pt x="93" y="36"/>
                      <a:pt x="87" y="37"/>
                      <a:pt x="86" y="38"/>
                    </a:cubicBezTo>
                    <a:cubicBezTo>
                      <a:pt x="85" y="38"/>
                      <a:pt x="81" y="37"/>
                      <a:pt x="80" y="36"/>
                    </a:cubicBezTo>
                    <a:cubicBezTo>
                      <a:pt x="78" y="37"/>
                      <a:pt x="77" y="37"/>
                      <a:pt x="75" y="38"/>
                    </a:cubicBezTo>
                    <a:cubicBezTo>
                      <a:pt x="73" y="38"/>
                      <a:pt x="72" y="37"/>
                      <a:pt x="71" y="37"/>
                    </a:cubicBezTo>
                    <a:cubicBezTo>
                      <a:pt x="66" y="39"/>
                      <a:pt x="55" y="36"/>
                      <a:pt x="51" y="39"/>
                    </a:cubicBezTo>
                    <a:cubicBezTo>
                      <a:pt x="49" y="40"/>
                      <a:pt x="44" y="38"/>
                      <a:pt x="41" y="39"/>
                    </a:cubicBezTo>
                    <a:cubicBezTo>
                      <a:pt x="40" y="39"/>
                      <a:pt x="38" y="39"/>
                      <a:pt x="36" y="40"/>
                    </a:cubicBezTo>
                    <a:cubicBezTo>
                      <a:pt x="36" y="40"/>
                      <a:pt x="35" y="39"/>
                      <a:pt x="34" y="39"/>
                    </a:cubicBezTo>
                    <a:cubicBezTo>
                      <a:pt x="30" y="41"/>
                      <a:pt x="20" y="42"/>
                      <a:pt x="18" y="46"/>
                    </a:cubicBezTo>
                    <a:cubicBezTo>
                      <a:pt x="14" y="45"/>
                      <a:pt x="6" y="43"/>
                      <a:pt x="3" y="39"/>
                    </a:cubicBezTo>
                    <a:cubicBezTo>
                      <a:pt x="2" y="38"/>
                      <a:pt x="3" y="35"/>
                      <a:pt x="2" y="34"/>
                    </a:cubicBezTo>
                    <a:cubicBezTo>
                      <a:pt x="1" y="32"/>
                      <a:pt x="0" y="33"/>
                      <a:pt x="0" y="30"/>
                    </a:cubicBezTo>
                    <a:cubicBezTo>
                      <a:pt x="1" y="28"/>
                      <a:pt x="2" y="27"/>
                      <a:pt x="3" y="25"/>
                    </a:cubicBezTo>
                    <a:cubicBezTo>
                      <a:pt x="4" y="25"/>
                      <a:pt x="4" y="26"/>
                      <a:pt x="5" y="25"/>
                    </a:cubicBezTo>
                    <a:cubicBezTo>
                      <a:pt x="8" y="25"/>
                      <a:pt x="10" y="24"/>
                      <a:pt x="13" y="23"/>
                    </a:cubicBezTo>
                    <a:cubicBezTo>
                      <a:pt x="14" y="23"/>
                      <a:pt x="16" y="24"/>
                      <a:pt x="17" y="23"/>
                    </a:cubicBezTo>
                    <a:cubicBezTo>
                      <a:pt x="23" y="23"/>
                      <a:pt x="28" y="23"/>
                      <a:pt x="34" y="23"/>
                    </a:cubicBezTo>
                    <a:cubicBezTo>
                      <a:pt x="35" y="23"/>
                      <a:pt x="43" y="26"/>
                      <a:pt x="46" y="25"/>
                    </a:cubicBezTo>
                    <a:cubicBezTo>
                      <a:pt x="48" y="24"/>
                      <a:pt x="52" y="23"/>
                      <a:pt x="52" y="23"/>
                    </a:cubicBezTo>
                    <a:cubicBezTo>
                      <a:pt x="53" y="23"/>
                      <a:pt x="59" y="23"/>
                      <a:pt x="61" y="23"/>
                    </a:cubicBezTo>
                    <a:cubicBezTo>
                      <a:pt x="63" y="22"/>
                      <a:pt x="68" y="23"/>
                      <a:pt x="70" y="23"/>
                    </a:cubicBezTo>
                    <a:cubicBezTo>
                      <a:pt x="71" y="22"/>
                      <a:pt x="73" y="21"/>
                      <a:pt x="74" y="21"/>
                    </a:cubicBezTo>
                    <a:cubicBezTo>
                      <a:pt x="77" y="21"/>
                      <a:pt x="79" y="21"/>
                      <a:pt x="82" y="21"/>
                    </a:cubicBezTo>
                    <a:cubicBezTo>
                      <a:pt x="83" y="21"/>
                      <a:pt x="83" y="21"/>
                      <a:pt x="84" y="20"/>
                    </a:cubicBezTo>
                    <a:cubicBezTo>
                      <a:pt x="85" y="21"/>
                      <a:pt x="84" y="21"/>
                      <a:pt x="86" y="21"/>
                    </a:cubicBezTo>
                    <a:cubicBezTo>
                      <a:pt x="86" y="21"/>
                      <a:pt x="87" y="20"/>
                      <a:pt x="88" y="19"/>
                    </a:cubicBezTo>
                    <a:cubicBezTo>
                      <a:pt x="88" y="18"/>
                      <a:pt x="89" y="17"/>
                      <a:pt x="89" y="16"/>
                    </a:cubicBezTo>
                    <a:cubicBezTo>
                      <a:pt x="86" y="13"/>
                      <a:pt x="90" y="5"/>
                      <a:pt x="88" y="4"/>
                    </a:cubicBezTo>
                    <a:cubicBezTo>
                      <a:pt x="89" y="2"/>
                      <a:pt x="91" y="1"/>
                      <a:pt x="9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Freeform 55"/>
              <p:cNvSpPr>
                <a:spLocks noEditPoints="1"/>
              </p:cNvSpPr>
              <p:nvPr/>
            </p:nvSpPr>
            <p:spPr bwMode="auto">
              <a:xfrm>
                <a:off x="5186363" y="3152776"/>
                <a:ext cx="823913" cy="525463"/>
              </a:xfrm>
              <a:custGeom>
                <a:avLst/>
                <a:gdLst>
                  <a:gd name="T0" fmla="*/ 257 w 272"/>
                  <a:gd name="T1" fmla="*/ 115 h 172"/>
                  <a:gd name="T2" fmla="*/ 219 w 272"/>
                  <a:gd name="T3" fmla="*/ 115 h 172"/>
                  <a:gd name="T4" fmla="*/ 187 w 272"/>
                  <a:gd name="T5" fmla="*/ 113 h 172"/>
                  <a:gd name="T6" fmla="*/ 171 w 272"/>
                  <a:gd name="T7" fmla="*/ 112 h 172"/>
                  <a:gd name="T8" fmla="*/ 125 w 272"/>
                  <a:gd name="T9" fmla="*/ 112 h 172"/>
                  <a:gd name="T10" fmla="*/ 139 w 272"/>
                  <a:gd name="T11" fmla="*/ 100 h 172"/>
                  <a:gd name="T12" fmla="*/ 162 w 272"/>
                  <a:gd name="T13" fmla="*/ 101 h 172"/>
                  <a:gd name="T14" fmla="*/ 183 w 272"/>
                  <a:gd name="T15" fmla="*/ 101 h 172"/>
                  <a:gd name="T16" fmla="*/ 185 w 272"/>
                  <a:gd name="T17" fmla="*/ 58 h 172"/>
                  <a:gd name="T18" fmla="*/ 186 w 272"/>
                  <a:gd name="T19" fmla="*/ 32 h 172"/>
                  <a:gd name="T20" fmla="*/ 194 w 272"/>
                  <a:gd name="T21" fmla="*/ 0 h 172"/>
                  <a:gd name="T22" fmla="*/ 168 w 272"/>
                  <a:gd name="T23" fmla="*/ 1 h 172"/>
                  <a:gd name="T24" fmla="*/ 143 w 272"/>
                  <a:gd name="T25" fmla="*/ 3 h 172"/>
                  <a:gd name="T26" fmla="*/ 114 w 272"/>
                  <a:gd name="T27" fmla="*/ 4 h 172"/>
                  <a:gd name="T28" fmla="*/ 95 w 272"/>
                  <a:gd name="T29" fmla="*/ 2 h 172"/>
                  <a:gd name="T30" fmla="*/ 63 w 272"/>
                  <a:gd name="T31" fmla="*/ 5 h 172"/>
                  <a:gd name="T32" fmla="*/ 62 w 272"/>
                  <a:gd name="T33" fmla="*/ 22 h 172"/>
                  <a:gd name="T34" fmla="*/ 67 w 272"/>
                  <a:gd name="T35" fmla="*/ 50 h 172"/>
                  <a:gd name="T36" fmla="*/ 66 w 272"/>
                  <a:gd name="T37" fmla="*/ 63 h 172"/>
                  <a:gd name="T38" fmla="*/ 67 w 272"/>
                  <a:gd name="T39" fmla="*/ 82 h 172"/>
                  <a:gd name="T40" fmla="*/ 62 w 272"/>
                  <a:gd name="T41" fmla="*/ 106 h 172"/>
                  <a:gd name="T42" fmla="*/ 75 w 272"/>
                  <a:gd name="T43" fmla="*/ 101 h 172"/>
                  <a:gd name="T44" fmla="*/ 109 w 272"/>
                  <a:gd name="T45" fmla="*/ 102 h 172"/>
                  <a:gd name="T46" fmla="*/ 99 w 272"/>
                  <a:gd name="T47" fmla="*/ 112 h 172"/>
                  <a:gd name="T48" fmla="*/ 71 w 272"/>
                  <a:gd name="T49" fmla="*/ 116 h 172"/>
                  <a:gd name="T50" fmla="*/ 43 w 272"/>
                  <a:gd name="T51" fmla="*/ 120 h 172"/>
                  <a:gd name="T52" fmla="*/ 23 w 272"/>
                  <a:gd name="T53" fmla="*/ 122 h 172"/>
                  <a:gd name="T54" fmla="*/ 4 w 272"/>
                  <a:gd name="T55" fmla="*/ 129 h 172"/>
                  <a:gd name="T56" fmla="*/ 28 w 272"/>
                  <a:gd name="T57" fmla="*/ 143 h 172"/>
                  <a:gd name="T58" fmla="*/ 42 w 272"/>
                  <a:gd name="T59" fmla="*/ 138 h 172"/>
                  <a:gd name="T60" fmla="*/ 62 w 272"/>
                  <a:gd name="T61" fmla="*/ 133 h 172"/>
                  <a:gd name="T62" fmla="*/ 93 w 272"/>
                  <a:gd name="T63" fmla="*/ 127 h 172"/>
                  <a:gd name="T64" fmla="*/ 92 w 272"/>
                  <a:gd name="T65" fmla="*/ 141 h 172"/>
                  <a:gd name="T66" fmla="*/ 86 w 272"/>
                  <a:gd name="T67" fmla="*/ 156 h 172"/>
                  <a:gd name="T68" fmla="*/ 100 w 272"/>
                  <a:gd name="T69" fmla="*/ 153 h 172"/>
                  <a:gd name="T70" fmla="*/ 119 w 272"/>
                  <a:gd name="T71" fmla="*/ 126 h 172"/>
                  <a:gd name="T72" fmla="*/ 138 w 272"/>
                  <a:gd name="T73" fmla="*/ 130 h 172"/>
                  <a:gd name="T74" fmla="*/ 150 w 272"/>
                  <a:gd name="T75" fmla="*/ 150 h 172"/>
                  <a:gd name="T76" fmla="*/ 170 w 272"/>
                  <a:gd name="T77" fmla="*/ 159 h 172"/>
                  <a:gd name="T78" fmla="*/ 172 w 272"/>
                  <a:gd name="T79" fmla="*/ 128 h 172"/>
                  <a:gd name="T80" fmla="*/ 209 w 272"/>
                  <a:gd name="T81" fmla="*/ 134 h 172"/>
                  <a:gd name="T82" fmla="*/ 229 w 272"/>
                  <a:gd name="T83" fmla="*/ 144 h 172"/>
                  <a:gd name="T84" fmla="*/ 238 w 272"/>
                  <a:gd name="T85" fmla="*/ 146 h 172"/>
                  <a:gd name="T86" fmla="*/ 266 w 272"/>
                  <a:gd name="T87" fmla="*/ 140 h 172"/>
                  <a:gd name="T88" fmla="*/ 170 w 272"/>
                  <a:gd name="T89" fmla="*/ 55 h 172"/>
                  <a:gd name="T90" fmla="*/ 139 w 272"/>
                  <a:gd name="T91" fmla="*/ 55 h 172"/>
                  <a:gd name="T92" fmla="*/ 107 w 272"/>
                  <a:gd name="T93" fmla="*/ 58 h 172"/>
                  <a:gd name="T94" fmla="*/ 87 w 272"/>
                  <a:gd name="T95" fmla="*/ 60 h 172"/>
                  <a:gd name="T96" fmla="*/ 104 w 272"/>
                  <a:gd name="T97" fmla="*/ 48 h 172"/>
                  <a:gd name="T98" fmla="*/ 135 w 272"/>
                  <a:gd name="T99" fmla="*/ 45 h 172"/>
                  <a:gd name="T100" fmla="*/ 166 w 272"/>
                  <a:gd name="T101" fmla="*/ 44 h 172"/>
                  <a:gd name="T102" fmla="*/ 94 w 272"/>
                  <a:gd name="T103" fmla="*/ 23 h 172"/>
                  <a:gd name="T104" fmla="*/ 135 w 272"/>
                  <a:gd name="T105" fmla="*/ 20 h 172"/>
                  <a:gd name="T106" fmla="*/ 174 w 272"/>
                  <a:gd name="T107" fmla="*/ 19 h 172"/>
                  <a:gd name="T108" fmla="*/ 102 w 272"/>
                  <a:gd name="T109" fmla="*/ 32 h 172"/>
                  <a:gd name="T110" fmla="*/ 94 w 272"/>
                  <a:gd name="T111" fmla="*/ 23 h 172"/>
                  <a:gd name="T112" fmla="*/ 95 w 272"/>
                  <a:gd name="T113" fmla="*/ 85 h 172"/>
                  <a:gd name="T114" fmla="*/ 82 w 272"/>
                  <a:gd name="T115" fmla="*/ 82 h 172"/>
                  <a:gd name="T116" fmla="*/ 106 w 272"/>
                  <a:gd name="T117" fmla="*/ 75 h 172"/>
                  <a:gd name="T118" fmla="*/ 149 w 272"/>
                  <a:gd name="T119" fmla="*/ 71 h 172"/>
                  <a:gd name="T120" fmla="*/ 170 w 272"/>
                  <a:gd name="T121" fmla="*/ 81 h 172"/>
                  <a:gd name="T122" fmla="*/ 133 w 272"/>
                  <a:gd name="T123" fmla="*/ 8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2" h="172">
                    <a:moveTo>
                      <a:pt x="270" y="130"/>
                    </a:moveTo>
                    <a:cubicBezTo>
                      <a:pt x="272" y="123"/>
                      <a:pt x="264" y="119"/>
                      <a:pt x="266" y="115"/>
                    </a:cubicBezTo>
                    <a:cubicBezTo>
                      <a:pt x="265" y="114"/>
                      <a:pt x="264" y="112"/>
                      <a:pt x="262" y="112"/>
                    </a:cubicBezTo>
                    <a:cubicBezTo>
                      <a:pt x="261" y="112"/>
                      <a:pt x="258" y="115"/>
                      <a:pt x="257" y="115"/>
                    </a:cubicBezTo>
                    <a:cubicBezTo>
                      <a:pt x="255" y="116"/>
                      <a:pt x="241" y="114"/>
                      <a:pt x="239" y="113"/>
                    </a:cubicBezTo>
                    <a:cubicBezTo>
                      <a:pt x="237" y="113"/>
                      <a:pt x="237" y="115"/>
                      <a:pt x="235" y="115"/>
                    </a:cubicBezTo>
                    <a:cubicBezTo>
                      <a:pt x="234" y="116"/>
                      <a:pt x="231" y="115"/>
                      <a:pt x="231" y="115"/>
                    </a:cubicBezTo>
                    <a:cubicBezTo>
                      <a:pt x="230" y="114"/>
                      <a:pt x="220" y="116"/>
                      <a:pt x="219" y="115"/>
                    </a:cubicBezTo>
                    <a:cubicBezTo>
                      <a:pt x="218" y="115"/>
                      <a:pt x="218" y="114"/>
                      <a:pt x="217" y="114"/>
                    </a:cubicBezTo>
                    <a:cubicBezTo>
                      <a:pt x="213" y="117"/>
                      <a:pt x="206" y="114"/>
                      <a:pt x="202" y="113"/>
                    </a:cubicBezTo>
                    <a:cubicBezTo>
                      <a:pt x="200" y="114"/>
                      <a:pt x="193" y="113"/>
                      <a:pt x="193" y="113"/>
                    </a:cubicBezTo>
                    <a:cubicBezTo>
                      <a:pt x="191" y="113"/>
                      <a:pt x="189" y="113"/>
                      <a:pt x="187" y="113"/>
                    </a:cubicBezTo>
                    <a:cubicBezTo>
                      <a:pt x="186" y="113"/>
                      <a:pt x="186" y="112"/>
                      <a:pt x="185" y="112"/>
                    </a:cubicBezTo>
                    <a:cubicBezTo>
                      <a:pt x="184" y="114"/>
                      <a:pt x="183" y="112"/>
                      <a:pt x="181" y="113"/>
                    </a:cubicBezTo>
                    <a:cubicBezTo>
                      <a:pt x="180" y="113"/>
                      <a:pt x="179" y="113"/>
                      <a:pt x="179" y="113"/>
                    </a:cubicBezTo>
                    <a:cubicBezTo>
                      <a:pt x="176" y="112"/>
                      <a:pt x="175" y="113"/>
                      <a:pt x="171" y="112"/>
                    </a:cubicBezTo>
                    <a:cubicBezTo>
                      <a:pt x="169" y="112"/>
                      <a:pt x="166" y="112"/>
                      <a:pt x="164" y="112"/>
                    </a:cubicBezTo>
                    <a:cubicBezTo>
                      <a:pt x="164" y="112"/>
                      <a:pt x="155" y="110"/>
                      <a:pt x="154" y="110"/>
                    </a:cubicBezTo>
                    <a:cubicBezTo>
                      <a:pt x="153" y="111"/>
                      <a:pt x="153" y="112"/>
                      <a:pt x="151" y="111"/>
                    </a:cubicBezTo>
                    <a:cubicBezTo>
                      <a:pt x="144" y="109"/>
                      <a:pt x="131" y="110"/>
                      <a:pt x="125" y="112"/>
                    </a:cubicBezTo>
                    <a:cubicBezTo>
                      <a:pt x="125" y="112"/>
                      <a:pt x="124" y="111"/>
                      <a:pt x="124" y="111"/>
                    </a:cubicBezTo>
                    <a:cubicBezTo>
                      <a:pt x="124" y="108"/>
                      <a:pt x="125" y="101"/>
                      <a:pt x="129" y="100"/>
                    </a:cubicBezTo>
                    <a:cubicBezTo>
                      <a:pt x="132" y="99"/>
                      <a:pt x="132" y="100"/>
                      <a:pt x="135" y="101"/>
                    </a:cubicBezTo>
                    <a:cubicBezTo>
                      <a:pt x="137" y="101"/>
                      <a:pt x="138" y="100"/>
                      <a:pt x="139" y="100"/>
                    </a:cubicBezTo>
                    <a:cubicBezTo>
                      <a:pt x="140" y="100"/>
                      <a:pt x="140" y="100"/>
                      <a:pt x="141" y="100"/>
                    </a:cubicBezTo>
                    <a:cubicBezTo>
                      <a:pt x="141" y="100"/>
                      <a:pt x="142" y="100"/>
                      <a:pt x="142" y="100"/>
                    </a:cubicBezTo>
                    <a:cubicBezTo>
                      <a:pt x="147" y="101"/>
                      <a:pt x="147" y="101"/>
                      <a:pt x="147" y="101"/>
                    </a:cubicBezTo>
                    <a:cubicBezTo>
                      <a:pt x="149" y="101"/>
                      <a:pt x="161" y="101"/>
                      <a:pt x="162" y="101"/>
                    </a:cubicBezTo>
                    <a:cubicBezTo>
                      <a:pt x="165" y="101"/>
                      <a:pt x="168" y="101"/>
                      <a:pt x="170" y="101"/>
                    </a:cubicBezTo>
                    <a:cubicBezTo>
                      <a:pt x="173" y="103"/>
                      <a:pt x="174" y="105"/>
                      <a:pt x="175" y="106"/>
                    </a:cubicBezTo>
                    <a:cubicBezTo>
                      <a:pt x="175" y="106"/>
                      <a:pt x="176" y="106"/>
                      <a:pt x="177" y="106"/>
                    </a:cubicBezTo>
                    <a:cubicBezTo>
                      <a:pt x="179" y="104"/>
                      <a:pt x="181" y="102"/>
                      <a:pt x="183" y="101"/>
                    </a:cubicBezTo>
                    <a:cubicBezTo>
                      <a:pt x="185" y="99"/>
                      <a:pt x="186" y="91"/>
                      <a:pt x="185" y="87"/>
                    </a:cubicBezTo>
                    <a:cubicBezTo>
                      <a:pt x="185" y="86"/>
                      <a:pt x="181" y="84"/>
                      <a:pt x="183" y="81"/>
                    </a:cubicBezTo>
                    <a:cubicBezTo>
                      <a:pt x="183" y="80"/>
                      <a:pt x="183" y="75"/>
                      <a:pt x="183" y="75"/>
                    </a:cubicBezTo>
                    <a:cubicBezTo>
                      <a:pt x="185" y="72"/>
                      <a:pt x="186" y="61"/>
                      <a:pt x="185" y="58"/>
                    </a:cubicBezTo>
                    <a:cubicBezTo>
                      <a:pt x="185" y="57"/>
                      <a:pt x="184" y="56"/>
                      <a:pt x="184" y="55"/>
                    </a:cubicBezTo>
                    <a:cubicBezTo>
                      <a:pt x="184" y="55"/>
                      <a:pt x="184" y="50"/>
                      <a:pt x="184" y="49"/>
                    </a:cubicBezTo>
                    <a:cubicBezTo>
                      <a:pt x="185" y="47"/>
                      <a:pt x="186" y="44"/>
                      <a:pt x="186" y="41"/>
                    </a:cubicBezTo>
                    <a:cubicBezTo>
                      <a:pt x="187" y="37"/>
                      <a:pt x="185" y="36"/>
                      <a:pt x="186" y="32"/>
                    </a:cubicBezTo>
                    <a:cubicBezTo>
                      <a:pt x="187" y="32"/>
                      <a:pt x="186" y="31"/>
                      <a:pt x="187" y="31"/>
                    </a:cubicBezTo>
                    <a:cubicBezTo>
                      <a:pt x="187" y="28"/>
                      <a:pt x="189" y="27"/>
                      <a:pt x="191" y="25"/>
                    </a:cubicBezTo>
                    <a:cubicBezTo>
                      <a:pt x="194" y="21"/>
                      <a:pt x="198" y="15"/>
                      <a:pt x="199" y="9"/>
                    </a:cubicBezTo>
                    <a:cubicBezTo>
                      <a:pt x="197" y="6"/>
                      <a:pt x="197" y="2"/>
                      <a:pt x="194" y="0"/>
                    </a:cubicBezTo>
                    <a:cubicBezTo>
                      <a:pt x="193" y="0"/>
                      <a:pt x="192" y="0"/>
                      <a:pt x="191" y="0"/>
                    </a:cubicBezTo>
                    <a:cubicBezTo>
                      <a:pt x="190" y="2"/>
                      <a:pt x="188" y="1"/>
                      <a:pt x="187" y="1"/>
                    </a:cubicBezTo>
                    <a:cubicBezTo>
                      <a:pt x="184" y="4"/>
                      <a:pt x="180" y="4"/>
                      <a:pt x="176" y="3"/>
                    </a:cubicBezTo>
                    <a:cubicBezTo>
                      <a:pt x="174" y="5"/>
                      <a:pt x="169" y="2"/>
                      <a:pt x="168" y="1"/>
                    </a:cubicBezTo>
                    <a:cubicBezTo>
                      <a:pt x="168" y="2"/>
                      <a:pt x="165" y="2"/>
                      <a:pt x="164" y="2"/>
                    </a:cubicBezTo>
                    <a:cubicBezTo>
                      <a:pt x="164" y="2"/>
                      <a:pt x="161" y="1"/>
                      <a:pt x="161" y="2"/>
                    </a:cubicBezTo>
                    <a:cubicBezTo>
                      <a:pt x="158" y="2"/>
                      <a:pt x="151" y="2"/>
                      <a:pt x="148" y="4"/>
                    </a:cubicBezTo>
                    <a:cubicBezTo>
                      <a:pt x="146" y="4"/>
                      <a:pt x="145" y="3"/>
                      <a:pt x="143" y="3"/>
                    </a:cubicBezTo>
                    <a:cubicBezTo>
                      <a:pt x="140" y="2"/>
                      <a:pt x="140" y="4"/>
                      <a:pt x="137" y="3"/>
                    </a:cubicBezTo>
                    <a:cubicBezTo>
                      <a:pt x="137" y="3"/>
                      <a:pt x="137" y="3"/>
                      <a:pt x="137" y="3"/>
                    </a:cubicBezTo>
                    <a:cubicBezTo>
                      <a:pt x="134" y="3"/>
                      <a:pt x="131" y="1"/>
                      <a:pt x="128" y="2"/>
                    </a:cubicBezTo>
                    <a:cubicBezTo>
                      <a:pt x="124" y="3"/>
                      <a:pt x="117" y="3"/>
                      <a:pt x="114" y="4"/>
                    </a:cubicBezTo>
                    <a:cubicBezTo>
                      <a:pt x="113" y="3"/>
                      <a:pt x="113" y="3"/>
                      <a:pt x="112" y="3"/>
                    </a:cubicBezTo>
                    <a:cubicBezTo>
                      <a:pt x="109" y="4"/>
                      <a:pt x="108" y="4"/>
                      <a:pt x="106" y="4"/>
                    </a:cubicBezTo>
                    <a:cubicBezTo>
                      <a:pt x="104" y="4"/>
                      <a:pt x="100" y="3"/>
                      <a:pt x="100" y="2"/>
                    </a:cubicBezTo>
                    <a:cubicBezTo>
                      <a:pt x="98" y="2"/>
                      <a:pt x="96" y="2"/>
                      <a:pt x="95" y="2"/>
                    </a:cubicBezTo>
                    <a:cubicBezTo>
                      <a:pt x="94" y="3"/>
                      <a:pt x="84" y="2"/>
                      <a:pt x="82" y="4"/>
                    </a:cubicBezTo>
                    <a:cubicBezTo>
                      <a:pt x="80" y="4"/>
                      <a:pt x="78" y="4"/>
                      <a:pt x="76" y="4"/>
                    </a:cubicBezTo>
                    <a:cubicBezTo>
                      <a:pt x="73" y="4"/>
                      <a:pt x="71" y="4"/>
                      <a:pt x="67" y="6"/>
                    </a:cubicBezTo>
                    <a:cubicBezTo>
                      <a:pt x="66" y="6"/>
                      <a:pt x="65" y="5"/>
                      <a:pt x="63" y="5"/>
                    </a:cubicBezTo>
                    <a:cubicBezTo>
                      <a:pt x="61" y="7"/>
                      <a:pt x="58" y="9"/>
                      <a:pt x="55" y="10"/>
                    </a:cubicBezTo>
                    <a:cubicBezTo>
                      <a:pt x="55" y="12"/>
                      <a:pt x="55" y="13"/>
                      <a:pt x="56" y="14"/>
                    </a:cubicBezTo>
                    <a:cubicBezTo>
                      <a:pt x="57" y="14"/>
                      <a:pt x="61" y="18"/>
                      <a:pt x="62" y="19"/>
                    </a:cubicBezTo>
                    <a:cubicBezTo>
                      <a:pt x="62" y="20"/>
                      <a:pt x="62" y="22"/>
                      <a:pt x="62" y="22"/>
                    </a:cubicBezTo>
                    <a:cubicBezTo>
                      <a:pt x="63" y="23"/>
                      <a:pt x="63" y="26"/>
                      <a:pt x="63" y="26"/>
                    </a:cubicBezTo>
                    <a:cubicBezTo>
                      <a:pt x="66" y="29"/>
                      <a:pt x="65" y="31"/>
                      <a:pt x="66" y="35"/>
                    </a:cubicBezTo>
                    <a:cubicBezTo>
                      <a:pt x="65" y="41"/>
                      <a:pt x="65" y="41"/>
                      <a:pt x="65" y="41"/>
                    </a:cubicBezTo>
                    <a:cubicBezTo>
                      <a:pt x="65" y="45"/>
                      <a:pt x="66" y="49"/>
                      <a:pt x="67" y="50"/>
                    </a:cubicBezTo>
                    <a:cubicBezTo>
                      <a:pt x="67" y="51"/>
                      <a:pt x="66" y="52"/>
                      <a:pt x="66" y="52"/>
                    </a:cubicBezTo>
                    <a:cubicBezTo>
                      <a:pt x="67" y="54"/>
                      <a:pt x="67" y="56"/>
                      <a:pt x="67" y="58"/>
                    </a:cubicBezTo>
                    <a:cubicBezTo>
                      <a:pt x="67" y="58"/>
                      <a:pt x="67" y="59"/>
                      <a:pt x="67" y="59"/>
                    </a:cubicBezTo>
                    <a:cubicBezTo>
                      <a:pt x="67" y="60"/>
                      <a:pt x="67" y="62"/>
                      <a:pt x="66" y="63"/>
                    </a:cubicBezTo>
                    <a:cubicBezTo>
                      <a:pt x="66" y="64"/>
                      <a:pt x="67" y="65"/>
                      <a:pt x="67" y="66"/>
                    </a:cubicBezTo>
                    <a:cubicBezTo>
                      <a:pt x="66" y="66"/>
                      <a:pt x="66" y="67"/>
                      <a:pt x="65" y="68"/>
                    </a:cubicBezTo>
                    <a:cubicBezTo>
                      <a:pt x="66" y="71"/>
                      <a:pt x="68" y="80"/>
                      <a:pt x="66" y="82"/>
                    </a:cubicBezTo>
                    <a:cubicBezTo>
                      <a:pt x="67" y="82"/>
                      <a:pt x="66" y="82"/>
                      <a:pt x="67" y="82"/>
                    </a:cubicBezTo>
                    <a:cubicBezTo>
                      <a:pt x="67" y="83"/>
                      <a:pt x="66" y="87"/>
                      <a:pt x="66" y="88"/>
                    </a:cubicBezTo>
                    <a:cubicBezTo>
                      <a:pt x="66" y="88"/>
                      <a:pt x="66" y="88"/>
                      <a:pt x="66" y="88"/>
                    </a:cubicBezTo>
                    <a:cubicBezTo>
                      <a:pt x="66" y="88"/>
                      <a:pt x="66" y="93"/>
                      <a:pt x="66" y="93"/>
                    </a:cubicBezTo>
                    <a:cubicBezTo>
                      <a:pt x="65" y="98"/>
                      <a:pt x="64" y="102"/>
                      <a:pt x="62" y="106"/>
                    </a:cubicBezTo>
                    <a:cubicBezTo>
                      <a:pt x="62" y="107"/>
                      <a:pt x="62" y="113"/>
                      <a:pt x="62" y="113"/>
                    </a:cubicBezTo>
                    <a:cubicBezTo>
                      <a:pt x="63" y="114"/>
                      <a:pt x="64" y="114"/>
                      <a:pt x="65" y="114"/>
                    </a:cubicBezTo>
                    <a:cubicBezTo>
                      <a:pt x="65" y="114"/>
                      <a:pt x="67" y="114"/>
                      <a:pt x="67" y="113"/>
                    </a:cubicBezTo>
                    <a:cubicBezTo>
                      <a:pt x="70" y="112"/>
                      <a:pt x="74" y="103"/>
                      <a:pt x="75" y="101"/>
                    </a:cubicBezTo>
                    <a:cubicBezTo>
                      <a:pt x="79" y="102"/>
                      <a:pt x="80" y="107"/>
                      <a:pt x="87" y="106"/>
                    </a:cubicBezTo>
                    <a:cubicBezTo>
                      <a:pt x="90" y="105"/>
                      <a:pt x="91" y="106"/>
                      <a:pt x="94" y="105"/>
                    </a:cubicBezTo>
                    <a:cubicBezTo>
                      <a:pt x="95" y="105"/>
                      <a:pt x="97" y="103"/>
                      <a:pt x="98" y="102"/>
                    </a:cubicBezTo>
                    <a:cubicBezTo>
                      <a:pt x="101" y="101"/>
                      <a:pt x="107" y="101"/>
                      <a:pt x="109" y="102"/>
                    </a:cubicBezTo>
                    <a:cubicBezTo>
                      <a:pt x="111" y="102"/>
                      <a:pt x="113" y="100"/>
                      <a:pt x="116" y="102"/>
                    </a:cubicBezTo>
                    <a:cubicBezTo>
                      <a:pt x="116" y="102"/>
                      <a:pt x="116" y="102"/>
                      <a:pt x="116" y="102"/>
                    </a:cubicBezTo>
                    <a:cubicBezTo>
                      <a:pt x="114" y="104"/>
                      <a:pt x="109" y="110"/>
                      <a:pt x="108" y="111"/>
                    </a:cubicBezTo>
                    <a:cubicBezTo>
                      <a:pt x="105" y="112"/>
                      <a:pt x="101" y="112"/>
                      <a:pt x="99" y="112"/>
                    </a:cubicBezTo>
                    <a:cubicBezTo>
                      <a:pt x="98" y="112"/>
                      <a:pt x="96" y="112"/>
                      <a:pt x="96" y="112"/>
                    </a:cubicBezTo>
                    <a:cubicBezTo>
                      <a:pt x="95" y="113"/>
                      <a:pt x="92" y="113"/>
                      <a:pt x="90" y="114"/>
                    </a:cubicBezTo>
                    <a:cubicBezTo>
                      <a:pt x="86" y="115"/>
                      <a:pt x="83" y="112"/>
                      <a:pt x="80" y="113"/>
                    </a:cubicBezTo>
                    <a:cubicBezTo>
                      <a:pt x="76" y="115"/>
                      <a:pt x="73" y="115"/>
                      <a:pt x="71" y="116"/>
                    </a:cubicBezTo>
                    <a:cubicBezTo>
                      <a:pt x="70" y="116"/>
                      <a:pt x="69" y="116"/>
                      <a:pt x="68" y="116"/>
                    </a:cubicBezTo>
                    <a:cubicBezTo>
                      <a:pt x="67" y="117"/>
                      <a:pt x="64" y="118"/>
                      <a:pt x="62" y="118"/>
                    </a:cubicBezTo>
                    <a:cubicBezTo>
                      <a:pt x="58" y="119"/>
                      <a:pt x="55" y="118"/>
                      <a:pt x="53" y="119"/>
                    </a:cubicBezTo>
                    <a:cubicBezTo>
                      <a:pt x="49" y="120"/>
                      <a:pt x="46" y="119"/>
                      <a:pt x="43" y="120"/>
                    </a:cubicBezTo>
                    <a:cubicBezTo>
                      <a:pt x="43" y="120"/>
                      <a:pt x="42" y="120"/>
                      <a:pt x="41" y="120"/>
                    </a:cubicBezTo>
                    <a:cubicBezTo>
                      <a:pt x="39" y="120"/>
                      <a:pt x="35" y="120"/>
                      <a:pt x="34" y="121"/>
                    </a:cubicBezTo>
                    <a:cubicBezTo>
                      <a:pt x="33" y="121"/>
                      <a:pt x="32" y="122"/>
                      <a:pt x="31" y="123"/>
                    </a:cubicBezTo>
                    <a:cubicBezTo>
                      <a:pt x="29" y="123"/>
                      <a:pt x="24" y="122"/>
                      <a:pt x="23" y="122"/>
                    </a:cubicBezTo>
                    <a:cubicBezTo>
                      <a:pt x="22" y="123"/>
                      <a:pt x="19" y="122"/>
                      <a:pt x="17" y="123"/>
                    </a:cubicBezTo>
                    <a:cubicBezTo>
                      <a:pt x="12" y="124"/>
                      <a:pt x="10" y="124"/>
                      <a:pt x="6" y="124"/>
                    </a:cubicBezTo>
                    <a:cubicBezTo>
                      <a:pt x="5" y="125"/>
                      <a:pt x="5" y="125"/>
                      <a:pt x="4" y="126"/>
                    </a:cubicBezTo>
                    <a:cubicBezTo>
                      <a:pt x="4" y="127"/>
                      <a:pt x="4" y="128"/>
                      <a:pt x="4" y="129"/>
                    </a:cubicBezTo>
                    <a:cubicBezTo>
                      <a:pt x="3" y="130"/>
                      <a:pt x="2" y="132"/>
                      <a:pt x="2" y="133"/>
                    </a:cubicBezTo>
                    <a:cubicBezTo>
                      <a:pt x="0" y="139"/>
                      <a:pt x="4" y="143"/>
                      <a:pt x="7" y="147"/>
                    </a:cubicBezTo>
                    <a:cubicBezTo>
                      <a:pt x="12" y="147"/>
                      <a:pt x="19" y="146"/>
                      <a:pt x="23" y="143"/>
                    </a:cubicBezTo>
                    <a:cubicBezTo>
                      <a:pt x="23" y="143"/>
                      <a:pt x="28" y="143"/>
                      <a:pt x="28" y="143"/>
                    </a:cubicBezTo>
                    <a:cubicBezTo>
                      <a:pt x="29" y="143"/>
                      <a:pt x="31" y="141"/>
                      <a:pt x="32" y="140"/>
                    </a:cubicBezTo>
                    <a:cubicBezTo>
                      <a:pt x="32" y="140"/>
                      <a:pt x="32" y="140"/>
                      <a:pt x="32" y="140"/>
                    </a:cubicBezTo>
                    <a:cubicBezTo>
                      <a:pt x="35" y="140"/>
                      <a:pt x="37" y="139"/>
                      <a:pt x="39" y="138"/>
                    </a:cubicBezTo>
                    <a:cubicBezTo>
                      <a:pt x="40" y="138"/>
                      <a:pt x="41" y="138"/>
                      <a:pt x="42" y="138"/>
                    </a:cubicBezTo>
                    <a:cubicBezTo>
                      <a:pt x="43" y="138"/>
                      <a:pt x="44" y="137"/>
                      <a:pt x="45" y="137"/>
                    </a:cubicBezTo>
                    <a:cubicBezTo>
                      <a:pt x="46" y="136"/>
                      <a:pt x="49" y="137"/>
                      <a:pt x="49" y="137"/>
                    </a:cubicBezTo>
                    <a:cubicBezTo>
                      <a:pt x="51" y="136"/>
                      <a:pt x="53" y="135"/>
                      <a:pt x="55" y="134"/>
                    </a:cubicBezTo>
                    <a:cubicBezTo>
                      <a:pt x="55" y="134"/>
                      <a:pt x="62" y="134"/>
                      <a:pt x="62" y="133"/>
                    </a:cubicBezTo>
                    <a:cubicBezTo>
                      <a:pt x="62" y="133"/>
                      <a:pt x="63" y="133"/>
                      <a:pt x="63" y="133"/>
                    </a:cubicBezTo>
                    <a:cubicBezTo>
                      <a:pt x="65" y="132"/>
                      <a:pt x="68" y="132"/>
                      <a:pt x="70" y="131"/>
                    </a:cubicBezTo>
                    <a:cubicBezTo>
                      <a:pt x="74" y="130"/>
                      <a:pt x="82" y="127"/>
                      <a:pt x="88" y="128"/>
                    </a:cubicBezTo>
                    <a:cubicBezTo>
                      <a:pt x="90" y="128"/>
                      <a:pt x="92" y="126"/>
                      <a:pt x="93" y="127"/>
                    </a:cubicBezTo>
                    <a:cubicBezTo>
                      <a:pt x="94" y="127"/>
                      <a:pt x="96" y="128"/>
                      <a:pt x="97" y="128"/>
                    </a:cubicBezTo>
                    <a:cubicBezTo>
                      <a:pt x="98" y="129"/>
                      <a:pt x="97" y="128"/>
                      <a:pt x="98" y="129"/>
                    </a:cubicBezTo>
                    <a:cubicBezTo>
                      <a:pt x="98" y="130"/>
                      <a:pt x="96" y="131"/>
                      <a:pt x="96" y="133"/>
                    </a:cubicBezTo>
                    <a:cubicBezTo>
                      <a:pt x="94" y="136"/>
                      <a:pt x="94" y="138"/>
                      <a:pt x="92" y="141"/>
                    </a:cubicBezTo>
                    <a:cubicBezTo>
                      <a:pt x="91" y="142"/>
                      <a:pt x="90" y="142"/>
                      <a:pt x="90" y="143"/>
                    </a:cubicBezTo>
                    <a:cubicBezTo>
                      <a:pt x="90" y="144"/>
                      <a:pt x="90" y="145"/>
                      <a:pt x="90" y="145"/>
                    </a:cubicBezTo>
                    <a:cubicBezTo>
                      <a:pt x="89" y="146"/>
                      <a:pt x="88" y="148"/>
                      <a:pt x="87" y="149"/>
                    </a:cubicBezTo>
                    <a:cubicBezTo>
                      <a:pt x="87" y="151"/>
                      <a:pt x="87" y="155"/>
                      <a:pt x="86" y="156"/>
                    </a:cubicBezTo>
                    <a:cubicBezTo>
                      <a:pt x="87" y="158"/>
                      <a:pt x="87" y="159"/>
                      <a:pt x="88" y="160"/>
                    </a:cubicBezTo>
                    <a:cubicBezTo>
                      <a:pt x="90" y="161"/>
                      <a:pt x="92" y="163"/>
                      <a:pt x="94" y="163"/>
                    </a:cubicBezTo>
                    <a:cubicBezTo>
                      <a:pt x="95" y="160"/>
                      <a:pt x="97" y="157"/>
                      <a:pt x="98" y="155"/>
                    </a:cubicBezTo>
                    <a:cubicBezTo>
                      <a:pt x="99" y="154"/>
                      <a:pt x="100" y="153"/>
                      <a:pt x="100" y="153"/>
                    </a:cubicBezTo>
                    <a:cubicBezTo>
                      <a:pt x="100" y="153"/>
                      <a:pt x="100" y="152"/>
                      <a:pt x="100" y="151"/>
                    </a:cubicBezTo>
                    <a:cubicBezTo>
                      <a:pt x="102" y="149"/>
                      <a:pt x="107" y="146"/>
                      <a:pt x="108" y="144"/>
                    </a:cubicBezTo>
                    <a:cubicBezTo>
                      <a:pt x="111" y="141"/>
                      <a:pt x="110" y="137"/>
                      <a:pt x="112" y="134"/>
                    </a:cubicBezTo>
                    <a:cubicBezTo>
                      <a:pt x="114" y="131"/>
                      <a:pt x="118" y="129"/>
                      <a:pt x="119" y="126"/>
                    </a:cubicBezTo>
                    <a:cubicBezTo>
                      <a:pt x="120" y="126"/>
                      <a:pt x="121" y="126"/>
                      <a:pt x="122" y="126"/>
                    </a:cubicBezTo>
                    <a:cubicBezTo>
                      <a:pt x="122" y="126"/>
                      <a:pt x="130" y="125"/>
                      <a:pt x="131" y="125"/>
                    </a:cubicBezTo>
                    <a:cubicBezTo>
                      <a:pt x="133" y="126"/>
                      <a:pt x="135" y="127"/>
                      <a:pt x="136" y="127"/>
                    </a:cubicBezTo>
                    <a:cubicBezTo>
                      <a:pt x="137" y="127"/>
                      <a:pt x="138" y="130"/>
                      <a:pt x="138" y="130"/>
                    </a:cubicBezTo>
                    <a:cubicBezTo>
                      <a:pt x="140" y="132"/>
                      <a:pt x="141" y="131"/>
                      <a:pt x="142" y="133"/>
                    </a:cubicBezTo>
                    <a:cubicBezTo>
                      <a:pt x="144" y="133"/>
                      <a:pt x="145" y="139"/>
                      <a:pt x="146" y="141"/>
                    </a:cubicBezTo>
                    <a:cubicBezTo>
                      <a:pt x="147" y="143"/>
                      <a:pt x="149" y="145"/>
                      <a:pt x="150" y="147"/>
                    </a:cubicBezTo>
                    <a:cubicBezTo>
                      <a:pt x="150" y="148"/>
                      <a:pt x="150" y="149"/>
                      <a:pt x="150" y="150"/>
                    </a:cubicBezTo>
                    <a:cubicBezTo>
                      <a:pt x="152" y="154"/>
                      <a:pt x="155" y="159"/>
                      <a:pt x="158" y="162"/>
                    </a:cubicBezTo>
                    <a:cubicBezTo>
                      <a:pt x="161" y="165"/>
                      <a:pt x="159" y="169"/>
                      <a:pt x="166" y="172"/>
                    </a:cubicBezTo>
                    <a:cubicBezTo>
                      <a:pt x="167" y="170"/>
                      <a:pt x="169" y="169"/>
                      <a:pt x="170" y="167"/>
                    </a:cubicBezTo>
                    <a:cubicBezTo>
                      <a:pt x="172" y="165"/>
                      <a:pt x="170" y="161"/>
                      <a:pt x="170" y="159"/>
                    </a:cubicBezTo>
                    <a:cubicBezTo>
                      <a:pt x="171" y="153"/>
                      <a:pt x="167" y="148"/>
                      <a:pt x="165" y="142"/>
                    </a:cubicBezTo>
                    <a:cubicBezTo>
                      <a:pt x="165" y="141"/>
                      <a:pt x="165" y="139"/>
                      <a:pt x="164" y="137"/>
                    </a:cubicBezTo>
                    <a:cubicBezTo>
                      <a:pt x="161" y="133"/>
                      <a:pt x="161" y="133"/>
                      <a:pt x="163" y="127"/>
                    </a:cubicBezTo>
                    <a:cubicBezTo>
                      <a:pt x="167" y="127"/>
                      <a:pt x="170" y="127"/>
                      <a:pt x="172" y="128"/>
                    </a:cubicBezTo>
                    <a:cubicBezTo>
                      <a:pt x="173" y="127"/>
                      <a:pt x="182" y="129"/>
                      <a:pt x="183" y="129"/>
                    </a:cubicBezTo>
                    <a:cubicBezTo>
                      <a:pt x="185" y="128"/>
                      <a:pt x="198" y="130"/>
                      <a:pt x="200" y="131"/>
                    </a:cubicBezTo>
                    <a:cubicBezTo>
                      <a:pt x="201" y="131"/>
                      <a:pt x="202" y="132"/>
                      <a:pt x="203" y="133"/>
                    </a:cubicBezTo>
                    <a:cubicBezTo>
                      <a:pt x="205" y="133"/>
                      <a:pt x="207" y="133"/>
                      <a:pt x="209" y="134"/>
                    </a:cubicBezTo>
                    <a:cubicBezTo>
                      <a:pt x="209" y="134"/>
                      <a:pt x="209" y="135"/>
                      <a:pt x="210" y="136"/>
                    </a:cubicBezTo>
                    <a:cubicBezTo>
                      <a:pt x="211" y="136"/>
                      <a:pt x="212" y="137"/>
                      <a:pt x="213" y="137"/>
                    </a:cubicBezTo>
                    <a:cubicBezTo>
                      <a:pt x="214" y="137"/>
                      <a:pt x="215" y="137"/>
                      <a:pt x="216" y="137"/>
                    </a:cubicBezTo>
                    <a:cubicBezTo>
                      <a:pt x="220" y="139"/>
                      <a:pt x="225" y="141"/>
                      <a:pt x="229" y="144"/>
                    </a:cubicBezTo>
                    <a:cubicBezTo>
                      <a:pt x="229" y="144"/>
                      <a:pt x="229" y="144"/>
                      <a:pt x="229" y="143"/>
                    </a:cubicBezTo>
                    <a:cubicBezTo>
                      <a:pt x="230" y="144"/>
                      <a:pt x="232" y="144"/>
                      <a:pt x="233" y="144"/>
                    </a:cubicBezTo>
                    <a:cubicBezTo>
                      <a:pt x="233" y="144"/>
                      <a:pt x="234" y="143"/>
                      <a:pt x="235" y="143"/>
                    </a:cubicBezTo>
                    <a:cubicBezTo>
                      <a:pt x="236" y="144"/>
                      <a:pt x="237" y="145"/>
                      <a:pt x="238" y="146"/>
                    </a:cubicBezTo>
                    <a:cubicBezTo>
                      <a:pt x="239" y="144"/>
                      <a:pt x="244" y="147"/>
                      <a:pt x="245" y="147"/>
                    </a:cubicBezTo>
                    <a:cubicBezTo>
                      <a:pt x="247" y="148"/>
                      <a:pt x="249" y="146"/>
                      <a:pt x="250" y="146"/>
                    </a:cubicBezTo>
                    <a:cubicBezTo>
                      <a:pt x="251" y="146"/>
                      <a:pt x="251" y="147"/>
                      <a:pt x="253" y="147"/>
                    </a:cubicBezTo>
                    <a:cubicBezTo>
                      <a:pt x="259" y="145"/>
                      <a:pt x="262" y="142"/>
                      <a:pt x="266" y="140"/>
                    </a:cubicBezTo>
                    <a:cubicBezTo>
                      <a:pt x="267" y="136"/>
                      <a:pt x="271" y="133"/>
                      <a:pt x="271" y="131"/>
                    </a:cubicBezTo>
                    <a:cubicBezTo>
                      <a:pt x="271" y="131"/>
                      <a:pt x="271" y="130"/>
                      <a:pt x="271" y="130"/>
                    </a:cubicBezTo>
                    <a:cubicBezTo>
                      <a:pt x="271" y="130"/>
                      <a:pt x="271" y="130"/>
                      <a:pt x="270" y="130"/>
                    </a:cubicBezTo>
                    <a:close/>
                    <a:moveTo>
                      <a:pt x="170" y="55"/>
                    </a:moveTo>
                    <a:cubicBezTo>
                      <a:pt x="168" y="56"/>
                      <a:pt x="168" y="55"/>
                      <a:pt x="166" y="55"/>
                    </a:cubicBezTo>
                    <a:cubicBezTo>
                      <a:pt x="164" y="55"/>
                      <a:pt x="159" y="55"/>
                      <a:pt x="156" y="55"/>
                    </a:cubicBezTo>
                    <a:cubicBezTo>
                      <a:pt x="154" y="55"/>
                      <a:pt x="151" y="55"/>
                      <a:pt x="149" y="54"/>
                    </a:cubicBezTo>
                    <a:cubicBezTo>
                      <a:pt x="146" y="57"/>
                      <a:pt x="143" y="54"/>
                      <a:pt x="139" y="55"/>
                    </a:cubicBezTo>
                    <a:cubicBezTo>
                      <a:pt x="136" y="56"/>
                      <a:pt x="133" y="57"/>
                      <a:pt x="130" y="57"/>
                    </a:cubicBezTo>
                    <a:cubicBezTo>
                      <a:pt x="130" y="57"/>
                      <a:pt x="129" y="56"/>
                      <a:pt x="129" y="56"/>
                    </a:cubicBezTo>
                    <a:cubicBezTo>
                      <a:pt x="125" y="59"/>
                      <a:pt x="115" y="57"/>
                      <a:pt x="110" y="56"/>
                    </a:cubicBezTo>
                    <a:cubicBezTo>
                      <a:pt x="108" y="56"/>
                      <a:pt x="108" y="57"/>
                      <a:pt x="107" y="58"/>
                    </a:cubicBezTo>
                    <a:cubicBezTo>
                      <a:pt x="106" y="58"/>
                      <a:pt x="104" y="57"/>
                      <a:pt x="103" y="58"/>
                    </a:cubicBezTo>
                    <a:cubicBezTo>
                      <a:pt x="100" y="60"/>
                      <a:pt x="95" y="61"/>
                      <a:pt x="92" y="62"/>
                    </a:cubicBezTo>
                    <a:cubicBezTo>
                      <a:pt x="91" y="62"/>
                      <a:pt x="89" y="61"/>
                      <a:pt x="88" y="61"/>
                    </a:cubicBezTo>
                    <a:cubicBezTo>
                      <a:pt x="88" y="61"/>
                      <a:pt x="87" y="60"/>
                      <a:pt x="87" y="60"/>
                    </a:cubicBezTo>
                    <a:cubicBezTo>
                      <a:pt x="87" y="58"/>
                      <a:pt x="90" y="55"/>
                      <a:pt x="92" y="54"/>
                    </a:cubicBezTo>
                    <a:cubicBezTo>
                      <a:pt x="92" y="54"/>
                      <a:pt x="93" y="53"/>
                      <a:pt x="94" y="53"/>
                    </a:cubicBezTo>
                    <a:cubicBezTo>
                      <a:pt x="95" y="52"/>
                      <a:pt x="96" y="52"/>
                      <a:pt x="96" y="51"/>
                    </a:cubicBezTo>
                    <a:cubicBezTo>
                      <a:pt x="99" y="49"/>
                      <a:pt x="102" y="49"/>
                      <a:pt x="104" y="48"/>
                    </a:cubicBezTo>
                    <a:cubicBezTo>
                      <a:pt x="106" y="48"/>
                      <a:pt x="108" y="47"/>
                      <a:pt x="110" y="47"/>
                    </a:cubicBezTo>
                    <a:cubicBezTo>
                      <a:pt x="111" y="46"/>
                      <a:pt x="117" y="47"/>
                      <a:pt x="117" y="47"/>
                    </a:cubicBezTo>
                    <a:cubicBezTo>
                      <a:pt x="120" y="46"/>
                      <a:pt x="125" y="47"/>
                      <a:pt x="126" y="46"/>
                    </a:cubicBezTo>
                    <a:cubicBezTo>
                      <a:pt x="129" y="45"/>
                      <a:pt x="132" y="44"/>
                      <a:pt x="135" y="45"/>
                    </a:cubicBezTo>
                    <a:cubicBezTo>
                      <a:pt x="139" y="46"/>
                      <a:pt x="142" y="45"/>
                      <a:pt x="148" y="45"/>
                    </a:cubicBezTo>
                    <a:cubicBezTo>
                      <a:pt x="151" y="45"/>
                      <a:pt x="154" y="45"/>
                      <a:pt x="156" y="45"/>
                    </a:cubicBezTo>
                    <a:cubicBezTo>
                      <a:pt x="157" y="45"/>
                      <a:pt x="158" y="44"/>
                      <a:pt x="160" y="44"/>
                    </a:cubicBezTo>
                    <a:cubicBezTo>
                      <a:pt x="162" y="44"/>
                      <a:pt x="163" y="46"/>
                      <a:pt x="166" y="44"/>
                    </a:cubicBezTo>
                    <a:cubicBezTo>
                      <a:pt x="167" y="45"/>
                      <a:pt x="169" y="45"/>
                      <a:pt x="170" y="46"/>
                    </a:cubicBezTo>
                    <a:cubicBezTo>
                      <a:pt x="172" y="47"/>
                      <a:pt x="172" y="51"/>
                      <a:pt x="172" y="53"/>
                    </a:cubicBezTo>
                    <a:cubicBezTo>
                      <a:pt x="172" y="54"/>
                      <a:pt x="171" y="54"/>
                      <a:pt x="170" y="55"/>
                    </a:cubicBezTo>
                    <a:close/>
                    <a:moveTo>
                      <a:pt x="94" y="23"/>
                    </a:moveTo>
                    <a:cubicBezTo>
                      <a:pt x="95" y="22"/>
                      <a:pt x="96" y="21"/>
                      <a:pt x="96" y="21"/>
                    </a:cubicBezTo>
                    <a:cubicBezTo>
                      <a:pt x="97" y="20"/>
                      <a:pt x="99" y="21"/>
                      <a:pt x="100" y="21"/>
                    </a:cubicBezTo>
                    <a:cubicBezTo>
                      <a:pt x="104" y="19"/>
                      <a:pt x="109" y="19"/>
                      <a:pt x="113" y="19"/>
                    </a:cubicBezTo>
                    <a:cubicBezTo>
                      <a:pt x="122" y="18"/>
                      <a:pt x="130" y="21"/>
                      <a:pt x="135" y="20"/>
                    </a:cubicBezTo>
                    <a:cubicBezTo>
                      <a:pt x="140" y="19"/>
                      <a:pt x="156" y="16"/>
                      <a:pt x="159" y="17"/>
                    </a:cubicBezTo>
                    <a:cubicBezTo>
                      <a:pt x="159" y="16"/>
                      <a:pt x="159" y="16"/>
                      <a:pt x="159" y="16"/>
                    </a:cubicBezTo>
                    <a:cubicBezTo>
                      <a:pt x="161" y="17"/>
                      <a:pt x="164" y="17"/>
                      <a:pt x="166" y="18"/>
                    </a:cubicBezTo>
                    <a:cubicBezTo>
                      <a:pt x="168" y="17"/>
                      <a:pt x="173" y="19"/>
                      <a:pt x="174" y="19"/>
                    </a:cubicBezTo>
                    <a:cubicBezTo>
                      <a:pt x="175" y="20"/>
                      <a:pt x="175" y="21"/>
                      <a:pt x="176" y="21"/>
                    </a:cubicBezTo>
                    <a:cubicBezTo>
                      <a:pt x="176" y="22"/>
                      <a:pt x="175" y="27"/>
                      <a:pt x="174" y="28"/>
                    </a:cubicBezTo>
                    <a:cubicBezTo>
                      <a:pt x="174" y="29"/>
                      <a:pt x="174" y="29"/>
                      <a:pt x="174" y="29"/>
                    </a:cubicBezTo>
                    <a:cubicBezTo>
                      <a:pt x="148" y="29"/>
                      <a:pt x="120" y="27"/>
                      <a:pt x="102" y="32"/>
                    </a:cubicBezTo>
                    <a:cubicBezTo>
                      <a:pt x="102" y="32"/>
                      <a:pt x="97" y="32"/>
                      <a:pt x="96" y="32"/>
                    </a:cubicBezTo>
                    <a:cubicBezTo>
                      <a:pt x="96" y="32"/>
                      <a:pt x="88" y="33"/>
                      <a:pt x="87" y="33"/>
                    </a:cubicBezTo>
                    <a:cubicBezTo>
                      <a:pt x="86" y="32"/>
                      <a:pt x="85" y="31"/>
                      <a:pt x="84" y="30"/>
                    </a:cubicBezTo>
                    <a:cubicBezTo>
                      <a:pt x="85" y="27"/>
                      <a:pt x="91" y="24"/>
                      <a:pt x="94" y="23"/>
                    </a:cubicBezTo>
                    <a:close/>
                    <a:moveTo>
                      <a:pt x="121" y="83"/>
                    </a:moveTo>
                    <a:cubicBezTo>
                      <a:pt x="119" y="84"/>
                      <a:pt x="113" y="84"/>
                      <a:pt x="111" y="84"/>
                    </a:cubicBezTo>
                    <a:cubicBezTo>
                      <a:pt x="107" y="84"/>
                      <a:pt x="103" y="85"/>
                      <a:pt x="100" y="85"/>
                    </a:cubicBezTo>
                    <a:cubicBezTo>
                      <a:pt x="98" y="85"/>
                      <a:pt x="96" y="85"/>
                      <a:pt x="95" y="85"/>
                    </a:cubicBezTo>
                    <a:cubicBezTo>
                      <a:pt x="94" y="86"/>
                      <a:pt x="94" y="86"/>
                      <a:pt x="94" y="86"/>
                    </a:cubicBezTo>
                    <a:cubicBezTo>
                      <a:pt x="93" y="86"/>
                      <a:pt x="92" y="86"/>
                      <a:pt x="90" y="86"/>
                    </a:cubicBezTo>
                    <a:cubicBezTo>
                      <a:pt x="86" y="88"/>
                      <a:pt x="85" y="89"/>
                      <a:pt x="80" y="88"/>
                    </a:cubicBezTo>
                    <a:cubicBezTo>
                      <a:pt x="80" y="86"/>
                      <a:pt x="82" y="83"/>
                      <a:pt x="82" y="82"/>
                    </a:cubicBezTo>
                    <a:cubicBezTo>
                      <a:pt x="83" y="78"/>
                      <a:pt x="90" y="77"/>
                      <a:pt x="94" y="75"/>
                    </a:cubicBezTo>
                    <a:cubicBezTo>
                      <a:pt x="95" y="75"/>
                      <a:pt x="96" y="75"/>
                      <a:pt x="98" y="75"/>
                    </a:cubicBezTo>
                    <a:cubicBezTo>
                      <a:pt x="98" y="75"/>
                      <a:pt x="103" y="74"/>
                      <a:pt x="103" y="74"/>
                    </a:cubicBezTo>
                    <a:cubicBezTo>
                      <a:pt x="103" y="74"/>
                      <a:pt x="105" y="75"/>
                      <a:pt x="106" y="75"/>
                    </a:cubicBezTo>
                    <a:cubicBezTo>
                      <a:pt x="110" y="74"/>
                      <a:pt x="118" y="74"/>
                      <a:pt x="122" y="72"/>
                    </a:cubicBezTo>
                    <a:cubicBezTo>
                      <a:pt x="123" y="72"/>
                      <a:pt x="131" y="73"/>
                      <a:pt x="132" y="73"/>
                    </a:cubicBezTo>
                    <a:cubicBezTo>
                      <a:pt x="133" y="74"/>
                      <a:pt x="148" y="72"/>
                      <a:pt x="148" y="72"/>
                    </a:cubicBezTo>
                    <a:cubicBezTo>
                      <a:pt x="149" y="72"/>
                      <a:pt x="149" y="72"/>
                      <a:pt x="149" y="71"/>
                    </a:cubicBezTo>
                    <a:cubicBezTo>
                      <a:pt x="149" y="71"/>
                      <a:pt x="149" y="71"/>
                      <a:pt x="149" y="71"/>
                    </a:cubicBezTo>
                    <a:cubicBezTo>
                      <a:pt x="149" y="71"/>
                      <a:pt x="153" y="73"/>
                      <a:pt x="153" y="73"/>
                    </a:cubicBezTo>
                    <a:cubicBezTo>
                      <a:pt x="159" y="70"/>
                      <a:pt x="164" y="72"/>
                      <a:pt x="169" y="73"/>
                    </a:cubicBezTo>
                    <a:cubicBezTo>
                      <a:pt x="171" y="75"/>
                      <a:pt x="170" y="79"/>
                      <a:pt x="170" y="81"/>
                    </a:cubicBezTo>
                    <a:cubicBezTo>
                      <a:pt x="169" y="82"/>
                      <a:pt x="168" y="82"/>
                      <a:pt x="168" y="83"/>
                    </a:cubicBezTo>
                    <a:cubicBezTo>
                      <a:pt x="162" y="83"/>
                      <a:pt x="154" y="82"/>
                      <a:pt x="148" y="83"/>
                    </a:cubicBezTo>
                    <a:cubicBezTo>
                      <a:pt x="147" y="83"/>
                      <a:pt x="142" y="82"/>
                      <a:pt x="142" y="82"/>
                    </a:cubicBezTo>
                    <a:cubicBezTo>
                      <a:pt x="140" y="83"/>
                      <a:pt x="135" y="83"/>
                      <a:pt x="133" y="82"/>
                    </a:cubicBezTo>
                    <a:cubicBezTo>
                      <a:pt x="130" y="84"/>
                      <a:pt x="122" y="83"/>
                      <a:pt x="121"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Freeform 56"/>
              <p:cNvSpPr/>
              <p:nvPr/>
            </p:nvSpPr>
            <p:spPr bwMode="auto">
              <a:xfrm>
                <a:off x="6137276" y="3024188"/>
                <a:ext cx="220663" cy="657225"/>
              </a:xfrm>
              <a:custGeom>
                <a:avLst/>
                <a:gdLst>
                  <a:gd name="T0" fmla="*/ 67 w 73"/>
                  <a:gd name="T1" fmla="*/ 1 h 215"/>
                  <a:gd name="T2" fmla="*/ 69 w 73"/>
                  <a:gd name="T3" fmla="*/ 18 h 215"/>
                  <a:gd name="T4" fmla="*/ 65 w 73"/>
                  <a:gd name="T5" fmla="*/ 37 h 215"/>
                  <a:gd name="T6" fmla="*/ 67 w 73"/>
                  <a:gd name="T7" fmla="*/ 53 h 215"/>
                  <a:gd name="T8" fmla="*/ 68 w 73"/>
                  <a:gd name="T9" fmla="*/ 65 h 215"/>
                  <a:gd name="T10" fmla="*/ 68 w 73"/>
                  <a:gd name="T11" fmla="*/ 74 h 215"/>
                  <a:gd name="T12" fmla="*/ 67 w 73"/>
                  <a:gd name="T13" fmla="*/ 91 h 215"/>
                  <a:gd name="T14" fmla="*/ 69 w 73"/>
                  <a:gd name="T15" fmla="*/ 99 h 215"/>
                  <a:gd name="T16" fmla="*/ 71 w 73"/>
                  <a:gd name="T17" fmla="*/ 107 h 215"/>
                  <a:gd name="T18" fmla="*/ 73 w 73"/>
                  <a:gd name="T19" fmla="*/ 114 h 215"/>
                  <a:gd name="T20" fmla="*/ 69 w 73"/>
                  <a:gd name="T21" fmla="*/ 118 h 215"/>
                  <a:gd name="T22" fmla="*/ 68 w 73"/>
                  <a:gd name="T23" fmla="*/ 130 h 215"/>
                  <a:gd name="T24" fmla="*/ 67 w 73"/>
                  <a:gd name="T25" fmla="*/ 137 h 215"/>
                  <a:gd name="T26" fmla="*/ 67 w 73"/>
                  <a:gd name="T27" fmla="*/ 148 h 215"/>
                  <a:gd name="T28" fmla="*/ 65 w 73"/>
                  <a:gd name="T29" fmla="*/ 157 h 215"/>
                  <a:gd name="T30" fmla="*/ 64 w 73"/>
                  <a:gd name="T31" fmla="*/ 159 h 215"/>
                  <a:gd name="T32" fmla="*/ 63 w 73"/>
                  <a:gd name="T33" fmla="*/ 160 h 215"/>
                  <a:gd name="T34" fmla="*/ 63 w 73"/>
                  <a:gd name="T35" fmla="*/ 168 h 215"/>
                  <a:gd name="T36" fmla="*/ 64 w 73"/>
                  <a:gd name="T37" fmla="*/ 186 h 215"/>
                  <a:gd name="T38" fmla="*/ 65 w 73"/>
                  <a:gd name="T39" fmla="*/ 197 h 215"/>
                  <a:gd name="T40" fmla="*/ 65 w 73"/>
                  <a:gd name="T41" fmla="*/ 208 h 215"/>
                  <a:gd name="T42" fmla="*/ 61 w 73"/>
                  <a:gd name="T43" fmla="*/ 215 h 215"/>
                  <a:gd name="T44" fmla="*/ 55 w 73"/>
                  <a:gd name="T45" fmla="*/ 208 h 215"/>
                  <a:gd name="T46" fmla="*/ 53 w 73"/>
                  <a:gd name="T47" fmla="*/ 204 h 215"/>
                  <a:gd name="T48" fmla="*/ 48 w 73"/>
                  <a:gd name="T49" fmla="*/ 186 h 215"/>
                  <a:gd name="T50" fmla="*/ 48 w 73"/>
                  <a:gd name="T51" fmla="*/ 178 h 215"/>
                  <a:gd name="T52" fmla="*/ 45 w 73"/>
                  <a:gd name="T53" fmla="*/ 147 h 215"/>
                  <a:gd name="T54" fmla="*/ 33 w 73"/>
                  <a:gd name="T55" fmla="*/ 153 h 215"/>
                  <a:gd name="T56" fmla="*/ 18 w 73"/>
                  <a:gd name="T57" fmla="*/ 161 h 215"/>
                  <a:gd name="T58" fmla="*/ 11 w 73"/>
                  <a:gd name="T59" fmla="*/ 163 h 215"/>
                  <a:gd name="T60" fmla="*/ 4 w 73"/>
                  <a:gd name="T61" fmla="*/ 155 h 215"/>
                  <a:gd name="T62" fmla="*/ 0 w 73"/>
                  <a:gd name="T63" fmla="*/ 147 h 215"/>
                  <a:gd name="T64" fmla="*/ 0 w 73"/>
                  <a:gd name="T65" fmla="*/ 138 h 215"/>
                  <a:gd name="T66" fmla="*/ 0 w 73"/>
                  <a:gd name="T67" fmla="*/ 127 h 215"/>
                  <a:gd name="T68" fmla="*/ 8 w 73"/>
                  <a:gd name="T69" fmla="*/ 112 h 215"/>
                  <a:gd name="T70" fmla="*/ 12 w 73"/>
                  <a:gd name="T71" fmla="*/ 90 h 215"/>
                  <a:gd name="T72" fmla="*/ 12 w 73"/>
                  <a:gd name="T73" fmla="*/ 73 h 215"/>
                  <a:gd name="T74" fmla="*/ 13 w 73"/>
                  <a:gd name="T75" fmla="*/ 64 h 215"/>
                  <a:gd name="T76" fmla="*/ 18 w 73"/>
                  <a:gd name="T77" fmla="*/ 47 h 215"/>
                  <a:gd name="T78" fmla="*/ 24 w 73"/>
                  <a:gd name="T79" fmla="*/ 41 h 215"/>
                  <a:gd name="T80" fmla="*/ 32 w 73"/>
                  <a:gd name="T81" fmla="*/ 39 h 215"/>
                  <a:gd name="T82" fmla="*/ 38 w 73"/>
                  <a:gd name="T83" fmla="*/ 47 h 215"/>
                  <a:gd name="T84" fmla="*/ 28 w 73"/>
                  <a:gd name="T85" fmla="*/ 62 h 215"/>
                  <a:gd name="T86" fmla="*/ 31 w 73"/>
                  <a:gd name="T87" fmla="*/ 81 h 215"/>
                  <a:gd name="T88" fmla="*/ 31 w 73"/>
                  <a:gd name="T89" fmla="*/ 89 h 215"/>
                  <a:gd name="T90" fmla="*/ 30 w 73"/>
                  <a:gd name="T91" fmla="*/ 99 h 215"/>
                  <a:gd name="T92" fmla="*/ 48 w 73"/>
                  <a:gd name="T93" fmla="*/ 115 h 215"/>
                  <a:gd name="T94" fmla="*/ 50 w 73"/>
                  <a:gd name="T95" fmla="*/ 115 h 215"/>
                  <a:gd name="T96" fmla="*/ 51 w 73"/>
                  <a:gd name="T97" fmla="*/ 109 h 215"/>
                  <a:gd name="T98" fmla="*/ 55 w 73"/>
                  <a:gd name="T99" fmla="*/ 79 h 215"/>
                  <a:gd name="T100" fmla="*/ 53 w 73"/>
                  <a:gd name="T101" fmla="*/ 35 h 215"/>
                  <a:gd name="T102" fmla="*/ 60 w 73"/>
                  <a:gd name="T103" fmla="*/ 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215">
                    <a:moveTo>
                      <a:pt x="65" y="0"/>
                    </a:moveTo>
                    <a:cubicBezTo>
                      <a:pt x="66" y="0"/>
                      <a:pt x="67" y="0"/>
                      <a:pt x="67" y="1"/>
                    </a:cubicBezTo>
                    <a:cubicBezTo>
                      <a:pt x="70" y="3"/>
                      <a:pt x="68" y="10"/>
                      <a:pt x="69" y="15"/>
                    </a:cubicBezTo>
                    <a:cubicBezTo>
                      <a:pt x="69" y="16"/>
                      <a:pt x="69" y="17"/>
                      <a:pt x="69" y="18"/>
                    </a:cubicBezTo>
                    <a:cubicBezTo>
                      <a:pt x="71" y="22"/>
                      <a:pt x="69" y="30"/>
                      <a:pt x="67" y="34"/>
                    </a:cubicBezTo>
                    <a:cubicBezTo>
                      <a:pt x="66" y="35"/>
                      <a:pt x="66" y="37"/>
                      <a:pt x="65" y="37"/>
                    </a:cubicBezTo>
                    <a:cubicBezTo>
                      <a:pt x="64" y="39"/>
                      <a:pt x="65" y="45"/>
                      <a:pt x="66" y="46"/>
                    </a:cubicBezTo>
                    <a:cubicBezTo>
                      <a:pt x="66" y="47"/>
                      <a:pt x="66" y="51"/>
                      <a:pt x="67" y="53"/>
                    </a:cubicBezTo>
                    <a:cubicBezTo>
                      <a:pt x="67" y="55"/>
                      <a:pt x="67" y="57"/>
                      <a:pt x="67" y="59"/>
                    </a:cubicBezTo>
                    <a:cubicBezTo>
                      <a:pt x="67" y="61"/>
                      <a:pt x="67" y="63"/>
                      <a:pt x="68" y="65"/>
                    </a:cubicBezTo>
                    <a:cubicBezTo>
                      <a:pt x="68" y="67"/>
                      <a:pt x="67" y="70"/>
                      <a:pt x="67" y="71"/>
                    </a:cubicBezTo>
                    <a:cubicBezTo>
                      <a:pt x="67" y="71"/>
                      <a:pt x="68" y="73"/>
                      <a:pt x="68" y="74"/>
                    </a:cubicBezTo>
                    <a:cubicBezTo>
                      <a:pt x="69" y="76"/>
                      <a:pt x="67" y="82"/>
                      <a:pt x="68" y="85"/>
                    </a:cubicBezTo>
                    <a:cubicBezTo>
                      <a:pt x="68" y="86"/>
                      <a:pt x="65" y="89"/>
                      <a:pt x="67" y="91"/>
                    </a:cubicBezTo>
                    <a:cubicBezTo>
                      <a:pt x="67" y="92"/>
                      <a:pt x="66" y="94"/>
                      <a:pt x="67" y="95"/>
                    </a:cubicBezTo>
                    <a:cubicBezTo>
                      <a:pt x="68" y="97"/>
                      <a:pt x="68" y="98"/>
                      <a:pt x="69" y="99"/>
                    </a:cubicBezTo>
                    <a:cubicBezTo>
                      <a:pt x="69" y="101"/>
                      <a:pt x="69" y="104"/>
                      <a:pt x="69" y="106"/>
                    </a:cubicBezTo>
                    <a:cubicBezTo>
                      <a:pt x="70" y="106"/>
                      <a:pt x="71" y="107"/>
                      <a:pt x="71" y="107"/>
                    </a:cubicBezTo>
                    <a:cubicBezTo>
                      <a:pt x="72" y="109"/>
                      <a:pt x="71" y="110"/>
                      <a:pt x="72" y="112"/>
                    </a:cubicBezTo>
                    <a:cubicBezTo>
                      <a:pt x="72" y="113"/>
                      <a:pt x="73" y="112"/>
                      <a:pt x="73" y="114"/>
                    </a:cubicBezTo>
                    <a:cubicBezTo>
                      <a:pt x="72" y="114"/>
                      <a:pt x="71" y="116"/>
                      <a:pt x="72" y="117"/>
                    </a:cubicBezTo>
                    <a:cubicBezTo>
                      <a:pt x="71" y="117"/>
                      <a:pt x="70" y="118"/>
                      <a:pt x="69" y="118"/>
                    </a:cubicBezTo>
                    <a:cubicBezTo>
                      <a:pt x="69" y="119"/>
                      <a:pt x="67" y="127"/>
                      <a:pt x="67" y="127"/>
                    </a:cubicBezTo>
                    <a:cubicBezTo>
                      <a:pt x="67" y="128"/>
                      <a:pt x="68" y="129"/>
                      <a:pt x="68" y="130"/>
                    </a:cubicBezTo>
                    <a:cubicBezTo>
                      <a:pt x="68" y="132"/>
                      <a:pt x="68" y="133"/>
                      <a:pt x="68" y="134"/>
                    </a:cubicBezTo>
                    <a:cubicBezTo>
                      <a:pt x="68" y="135"/>
                      <a:pt x="67" y="138"/>
                      <a:pt x="67" y="137"/>
                    </a:cubicBezTo>
                    <a:cubicBezTo>
                      <a:pt x="67" y="138"/>
                      <a:pt x="67" y="138"/>
                      <a:pt x="67" y="139"/>
                    </a:cubicBezTo>
                    <a:cubicBezTo>
                      <a:pt x="67" y="139"/>
                      <a:pt x="66" y="148"/>
                      <a:pt x="67" y="148"/>
                    </a:cubicBezTo>
                    <a:cubicBezTo>
                      <a:pt x="67" y="148"/>
                      <a:pt x="67" y="149"/>
                      <a:pt x="67" y="149"/>
                    </a:cubicBezTo>
                    <a:cubicBezTo>
                      <a:pt x="66" y="152"/>
                      <a:pt x="64" y="155"/>
                      <a:pt x="65" y="157"/>
                    </a:cubicBezTo>
                    <a:cubicBezTo>
                      <a:pt x="65" y="157"/>
                      <a:pt x="65" y="158"/>
                      <a:pt x="65" y="158"/>
                    </a:cubicBezTo>
                    <a:cubicBezTo>
                      <a:pt x="65" y="158"/>
                      <a:pt x="65" y="158"/>
                      <a:pt x="64" y="159"/>
                    </a:cubicBezTo>
                    <a:cubicBezTo>
                      <a:pt x="64" y="159"/>
                      <a:pt x="64" y="159"/>
                      <a:pt x="64" y="159"/>
                    </a:cubicBezTo>
                    <a:cubicBezTo>
                      <a:pt x="64" y="160"/>
                      <a:pt x="64" y="160"/>
                      <a:pt x="63" y="160"/>
                    </a:cubicBezTo>
                    <a:cubicBezTo>
                      <a:pt x="63" y="162"/>
                      <a:pt x="63" y="164"/>
                      <a:pt x="63" y="166"/>
                    </a:cubicBezTo>
                    <a:cubicBezTo>
                      <a:pt x="63" y="167"/>
                      <a:pt x="63" y="167"/>
                      <a:pt x="63" y="168"/>
                    </a:cubicBezTo>
                    <a:cubicBezTo>
                      <a:pt x="61" y="173"/>
                      <a:pt x="64" y="179"/>
                      <a:pt x="65" y="181"/>
                    </a:cubicBezTo>
                    <a:cubicBezTo>
                      <a:pt x="65" y="183"/>
                      <a:pt x="65" y="184"/>
                      <a:pt x="64" y="186"/>
                    </a:cubicBezTo>
                    <a:cubicBezTo>
                      <a:pt x="64" y="186"/>
                      <a:pt x="64" y="186"/>
                      <a:pt x="64" y="186"/>
                    </a:cubicBezTo>
                    <a:cubicBezTo>
                      <a:pt x="64" y="186"/>
                      <a:pt x="65" y="197"/>
                      <a:pt x="65" y="197"/>
                    </a:cubicBezTo>
                    <a:cubicBezTo>
                      <a:pt x="65" y="197"/>
                      <a:pt x="64" y="201"/>
                      <a:pt x="64" y="201"/>
                    </a:cubicBezTo>
                    <a:cubicBezTo>
                      <a:pt x="65" y="202"/>
                      <a:pt x="65" y="207"/>
                      <a:pt x="65" y="208"/>
                    </a:cubicBezTo>
                    <a:cubicBezTo>
                      <a:pt x="65" y="209"/>
                      <a:pt x="64" y="209"/>
                      <a:pt x="63" y="209"/>
                    </a:cubicBezTo>
                    <a:cubicBezTo>
                      <a:pt x="63" y="211"/>
                      <a:pt x="63" y="214"/>
                      <a:pt x="61" y="215"/>
                    </a:cubicBezTo>
                    <a:cubicBezTo>
                      <a:pt x="60" y="215"/>
                      <a:pt x="61" y="215"/>
                      <a:pt x="60" y="215"/>
                    </a:cubicBezTo>
                    <a:cubicBezTo>
                      <a:pt x="57" y="213"/>
                      <a:pt x="58" y="210"/>
                      <a:pt x="55" y="208"/>
                    </a:cubicBezTo>
                    <a:cubicBezTo>
                      <a:pt x="55" y="208"/>
                      <a:pt x="56" y="208"/>
                      <a:pt x="56" y="207"/>
                    </a:cubicBezTo>
                    <a:cubicBezTo>
                      <a:pt x="56" y="206"/>
                      <a:pt x="54" y="205"/>
                      <a:pt x="53" y="204"/>
                    </a:cubicBezTo>
                    <a:cubicBezTo>
                      <a:pt x="52" y="202"/>
                      <a:pt x="53" y="199"/>
                      <a:pt x="52" y="197"/>
                    </a:cubicBezTo>
                    <a:cubicBezTo>
                      <a:pt x="51" y="194"/>
                      <a:pt x="50" y="188"/>
                      <a:pt x="48" y="186"/>
                    </a:cubicBezTo>
                    <a:cubicBezTo>
                      <a:pt x="48" y="185"/>
                      <a:pt x="49" y="183"/>
                      <a:pt x="49" y="182"/>
                    </a:cubicBezTo>
                    <a:cubicBezTo>
                      <a:pt x="48" y="181"/>
                      <a:pt x="48" y="179"/>
                      <a:pt x="48" y="178"/>
                    </a:cubicBezTo>
                    <a:cubicBezTo>
                      <a:pt x="48" y="174"/>
                      <a:pt x="49" y="168"/>
                      <a:pt x="48" y="166"/>
                    </a:cubicBezTo>
                    <a:cubicBezTo>
                      <a:pt x="46" y="163"/>
                      <a:pt x="51" y="148"/>
                      <a:pt x="45" y="147"/>
                    </a:cubicBezTo>
                    <a:cubicBezTo>
                      <a:pt x="43" y="148"/>
                      <a:pt x="40" y="148"/>
                      <a:pt x="38" y="149"/>
                    </a:cubicBezTo>
                    <a:cubicBezTo>
                      <a:pt x="37" y="150"/>
                      <a:pt x="35" y="152"/>
                      <a:pt x="33" y="153"/>
                    </a:cubicBezTo>
                    <a:cubicBezTo>
                      <a:pt x="33" y="153"/>
                      <a:pt x="23" y="157"/>
                      <a:pt x="23" y="157"/>
                    </a:cubicBezTo>
                    <a:cubicBezTo>
                      <a:pt x="21" y="158"/>
                      <a:pt x="20" y="160"/>
                      <a:pt x="18" y="161"/>
                    </a:cubicBezTo>
                    <a:cubicBezTo>
                      <a:pt x="16" y="161"/>
                      <a:pt x="15" y="161"/>
                      <a:pt x="13" y="161"/>
                    </a:cubicBezTo>
                    <a:cubicBezTo>
                      <a:pt x="13" y="162"/>
                      <a:pt x="12" y="162"/>
                      <a:pt x="11" y="163"/>
                    </a:cubicBezTo>
                    <a:cubicBezTo>
                      <a:pt x="8" y="164"/>
                      <a:pt x="5" y="159"/>
                      <a:pt x="4" y="157"/>
                    </a:cubicBezTo>
                    <a:cubicBezTo>
                      <a:pt x="4" y="156"/>
                      <a:pt x="4" y="156"/>
                      <a:pt x="4" y="155"/>
                    </a:cubicBezTo>
                    <a:cubicBezTo>
                      <a:pt x="2" y="152"/>
                      <a:pt x="2" y="150"/>
                      <a:pt x="0" y="148"/>
                    </a:cubicBezTo>
                    <a:cubicBezTo>
                      <a:pt x="1" y="147"/>
                      <a:pt x="0" y="146"/>
                      <a:pt x="0" y="147"/>
                    </a:cubicBezTo>
                    <a:cubicBezTo>
                      <a:pt x="0" y="147"/>
                      <a:pt x="0" y="144"/>
                      <a:pt x="0" y="144"/>
                    </a:cubicBezTo>
                    <a:cubicBezTo>
                      <a:pt x="0" y="142"/>
                      <a:pt x="0" y="138"/>
                      <a:pt x="0" y="138"/>
                    </a:cubicBezTo>
                    <a:cubicBezTo>
                      <a:pt x="2" y="137"/>
                      <a:pt x="1" y="129"/>
                      <a:pt x="0" y="127"/>
                    </a:cubicBezTo>
                    <a:cubicBezTo>
                      <a:pt x="0" y="127"/>
                      <a:pt x="0" y="127"/>
                      <a:pt x="0" y="127"/>
                    </a:cubicBezTo>
                    <a:cubicBezTo>
                      <a:pt x="0" y="126"/>
                      <a:pt x="1" y="124"/>
                      <a:pt x="0" y="123"/>
                    </a:cubicBezTo>
                    <a:cubicBezTo>
                      <a:pt x="2" y="119"/>
                      <a:pt x="7" y="115"/>
                      <a:pt x="8" y="112"/>
                    </a:cubicBezTo>
                    <a:cubicBezTo>
                      <a:pt x="8" y="111"/>
                      <a:pt x="8" y="110"/>
                      <a:pt x="8" y="109"/>
                    </a:cubicBezTo>
                    <a:cubicBezTo>
                      <a:pt x="10" y="104"/>
                      <a:pt x="10" y="93"/>
                      <a:pt x="12" y="90"/>
                    </a:cubicBezTo>
                    <a:cubicBezTo>
                      <a:pt x="12" y="87"/>
                      <a:pt x="12" y="85"/>
                      <a:pt x="12" y="83"/>
                    </a:cubicBezTo>
                    <a:cubicBezTo>
                      <a:pt x="12" y="79"/>
                      <a:pt x="11" y="76"/>
                      <a:pt x="12" y="73"/>
                    </a:cubicBezTo>
                    <a:cubicBezTo>
                      <a:pt x="13" y="70"/>
                      <a:pt x="13" y="66"/>
                      <a:pt x="14" y="65"/>
                    </a:cubicBezTo>
                    <a:cubicBezTo>
                      <a:pt x="14" y="64"/>
                      <a:pt x="14" y="64"/>
                      <a:pt x="13" y="64"/>
                    </a:cubicBezTo>
                    <a:cubicBezTo>
                      <a:pt x="13" y="63"/>
                      <a:pt x="15" y="60"/>
                      <a:pt x="14" y="58"/>
                    </a:cubicBezTo>
                    <a:cubicBezTo>
                      <a:pt x="16" y="55"/>
                      <a:pt x="17" y="50"/>
                      <a:pt x="18" y="47"/>
                    </a:cubicBezTo>
                    <a:cubicBezTo>
                      <a:pt x="19" y="47"/>
                      <a:pt x="20" y="46"/>
                      <a:pt x="21" y="45"/>
                    </a:cubicBezTo>
                    <a:cubicBezTo>
                      <a:pt x="23" y="44"/>
                      <a:pt x="21" y="42"/>
                      <a:pt x="24" y="41"/>
                    </a:cubicBezTo>
                    <a:cubicBezTo>
                      <a:pt x="24" y="41"/>
                      <a:pt x="24" y="40"/>
                      <a:pt x="24" y="40"/>
                    </a:cubicBezTo>
                    <a:cubicBezTo>
                      <a:pt x="26" y="40"/>
                      <a:pt x="31" y="38"/>
                      <a:pt x="32" y="39"/>
                    </a:cubicBezTo>
                    <a:cubicBezTo>
                      <a:pt x="33" y="40"/>
                      <a:pt x="33" y="41"/>
                      <a:pt x="34" y="43"/>
                    </a:cubicBezTo>
                    <a:cubicBezTo>
                      <a:pt x="35" y="44"/>
                      <a:pt x="37" y="45"/>
                      <a:pt x="38" y="47"/>
                    </a:cubicBezTo>
                    <a:cubicBezTo>
                      <a:pt x="39" y="48"/>
                      <a:pt x="39" y="49"/>
                      <a:pt x="38" y="50"/>
                    </a:cubicBezTo>
                    <a:cubicBezTo>
                      <a:pt x="37" y="59"/>
                      <a:pt x="31" y="56"/>
                      <a:pt x="28" y="62"/>
                    </a:cubicBezTo>
                    <a:cubicBezTo>
                      <a:pt x="27" y="65"/>
                      <a:pt x="30" y="74"/>
                      <a:pt x="31" y="76"/>
                    </a:cubicBezTo>
                    <a:cubicBezTo>
                      <a:pt x="32" y="78"/>
                      <a:pt x="31" y="80"/>
                      <a:pt x="31" y="81"/>
                    </a:cubicBezTo>
                    <a:cubicBezTo>
                      <a:pt x="31" y="82"/>
                      <a:pt x="31" y="84"/>
                      <a:pt x="30" y="85"/>
                    </a:cubicBezTo>
                    <a:cubicBezTo>
                      <a:pt x="30" y="86"/>
                      <a:pt x="31" y="88"/>
                      <a:pt x="31" y="89"/>
                    </a:cubicBezTo>
                    <a:cubicBezTo>
                      <a:pt x="31" y="92"/>
                      <a:pt x="30" y="93"/>
                      <a:pt x="30" y="94"/>
                    </a:cubicBezTo>
                    <a:cubicBezTo>
                      <a:pt x="29" y="95"/>
                      <a:pt x="30" y="99"/>
                      <a:pt x="30" y="99"/>
                    </a:cubicBezTo>
                    <a:cubicBezTo>
                      <a:pt x="28" y="100"/>
                      <a:pt x="27" y="110"/>
                      <a:pt x="28" y="111"/>
                    </a:cubicBezTo>
                    <a:cubicBezTo>
                      <a:pt x="30" y="115"/>
                      <a:pt x="41" y="114"/>
                      <a:pt x="48" y="115"/>
                    </a:cubicBezTo>
                    <a:cubicBezTo>
                      <a:pt x="48" y="114"/>
                      <a:pt x="48" y="115"/>
                      <a:pt x="49" y="114"/>
                    </a:cubicBezTo>
                    <a:cubicBezTo>
                      <a:pt x="49" y="115"/>
                      <a:pt x="49" y="115"/>
                      <a:pt x="50" y="115"/>
                    </a:cubicBezTo>
                    <a:cubicBezTo>
                      <a:pt x="51" y="113"/>
                      <a:pt x="51" y="113"/>
                      <a:pt x="52" y="111"/>
                    </a:cubicBezTo>
                    <a:cubicBezTo>
                      <a:pt x="51" y="111"/>
                      <a:pt x="51" y="111"/>
                      <a:pt x="51" y="109"/>
                    </a:cubicBezTo>
                    <a:cubicBezTo>
                      <a:pt x="56" y="105"/>
                      <a:pt x="55" y="98"/>
                      <a:pt x="56" y="90"/>
                    </a:cubicBezTo>
                    <a:cubicBezTo>
                      <a:pt x="56" y="87"/>
                      <a:pt x="55" y="83"/>
                      <a:pt x="55" y="79"/>
                    </a:cubicBezTo>
                    <a:cubicBezTo>
                      <a:pt x="57" y="77"/>
                      <a:pt x="56" y="67"/>
                      <a:pt x="56" y="63"/>
                    </a:cubicBezTo>
                    <a:cubicBezTo>
                      <a:pt x="56" y="50"/>
                      <a:pt x="57" y="44"/>
                      <a:pt x="53" y="35"/>
                    </a:cubicBezTo>
                    <a:cubicBezTo>
                      <a:pt x="53" y="30"/>
                      <a:pt x="53" y="25"/>
                      <a:pt x="53" y="19"/>
                    </a:cubicBezTo>
                    <a:cubicBezTo>
                      <a:pt x="57" y="17"/>
                      <a:pt x="58" y="5"/>
                      <a:pt x="60" y="4"/>
                    </a:cubicBezTo>
                    <a:cubicBezTo>
                      <a:pt x="61" y="2"/>
                      <a:pt x="64" y="2"/>
                      <a:pt x="6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35" name="Freeform 57"/>
              <p:cNvSpPr/>
              <p:nvPr/>
            </p:nvSpPr>
            <p:spPr bwMode="auto">
              <a:xfrm>
                <a:off x="6388101" y="3040063"/>
                <a:ext cx="76200" cy="436563"/>
              </a:xfrm>
              <a:custGeom>
                <a:avLst/>
                <a:gdLst>
                  <a:gd name="T0" fmla="*/ 10 w 25"/>
                  <a:gd name="T1" fmla="*/ 0 h 143"/>
                  <a:gd name="T2" fmla="*/ 16 w 25"/>
                  <a:gd name="T3" fmla="*/ 0 h 143"/>
                  <a:gd name="T4" fmla="*/ 24 w 25"/>
                  <a:gd name="T5" fmla="*/ 12 h 143"/>
                  <a:gd name="T6" fmla="*/ 25 w 25"/>
                  <a:gd name="T7" fmla="*/ 18 h 143"/>
                  <a:gd name="T8" fmla="*/ 23 w 25"/>
                  <a:gd name="T9" fmla="*/ 24 h 143"/>
                  <a:gd name="T10" fmla="*/ 22 w 25"/>
                  <a:gd name="T11" fmla="*/ 26 h 143"/>
                  <a:gd name="T12" fmla="*/ 22 w 25"/>
                  <a:gd name="T13" fmla="*/ 26 h 143"/>
                  <a:gd name="T14" fmla="*/ 21 w 25"/>
                  <a:gd name="T15" fmla="*/ 29 h 143"/>
                  <a:gd name="T16" fmla="*/ 19 w 25"/>
                  <a:gd name="T17" fmla="*/ 32 h 143"/>
                  <a:gd name="T18" fmla="*/ 21 w 25"/>
                  <a:gd name="T19" fmla="*/ 48 h 143"/>
                  <a:gd name="T20" fmla="*/ 21 w 25"/>
                  <a:gd name="T21" fmla="*/ 64 h 143"/>
                  <a:gd name="T22" fmla="*/ 21 w 25"/>
                  <a:gd name="T23" fmla="*/ 64 h 143"/>
                  <a:gd name="T24" fmla="*/ 17 w 25"/>
                  <a:gd name="T25" fmla="*/ 69 h 143"/>
                  <a:gd name="T26" fmla="*/ 17 w 25"/>
                  <a:gd name="T27" fmla="*/ 76 h 143"/>
                  <a:gd name="T28" fmla="*/ 17 w 25"/>
                  <a:gd name="T29" fmla="*/ 76 h 143"/>
                  <a:gd name="T30" fmla="*/ 17 w 25"/>
                  <a:gd name="T31" fmla="*/ 81 h 143"/>
                  <a:gd name="T32" fmla="*/ 17 w 25"/>
                  <a:gd name="T33" fmla="*/ 90 h 143"/>
                  <a:gd name="T34" fmla="*/ 17 w 25"/>
                  <a:gd name="T35" fmla="*/ 91 h 143"/>
                  <a:gd name="T36" fmla="*/ 18 w 25"/>
                  <a:gd name="T37" fmla="*/ 97 h 143"/>
                  <a:gd name="T38" fmla="*/ 17 w 25"/>
                  <a:gd name="T39" fmla="*/ 100 h 143"/>
                  <a:gd name="T40" fmla="*/ 17 w 25"/>
                  <a:gd name="T41" fmla="*/ 100 h 143"/>
                  <a:gd name="T42" fmla="*/ 18 w 25"/>
                  <a:gd name="T43" fmla="*/ 100 h 143"/>
                  <a:gd name="T44" fmla="*/ 18 w 25"/>
                  <a:gd name="T45" fmla="*/ 102 h 143"/>
                  <a:gd name="T46" fmla="*/ 18 w 25"/>
                  <a:gd name="T47" fmla="*/ 108 h 143"/>
                  <a:gd name="T48" fmla="*/ 17 w 25"/>
                  <a:gd name="T49" fmla="*/ 108 h 143"/>
                  <a:gd name="T50" fmla="*/ 17 w 25"/>
                  <a:gd name="T51" fmla="*/ 113 h 143"/>
                  <a:gd name="T52" fmla="*/ 16 w 25"/>
                  <a:gd name="T53" fmla="*/ 117 h 143"/>
                  <a:gd name="T54" fmla="*/ 16 w 25"/>
                  <a:gd name="T55" fmla="*/ 118 h 143"/>
                  <a:gd name="T56" fmla="*/ 15 w 25"/>
                  <a:gd name="T57" fmla="*/ 119 h 143"/>
                  <a:gd name="T58" fmla="*/ 15 w 25"/>
                  <a:gd name="T59" fmla="*/ 121 h 143"/>
                  <a:gd name="T60" fmla="*/ 12 w 25"/>
                  <a:gd name="T61" fmla="*/ 130 h 143"/>
                  <a:gd name="T62" fmla="*/ 5 w 25"/>
                  <a:gd name="T63" fmla="*/ 142 h 143"/>
                  <a:gd name="T64" fmla="*/ 3 w 25"/>
                  <a:gd name="T65" fmla="*/ 141 h 143"/>
                  <a:gd name="T66" fmla="*/ 0 w 25"/>
                  <a:gd name="T67" fmla="*/ 129 h 143"/>
                  <a:gd name="T68" fmla="*/ 1 w 25"/>
                  <a:gd name="T69" fmla="*/ 127 h 143"/>
                  <a:gd name="T70" fmla="*/ 4 w 25"/>
                  <a:gd name="T71" fmla="*/ 126 h 143"/>
                  <a:gd name="T72" fmla="*/ 5 w 25"/>
                  <a:gd name="T73" fmla="*/ 126 h 143"/>
                  <a:gd name="T74" fmla="*/ 8 w 25"/>
                  <a:gd name="T75" fmla="*/ 123 h 143"/>
                  <a:gd name="T76" fmla="*/ 9 w 25"/>
                  <a:gd name="T77" fmla="*/ 114 h 143"/>
                  <a:gd name="T78" fmla="*/ 9 w 25"/>
                  <a:gd name="T79" fmla="*/ 104 h 143"/>
                  <a:gd name="T80" fmla="*/ 9 w 25"/>
                  <a:gd name="T81" fmla="*/ 92 h 143"/>
                  <a:gd name="T82" fmla="*/ 8 w 25"/>
                  <a:gd name="T83" fmla="*/ 83 h 143"/>
                  <a:gd name="T84" fmla="*/ 9 w 25"/>
                  <a:gd name="T85" fmla="*/ 62 h 143"/>
                  <a:gd name="T86" fmla="*/ 8 w 25"/>
                  <a:gd name="T87" fmla="*/ 58 h 143"/>
                  <a:gd name="T88" fmla="*/ 8 w 25"/>
                  <a:gd name="T89" fmla="*/ 57 h 143"/>
                  <a:gd name="T90" fmla="*/ 9 w 25"/>
                  <a:gd name="T91" fmla="*/ 52 h 143"/>
                  <a:gd name="T92" fmla="*/ 10 w 25"/>
                  <a:gd name="T93" fmla="*/ 52 h 143"/>
                  <a:gd name="T94" fmla="*/ 9 w 25"/>
                  <a:gd name="T95" fmla="*/ 48 h 143"/>
                  <a:gd name="T96" fmla="*/ 9 w 25"/>
                  <a:gd name="T97" fmla="*/ 34 h 143"/>
                  <a:gd name="T98" fmla="*/ 9 w 25"/>
                  <a:gd name="T99" fmla="*/ 25 h 143"/>
                  <a:gd name="T100" fmla="*/ 8 w 25"/>
                  <a:gd name="T101" fmla="*/ 20 h 143"/>
                  <a:gd name="T102" fmla="*/ 9 w 25"/>
                  <a:gd name="T103" fmla="*/ 11 h 143"/>
                  <a:gd name="T104" fmla="*/ 10 w 25"/>
                  <a:gd name="T10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143">
                    <a:moveTo>
                      <a:pt x="10" y="0"/>
                    </a:moveTo>
                    <a:cubicBezTo>
                      <a:pt x="11" y="0"/>
                      <a:pt x="16" y="0"/>
                      <a:pt x="16" y="0"/>
                    </a:cubicBezTo>
                    <a:cubicBezTo>
                      <a:pt x="20" y="0"/>
                      <a:pt x="23" y="10"/>
                      <a:pt x="24" y="12"/>
                    </a:cubicBezTo>
                    <a:cubicBezTo>
                      <a:pt x="24" y="12"/>
                      <a:pt x="24" y="17"/>
                      <a:pt x="25" y="18"/>
                    </a:cubicBezTo>
                    <a:cubicBezTo>
                      <a:pt x="23" y="19"/>
                      <a:pt x="24" y="22"/>
                      <a:pt x="23" y="24"/>
                    </a:cubicBezTo>
                    <a:cubicBezTo>
                      <a:pt x="23" y="25"/>
                      <a:pt x="22" y="25"/>
                      <a:pt x="22" y="26"/>
                    </a:cubicBezTo>
                    <a:cubicBezTo>
                      <a:pt x="22" y="26"/>
                      <a:pt x="22" y="26"/>
                      <a:pt x="22" y="26"/>
                    </a:cubicBezTo>
                    <a:cubicBezTo>
                      <a:pt x="21" y="27"/>
                      <a:pt x="21" y="28"/>
                      <a:pt x="21" y="29"/>
                    </a:cubicBezTo>
                    <a:cubicBezTo>
                      <a:pt x="20" y="30"/>
                      <a:pt x="19" y="31"/>
                      <a:pt x="19" y="32"/>
                    </a:cubicBezTo>
                    <a:cubicBezTo>
                      <a:pt x="17" y="37"/>
                      <a:pt x="20" y="46"/>
                      <a:pt x="21" y="48"/>
                    </a:cubicBezTo>
                    <a:cubicBezTo>
                      <a:pt x="22" y="49"/>
                      <a:pt x="21" y="62"/>
                      <a:pt x="21" y="64"/>
                    </a:cubicBezTo>
                    <a:cubicBezTo>
                      <a:pt x="21" y="64"/>
                      <a:pt x="21" y="64"/>
                      <a:pt x="21" y="64"/>
                    </a:cubicBezTo>
                    <a:cubicBezTo>
                      <a:pt x="20" y="66"/>
                      <a:pt x="19" y="67"/>
                      <a:pt x="17" y="69"/>
                    </a:cubicBezTo>
                    <a:cubicBezTo>
                      <a:pt x="17" y="69"/>
                      <a:pt x="17" y="76"/>
                      <a:pt x="17" y="76"/>
                    </a:cubicBezTo>
                    <a:cubicBezTo>
                      <a:pt x="17" y="76"/>
                      <a:pt x="17" y="76"/>
                      <a:pt x="17" y="76"/>
                    </a:cubicBezTo>
                    <a:cubicBezTo>
                      <a:pt x="16" y="77"/>
                      <a:pt x="17" y="81"/>
                      <a:pt x="17" y="81"/>
                    </a:cubicBezTo>
                    <a:cubicBezTo>
                      <a:pt x="17" y="82"/>
                      <a:pt x="17" y="88"/>
                      <a:pt x="17" y="90"/>
                    </a:cubicBezTo>
                    <a:cubicBezTo>
                      <a:pt x="17" y="91"/>
                      <a:pt x="18" y="91"/>
                      <a:pt x="17" y="91"/>
                    </a:cubicBezTo>
                    <a:cubicBezTo>
                      <a:pt x="16" y="93"/>
                      <a:pt x="18" y="97"/>
                      <a:pt x="18" y="97"/>
                    </a:cubicBezTo>
                    <a:cubicBezTo>
                      <a:pt x="18" y="98"/>
                      <a:pt x="18" y="99"/>
                      <a:pt x="17" y="100"/>
                    </a:cubicBezTo>
                    <a:cubicBezTo>
                      <a:pt x="17" y="100"/>
                      <a:pt x="17" y="100"/>
                      <a:pt x="17" y="100"/>
                    </a:cubicBezTo>
                    <a:cubicBezTo>
                      <a:pt x="18" y="100"/>
                      <a:pt x="18" y="100"/>
                      <a:pt x="18" y="100"/>
                    </a:cubicBezTo>
                    <a:cubicBezTo>
                      <a:pt x="18" y="101"/>
                      <a:pt x="18" y="102"/>
                      <a:pt x="18" y="102"/>
                    </a:cubicBezTo>
                    <a:cubicBezTo>
                      <a:pt x="17" y="104"/>
                      <a:pt x="18" y="106"/>
                      <a:pt x="18" y="108"/>
                    </a:cubicBezTo>
                    <a:cubicBezTo>
                      <a:pt x="18" y="108"/>
                      <a:pt x="18" y="108"/>
                      <a:pt x="17" y="108"/>
                    </a:cubicBezTo>
                    <a:cubicBezTo>
                      <a:pt x="17" y="110"/>
                      <a:pt x="17" y="112"/>
                      <a:pt x="17" y="113"/>
                    </a:cubicBezTo>
                    <a:cubicBezTo>
                      <a:pt x="17" y="115"/>
                      <a:pt x="16" y="116"/>
                      <a:pt x="16" y="117"/>
                    </a:cubicBezTo>
                    <a:cubicBezTo>
                      <a:pt x="16" y="118"/>
                      <a:pt x="16" y="118"/>
                      <a:pt x="16" y="118"/>
                    </a:cubicBezTo>
                    <a:cubicBezTo>
                      <a:pt x="15" y="118"/>
                      <a:pt x="15" y="119"/>
                      <a:pt x="15" y="119"/>
                    </a:cubicBezTo>
                    <a:cubicBezTo>
                      <a:pt x="15" y="119"/>
                      <a:pt x="15" y="120"/>
                      <a:pt x="15" y="121"/>
                    </a:cubicBezTo>
                    <a:cubicBezTo>
                      <a:pt x="16" y="126"/>
                      <a:pt x="15" y="128"/>
                      <a:pt x="12" y="130"/>
                    </a:cubicBezTo>
                    <a:cubicBezTo>
                      <a:pt x="13" y="136"/>
                      <a:pt x="10" y="143"/>
                      <a:pt x="5" y="142"/>
                    </a:cubicBezTo>
                    <a:cubicBezTo>
                      <a:pt x="4" y="142"/>
                      <a:pt x="4" y="141"/>
                      <a:pt x="3" y="141"/>
                    </a:cubicBezTo>
                    <a:cubicBezTo>
                      <a:pt x="5" y="136"/>
                      <a:pt x="3" y="132"/>
                      <a:pt x="0" y="129"/>
                    </a:cubicBezTo>
                    <a:cubicBezTo>
                      <a:pt x="1" y="128"/>
                      <a:pt x="1" y="128"/>
                      <a:pt x="1" y="127"/>
                    </a:cubicBezTo>
                    <a:cubicBezTo>
                      <a:pt x="3" y="126"/>
                      <a:pt x="3" y="127"/>
                      <a:pt x="4" y="126"/>
                    </a:cubicBezTo>
                    <a:cubicBezTo>
                      <a:pt x="4" y="126"/>
                      <a:pt x="4" y="126"/>
                      <a:pt x="5" y="126"/>
                    </a:cubicBezTo>
                    <a:cubicBezTo>
                      <a:pt x="5" y="125"/>
                      <a:pt x="7" y="125"/>
                      <a:pt x="8" y="123"/>
                    </a:cubicBezTo>
                    <a:cubicBezTo>
                      <a:pt x="9" y="120"/>
                      <a:pt x="8" y="116"/>
                      <a:pt x="9" y="114"/>
                    </a:cubicBezTo>
                    <a:cubicBezTo>
                      <a:pt x="10" y="113"/>
                      <a:pt x="9" y="105"/>
                      <a:pt x="9" y="104"/>
                    </a:cubicBezTo>
                    <a:cubicBezTo>
                      <a:pt x="9" y="104"/>
                      <a:pt x="9" y="92"/>
                      <a:pt x="9" y="92"/>
                    </a:cubicBezTo>
                    <a:cubicBezTo>
                      <a:pt x="9" y="91"/>
                      <a:pt x="8" y="86"/>
                      <a:pt x="8" y="83"/>
                    </a:cubicBezTo>
                    <a:cubicBezTo>
                      <a:pt x="10" y="76"/>
                      <a:pt x="7" y="65"/>
                      <a:pt x="9" y="62"/>
                    </a:cubicBezTo>
                    <a:cubicBezTo>
                      <a:pt x="9" y="61"/>
                      <a:pt x="9" y="58"/>
                      <a:pt x="8" y="58"/>
                    </a:cubicBezTo>
                    <a:cubicBezTo>
                      <a:pt x="8" y="58"/>
                      <a:pt x="8" y="58"/>
                      <a:pt x="8" y="57"/>
                    </a:cubicBezTo>
                    <a:cubicBezTo>
                      <a:pt x="8" y="57"/>
                      <a:pt x="9" y="52"/>
                      <a:pt x="9" y="52"/>
                    </a:cubicBezTo>
                    <a:cubicBezTo>
                      <a:pt x="9" y="52"/>
                      <a:pt x="9" y="52"/>
                      <a:pt x="10" y="52"/>
                    </a:cubicBezTo>
                    <a:cubicBezTo>
                      <a:pt x="10" y="51"/>
                      <a:pt x="9" y="49"/>
                      <a:pt x="9" y="48"/>
                    </a:cubicBezTo>
                    <a:cubicBezTo>
                      <a:pt x="12" y="44"/>
                      <a:pt x="9" y="37"/>
                      <a:pt x="9" y="34"/>
                    </a:cubicBezTo>
                    <a:cubicBezTo>
                      <a:pt x="10" y="32"/>
                      <a:pt x="9" y="27"/>
                      <a:pt x="9" y="25"/>
                    </a:cubicBezTo>
                    <a:cubicBezTo>
                      <a:pt x="9" y="24"/>
                      <a:pt x="9" y="21"/>
                      <a:pt x="8" y="20"/>
                    </a:cubicBezTo>
                    <a:cubicBezTo>
                      <a:pt x="7" y="19"/>
                      <a:pt x="9" y="14"/>
                      <a:pt x="9" y="11"/>
                    </a:cubicBezTo>
                    <a:cubicBezTo>
                      <a:pt x="8" y="5"/>
                      <a:pt x="5" y="6"/>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Freeform 58"/>
              <p:cNvSpPr>
                <a:spLocks noEditPoints="1"/>
              </p:cNvSpPr>
              <p:nvPr/>
            </p:nvSpPr>
            <p:spPr bwMode="auto">
              <a:xfrm>
                <a:off x="6470651" y="3033713"/>
                <a:ext cx="517525" cy="644525"/>
              </a:xfrm>
              <a:custGeom>
                <a:avLst/>
                <a:gdLst>
                  <a:gd name="T0" fmla="*/ 167 w 171"/>
                  <a:gd name="T1" fmla="*/ 161 h 211"/>
                  <a:gd name="T2" fmla="*/ 143 w 171"/>
                  <a:gd name="T3" fmla="*/ 165 h 211"/>
                  <a:gd name="T4" fmla="*/ 111 w 171"/>
                  <a:gd name="T5" fmla="*/ 167 h 211"/>
                  <a:gd name="T6" fmla="*/ 85 w 171"/>
                  <a:gd name="T7" fmla="*/ 159 h 211"/>
                  <a:gd name="T8" fmla="*/ 84 w 171"/>
                  <a:gd name="T9" fmla="*/ 147 h 211"/>
                  <a:gd name="T10" fmla="*/ 109 w 171"/>
                  <a:gd name="T11" fmla="*/ 141 h 211"/>
                  <a:gd name="T12" fmla="*/ 137 w 171"/>
                  <a:gd name="T13" fmla="*/ 128 h 211"/>
                  <a:gd name="T14" fmla="*/ 105 w 171"/>
                  <a:gd name="T15" fmla="*/ 123 h 211"/>
                  <a:gd name="T16" fmla="*/ 108 w 171"/>
                  <a:gd name="T17" fmla="*/ 102 h 211"/>
                  <a:gd name="T18" fmla="*/ 139 w 171"/>
                  <a:gd name="T19" fmla="*/ 103 h 211"/>
                  <a:gd name="T20" fmla="*/ 124 w 171"/>
                  <a:gd name="T21" fmla="*/ 90 h 211"/>
                  <a:gd name="T22" fmla="*/ 101 w 171"/>
                  <a:gd name="T23" fmla="*/ 90 h 211"/>
                  <a:gd name="T24" fmla="*/ 80 w 171"/>
                  <a:gd name="T25" fmla="*/ 79 h 211"/>
                  <a:gd name="T26" fmla="*/ 49 w 171"/>
                  <a:gd name="T27" fmla="*/ 91 h 211"/>
                  <a:gd name="T28" fmla="*/ 20 w 171"/>
                  <a:gd name="T29" fmla="*/ 54 h 211"/>
                  <a:gd name="T30" fmla="*/ 35 w 171"/>
                  <a:gd name="T31" fmla="*/ 43 h 211"/>
                  <a:gd name="T32" fmla="*/ 54 w 171"/>
                  <a:gd name="T33" fmla="*/ 33 h 211"/>
                  <a:gd name="T34" fmla="*/ 88 w 171"/>
                  <a:gd name="T35" fmla="*/ 30 h 211"/>
                  <a:gd name="T36" fmla="*/ 86 w 171"/>
                  <a:gd name="T37" fmla="*/ 44 h 211"/>
                  <a:gd name="T38" fmla="*/ 47 w 171"/>
                  <a:gd name="T39" fmla="*/ 60 h 211"/>
                  <a:gd name="T40" fmla="*/ 49 w 171"/>
                  <a:gd name="T41" fmla="*/ 67 h 211"/>
                  <a:gd name="T42" fmla="*/ 67 w 171"/>
                  <a:gd name="T43" fmla="*/ 69 h 211"/>
                  <a:gd name="T44" fmla="*/ 99 w 171"/>
                  <a:gd name="T45" fmla="*/ 68 h 211"/>
                  <a:gd name="T46" fmla="*/ 133 w 171"/>
                  <a:gd name="T47" fmla="*/ 67 h 211"/>
                  <a:gd name="T48" fmla="*/ 149 w 171"/>
                  <a:gd name="T49" fmla="*/ 61 h 211"/>
                  <a:gd name="T50" fmla="*/ 125 w 171"/>
                  <a:gd name="T51" fmla="*/ 57 h 211"/>
                  <a:gd name="T52" fmla="*/ 94 w 171"/>
                  <a:gd name="T53" fmla="*/ 56 h 211"/>
                  <a:gd name="T54" fmla="*/ 108 w 171"/>
                  <a:gd name="T55" fmla="*/ 38 h 211"/>
                  <a:gd name="T56" fmla="*/ 91 w 171"/>
                  <a:gd name="T57" fmla="*/ 8 h 211"/>
                  <a:gd name="T58" fmla="*/ 75 w 171"/>
                  <a:gd name="T59" fmla="*/ 3 h 211"/>
                  <a:gd name="T60" fmla="*/ 67 w 171"/>
                  <a:gd name="T61" fmla="*/ 0 h 211"/>
                  <a:gd name="T62" fmla="*/ 56 w 171"/>
                  <a:gd name="T63" fmla="*/ 14 h 211"/>
                  <a:gd name="T64" fmla="*/ 47 w 171"/>
                  <a:gd name="T65" fmla="*/ 21 h 211"/>
                  <a:gd name="T66" fmla="*/ 36 w 171"/>
                  <a:gd name="T67" fmla="*/ 28 h 211"/>
                  <a:gd name="T68" fmla="*/ 17 w 171"/>
                  <a:gd name="T69" fmla="*/ 37 h 211"/>
                  <a:gd name="T70" fmla="*/ 0 w 171"/>
                  <a:gd name="T71" fmla="*/ 47 h 211"/>
                  <a:gd name="T72" fmla="*/ 10 w 171"/>
                  <a:gd name="T73" fmla="*/ 52 h 211"/>
                  <a:gd name="T74" fmla="*/ 13 w 171"/>
                  <a:gd name="T75" fmla="*/ 64 h 211"/>
                  <a:gd name="T76" fmla="*/ 15 w 171"/>
                  <a:gd name="T77" fmla="*/ 87 h 211"/>
                  <a:gd name="T78" fmla="*/ 15 w 171"/>
                  <a:gd name="T79" fmla="*/ 106 h 211"/>
                  <a:gd name="T80" fmla="*/ 14 w 171"/>
                  <a:gd name="T81" fmla="*/ 130 h 211"/>
                  <a:gd name="T82" fmla="*/ 12 w 171"/>
                  <a:gd name="T83" fmla="*/ 149 h 211"/>
                  <a:gd name="T84" fmla="*/ 10 w 171"/>
                  <a:gd name="T85" fmla="*/ 183 h 211"/>
                  <a:gd name="T86" fmla="*/ 10 w 171"/>
                  <a:gd name="T87" fmla="*/ 196 h 211"/>
                  <a:gd name="T88" fmla="*/ 18 w 171"/>
                  <a:gd name="T89" fmla="*/ 205 h 211"/>
                  <a:gd name="T90" fmla="*/ 37 w 171"/>
                  <a:gd name="T91" fmla="*/ 195 h 211"/>
                  <a:gd name="T92" fmla="*/ 55 w 171"/>
                  <a:gd name="T93" fmla="*/ 191 h 211"/>
                  <a:gd name="T94" fmla="*/ 67 w 171"/>
                  <a:gd name="T95" fmla="*/ 191 h 211"/>
                  <a:gd name="T96" fmla="*/ 79 w 171"/>
                  <a:gd name="T97" fmla="*/ 192 h 211"/>
                  <a:gd name="T98" fmla="*/ 114 w 171"/>
                  <a:gd name="T99" fmla="*/ 195 h 211"/>
                  <a:gd name="T100" fmla="*/ 147 w 171"/>
                  <a:gd name="T101" fmla="*/ 202 h 211"/>
                  <a:gd name="T102" fmla="*/ 70 w 171"/>
                  <a:gd name="T103" fmla="*/ 155 h 211"/>
                  <a:gd name="T104" fmla="*/ 32 w 171"/>
                  <a:gd name="T105" fmla="*/ 172 h 211"/>
                  <a:gd name="T106" fmla="*/ 23 w 171"/>
                  <a:gd name="T107" fmla="*/ 160 h 211"/>
                  <a:gd name="T108" fmla="*/ 32 w 171"/>
                  <a:gd name="T109" fmla="*/ 146 h 211"/>
                  <a:gd name="T110" fmla="*/ 67 w 171"/>
                  <a:gd name="T111" fmla="*/ 141 h 211"/>
                  <a:gd name="T112" fmla="*/ 70 w 171"/>
                  <a:gd name="T113" fmla="*/ 124 h 211"/>
                  <a:gd name="T114" fmla="*/ 54 w 171"/>
                  <a:gd name="T115" fmla="*/ 129 h 211"/>
                  <a:gd name="T116" fmla="*/ 25 w 171"/>
                  <a:gd name="T117" fmla="*/ 121 h 211"/>
                  <a:gd name="T118" fmla="*/ 42 w 171"/>
                  <a:gd name="T119" fmla="*/ 105 h 211"/>
                  <a:gd name="T120" fmla="*/ 69 w 171"/>
                  <a:gd name="T121" fmla="*/ 10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 h="211">
                    <a:moveTo>
                      <a:pt x="167" y="171"/>
                    </a:moveTo>
                    <a:cubicBezTo>
                      <a:pt x="167" y="168"/>
                      <a:pt x="166" y="166"/>
                      <a:pt x="167" y="165"/>
                    </a:cubicBezTo>
                    <a:cubicBezTo>
                      <a:pt x="167" y="165"/>
                      <a:pt x="168" y="162"/>
                      <a:pt x="168" y="161"/>
                    </a:cubicBezTo>
                    <a:cubicBezTo>
                      <a:pt x="168" y="161"/>
                      <a:pt x="168" y="161"/>
                      <a:pt x="167" y="161"/>
                    </a:cubicBezTo>
                    <a:cubicBezTo>
                      <a:pt x="164" y="161"/>
                      <a:pt x="163" y="162"/>
                      <a:pt x="162" y="163"/>
                    </a:cubicBezTo>
                    <a:cubicBezTo>
                      <a:pt x="161" y="164"/>
                      <a:pt x="158" y="164"/>
                      <a:pt x="158" y="164"/>
                    </a:cubicBezTo>
                    <a:cubicBezTo>
                      <a:pt x="155" y="165"/>
                      <a:pt x="154" y="161"/>
                      <a:pt x="151" y="162"/>
                    </a:cubicBezTo>
                    <a:cubicBezTo>
                      <a:pt x="148" y="163"/>
                      <a:pt x="146" y="163"/>
                      <a:pt x="143" y="165"/>
                    </a:cubicBezTo>
                    <a:cubicBezTo>
                      <a:pt x="142" y="164"/>
                      <a:pt x="140" y="164"/>
                      <a:pt x="139" y="164"/>
                    </a:cubicBezTo>
                    <a:cubicBezTo>
                      <a:pt x="138" y="164"/>
                      <a:pt x="138" y="165"/>
                      <a:pt x="137" y="166"/>
                    </a:cubicBezTo>
                    <a:cubicBezTo>
                      <a:pt x="135" y="167"/>
                      <a:pt x="133" y="164"/>
                      <a:pt x="130" y="165"/>
                    </a:cubicBezTo>
                    <a:cubicBezTo>
                      <a:pt x="124" y="166"/>
                      <a:pt x="118" y="167"/>
                      <a:pt x="111" y="167"/>
                    </a:cubicBezTo>
                    <a:cubicBezTo>
                      <a:pt x="110" y="167"/>
                      <a:pt x="109" y="168"/>
                      <a:pt x="108" y="168"/>
                    </a:cubicBezTo>
                    <a:cubicBezTo>
                      <a:pt x="105" y="168"/>
                      <a:pt x="103" y="168"/>
                      <a:pt x="100" y="168"/>
                    </a:cubicBezTo>
                    <a:cubicBezTo>
                      <a:pt x="95" y="170"/>
                      <a:pt x="88" y="169"/>
                      <a:pt x="84" y="167"/>
                    </a:cubicBezTo>
                    <a:cubicBezTo>
                      <a:pt x="84" y="165"/>
                      <a:pt x="86" y="162"/>
                      <a:pt x="85" y="159"/>
                    </a:cubicBezTo>
                    <a:cubicBezTo>
                      <a:pt x="85" y="159"/>
                      <a:pt x="84" y="158"/>
                      <a:pt x="84" y="157"/>
                    </a:cubicBezTo>
                    <a:cubicBezTo>
                      <a:pt x="83" y="156"/>
                      <a:pt x="84" y="153"/>
                      <a:pt x="84" y="152"/>
                    </a:cubicBezTo>
                    <a:cubicBezTo>
                      <a:pt x="83" y="151"/>
                      <a:pt x="84" y="149"/>
                      <a:pt x="84" y="147"/>
                    </a:cubicBezTo>
                    <a:cubicBezTo>
                      <a:pt x="84" y="147"/>
                      <a:pt x="84" y="147"/>
                      <a:pt x="84" y="147"/>
                    </a:cubicBezTo>
                    <a:cubicBezTo>
                      <a:pt x="86" y="145"/>
                      <a:pt x="87" y="142"/>
                      <a:pt x="88" y="139"/>
                    </a:cubicBezTo>
                    <a:cubicBezTo>
                      <a:pt x="92" y="137"/>
                      <a:pt x="97" y="139"/>
                      <a:pt x="100" y="140"/>
                    </a:cubicBezTo>
                    <a:cubicBezTo>
                      <a:pt x="102" y="140"/>
                      <a:pt x="103" y="140"/>
                      <a:pt x="104" y="140"/>
                    </a:cubicBezTo>
                    <a:cubicBezTo>
                      <a:pt x="104" y="140"/>
                      <a:pt x="107" y="141"/>
                      <a:pt x="109" y="141"/>
                    </a:cubicBezTo>
                    <a:cubicBezTo>
                      <a:pt x="116" y="138"/>
                      <a:pt x="131" y="140"/>
                      <a:pt x="141" y="140"/>
                    </a:cubicBezTo>
                    <a:cubicBezTo>
                      <a:pt x="142" y="139"/>
                      <a:pt x="142" y="137"/>
                      <a:pt x="144" y="136"/>
                    </a:cubicBezTo>
                    <a:cubicBezTo>
                      <a:pt x="144" y="135"/>
                      <a:pt x="144" y="135"/>
                      <a:pt x="143" y="134"/>
                    </a:cubicBezTo>
                    <a:cubicBezTo>
                      <a:pt x="142" y="133"/>
                      <a:pt x="138" y="129"/>
                      <a:pt x="137" y="128"/>
                    </a:cubicBezTo>
                    <a:cubicBezTo>
                      <a:pt x="137" y="128"/>
                      <a:pt x="137" y="128"/>
                      <a:pt x="137" y="128"/>
                    </a:cubicBezTo>
                    <a:cubicBezTo>
                      <a:pt x="135" y="128"/>
                      <a:pt x="133" y="127"/>
                      <a:pt x="132" y="126"/>
                    </a:cubicBezTo>
                    <a:cubicBezTo>
                      <a:pt x="131" y="127"/>
                      <a:pt x="121" y="124"/>
                      <a:pt x="118" y="123"/>
                    </a:cubicBezTo>
                    <a:cubicBezTo>
                      <a:pt x="113" y="123"/>
                      <a:pt x="109" y="123"/>
                      <a:pt x="105" y="123"/>
                    </a:cubicBezTo>
                    <a:cubicBezTo>
                      <a:pt x="100" y="124"/>
                      <a:pt x="91" y="125"/>
                      <a:pt x="87" y="124"/>
                    </a:cubicBezTo>
                    <a:cubicBezTo>
                      <a:pt x="85" y="117"/>
                      <a:pt x="85" y="109"/>
                      <a:pt x="88" y="103"/>
                    </a:cubicBezTo>
                    <a:cubicBezTo>
                      <a:pt x="92" y="102"/>
                      <a:pt x="98" y="101"/>
                      <a:pt x="102" y="103"/>
                    </a:cubicBezTo>
                    <a:cubicBezTo>
                      <a:pt x="102" y="103"/>
                      <a:pt x="108" y="102"/>
                      <a:pt x="108" y="102"/>
                    </a:cubicBezTo>
                    <a:cubicBezTo>
                      <a:pt x="110" y="104"/>
                      <a:pt x="119" y="103"/>
                      <a:pt x="119" y="103"/>
                    </a:cubicBezTo>
                    <a:cubicBezTo>
                      <a:pt x="120" y="103"/>
                      <a:pt x="120" y="103"/>
                      <a:pt x="120" y="103"/>
                    </a:cubicBezTo>
                    <a:cubicBezTo>
                      <a:pt x="121" y="103"/>
                      <a:pt x="121" y="103"/>
                      <a:pt x="121" y="103"/>
                    </a:cubicBezTo>
                    <a:cubicBezTo>
                      <a:pt x="127" y="103"/>
                      <a:pt x="133" y="103"/>
                      <a:pt x="139" y="103"/>
                    </a:cubicBezTo>
                    <a:cubicBezTo>
                      <a:pt x="140" y="102"/>
                      <a:pt x="141" y="102"/>
                      <a:pt x="141" y="101"/>
                    </a:cubicBezTo>
                    <a:cubicBezTo>
                      <a:pt x="141" y="97"/>
                      <a:pt x="138" y="93"/>
                      <a:pt x="135" y="91"/>
                    </a:cubicBezTo>
                    <a:cubicBezTo>
                      <a:pt x="133" y="90"/>
                      <a:pt x="131" y="92"/>
                      <a:pt x="128" y="91"/>
                    </a:cubicBezTo>
                    <a:cubicBezTo>
                      <a:pt x="128" y="91"/>
                      <a:pt x="125" y="90"/>
                      <a:pt x="124" y="90"/>
                    </a:cubicBezTo>
                    <a:cubicBezTo>
                      <a:pt x="124" y="90"/>
                      <a:pt x="123" y="89"/>
                      <a:pt x="123" y="89"/>
                    </a:cubicBezTo>
                    <a:cubicBezTo>
                      <a:pt x="122" y="89"/>
                      <a:pt x="122" y="90"/>
                      <a:pt x="122" y="90"/>
                    </a:cubicBezTo>
                    <a:cubicBezTo>
                      <a:pt x="120" y="91"/>
                      <a:pt x="118" y="89"/>
                      <a:pt x="117" y="89"/>
                    </a:cubicBezTo>
                    <a:cubicBezTo>
                      <a:pt x="116" y="89"/>
                      <a:pt x="102" y="90"/>
                      <a:pt x="101" y="90"/>
                    </a:cubicBezTo>
                    <a:cubicBezTo>
                      <a:pt x="99" y="90"/>
                      <a:pt x="90" y="91"/>
                      <a:pt x="88" y="91"/>
                    </a:cubicBezTo>
                    <a:cubicBezTo>
                      <a:pt x="85" y="89"/>
                      <a:pt x="83" y="86"/>
                      <a:pt x="82" y="84"/>
                    </a:cubicBezTo>
                    <a:cubicBezTo>
                      <a:pt x="82" y="82"/>
                      <a:pt x="82" y="80"/>
                      <a:pt x="81" y="79"/>
                    </a:cubicBezTo>
                    <a:cubicBezTo>
                      <a:pt x="80" y="79"/>
                      <a:pt x="80" y="79"/>
                      <a:pt x="80" y="79"/>
                    </a:cubicBezTo>
                    <a:cubicBezTo>
                      <a:pt x="78" y="82"/>
                      <a:pt x="75" y="83"/>
                      <a:pt x="73" y="86"/>
                    </a:cubicBezTo>
                    <a:cubicBezTo>
                      <a:pt x="72" y="87"/>
                      <a:pt x="73" y="90"/>
                      <a:pt x="72" y="91"/>
                    </a:cubicBezTo>
                    <a:cubicBezTo>
                      <a:pt x="68" y="93"/>
                      <a:pt x="59" y="90"/>
                      <a:pt x="55" y="91"/>
                    </a:cubicBezTo>
                    <a:cubicBezTo>
                      <a:pt x="54" y="91"/>
                      <a:pt x="51" y="90"/>
                      <a:pt x="49" y="91"/>
                    </a:cubicBezTo>
                    <a:cubicBezTo>
                      <a:pt x="41" y="93"/>
                      <a:pt x="34" y="93"/>
                      <a:pt x="28" y="89"/>
                    </a:cubicBezTo>
                    <a:cubicBezTo>
                      <a:pt x="26" y="88"/>
                      <a:pt x="25" y="89"/>
                      <a:pt x="24" y="86"/>
                    </a:cubicBezTo>
                    <a:cubicBezTo>
                      <a:pt x="24" y="86"/>
                      <a:pt x="24" y="78"/>
                      <a:pt x="25" y="76"/>
                    </a:cubicBezTo>
                    <a:cubicBezTo>
                      <a:pt x="26" y="67"/>
                      <a:pt x="23" y="61"/>
                      <a:pt x="20" y="54"/>
                    </a:cubicBezTo>
                    <a:cubicBezTo>
                      <a:pt x="19" y="53"/>
                      <a:pt x="21" y="50"/>
                      <a:pt x="21" y="48"/>
                    </a:cubicBezTo>
                    <a:cubicBezTo>
                      <a:pt x="22" y="48"/>
                      <a:pt x="22" y="46"/>
                      <a:pt x="23" y="45"/>
                    </a:cubicBezTo>
                    <a:cubicBezTo>
                      <a:pt x="24" y="45"/>
                      <a:pt x="27" y="45"/>
                      <a:pt x="28" y="44"/>
                    </a:cubicBezTo>
                    <a:cubicBezTo>
                      <a:pt x="30" y="43"/>
                      <a:pt x="34" y="43"/>
                      <a:pt x="35" y="43"/>
                    </a:cubicBezTo>
                    <a:cubicBezTo>
                      <a:pt x="37" y="42"/>
                      <a:pt x="46" y="38"/>
                      <a:pt x="46" y="37"/>
                    </a:cubicBezTo>
                    <a:cubicBezTo>
                      <a:pt x="47" y="37"/>
                      <a:pt x="47" y="37"/>
                      <a:pt x="48" y="37"/>
                    </a:cubicBezTo>
                    <a:cubicBezTo>
                      <a:pt x="49" y="37"/>
                      <a:pt x="50" y="34"/>
                      <a:pt x="52" y="33"/>
                    </a:cubicBezTo>
                    <a:cubicBezTo>
                      <a:pt x="53" y="33"/>
                      <a:pt x="53" y="33"/>
                      <a:pt x="54" y="33"/>
                    </a:cubicBezTo>
                    <a:cubicBezTo>
                      <a:pt x="54" y="32"/>
                      <a:pt x="54" y="32"/>
                      <a:pt x="55" y="31"/>
                    </a:cubicBezTo>
                    <a:cubicBezTo>
                      <a:pt x="56" y="31"/>
                      <a:pt x="56" y="31"/>
                      <a:pt x="57" y="30"/>
                    </a:cubicBezTo>
                    <a:cubicBezTo>
                      <a:pt x="66" y="24"/>
                      <a:pt x="76" y="24"/>
                      <a:pt x="87" y="26"/>
                    </a:cubicBezTo>
                    <a:cubicBezTo>
                      <a:pt x="87" y="27"/>
                      <a:pt x="88" y="28"/>
                      <a:pt x="88" y="30"/>
                    </a:cubicBezTo>
                    <a:cubicBezTo>
                      <a:pt x="90" y="31"/>
                      <a:pt x="91" y="32"/>
                      <a:pt x="93" y="33"/>
                    </a:cubicBezTo>
                    <a:cubicBezTo>
                      <a:pt x="92" y="34"/>
                      <a:pt x="92" y="35"/>
                      <a:pt x="92" y="36"/>
                    </a:cubicBezTo>
                    <a:cubicBezTo>
                      <a:pt x="91" y="37"/>
                      <a:pt x="88" y="38"/>
                      <a:pt x="88" y="40"/>
                    </a:cubicBezTo>
                    <a:cubicBezTo>
                      <a:pt x="87" y="41"/>
                      <a:pt x="87" y="43"/>
                      <a:pt x="86" y="44"/>
                    </a:cubicBezTo>
                    <a:cubicBezTo>
                      <a:pt x="84" y="48"/>
                      <a:pt x="78" y="55"/>
                      <a:pt x="74" y="57"/>
                    </a:cubicBezTo>
                    <a:cubicBezTo>
                      <a:pt x="71" y="58"/>
                      <a:pt x="68" y="56"/>
                      <a:pt x="65" y="57"/>
                    </a:cubicBezTo>
                    <a:cubicBezTo>
                      <a:pt x="65" y="57"/>
                      <a:pt x="58" y="57"/>
                      <a:pt x="56" y="57"/>
                    </a:cubicBezTo>
                    <a:cubicBezTo>
                      <a:pt x="53" y="58"/>
                      <a:pt x="50" y="59"/>
                      <a:pt x="47" y="60"/>
                    </a:cubicBezTo>
                    <a:cubicBezTo>
                      <a:pt x="44" y="61"/>
                      <a:pt x="41" y="59"/>
                      <a:pt x="39" y="61"/>
                    </a:cubicBezTo>
                    <a:cubicBezTo>
                      <a:pt x="38" y="62"/>
                      <a:pt x="37" y="62"/>
                      <a:pt x="36" y="63"/>
                    </a:cubicBezTo>
                    <a:cubicBezTo>
                      <a:pt x="36" y="64"/>
                      <a:pt x="37" y="65"/>
                      <a:pt x="37" y="65"/>
                    </a:cubicBezTo>
                    <a:cubicBezTo>
                      <a:pt x="39" y="66"/>
                      <a:pt x="48" y="66"/>
                      <a:pt x="49" y="67"/>
                    </a:cubicBezTo>
                    <a:cubicBezTo>
                      <a:pt x="50" y="67"/>
                      <a:pt x="51" y="69"/>
                      <a:pt x="52" y="69"/>
                    </a:cubicBezTo>
                    <a:cubicBezTo>
                      <a:pt x="54" y="71"/>
                      <a:pt x="60" y="69"/>
                      <a:pt x="62" y="69"/>
                    </a:cubicBezTo>
                    <a:cubicBezTo>
                      <a:pt x="63" y="69"/>
                      <a:pt x="63" y="69"/>
                      <a:pt x="64" y="69"/>
                    </a:cubicBezTo>
                    <a:cubicBezTo>
                      <a:pt x="65" y="69"/>
                      <a:pt x="66" y="69"/>
                      <a:pt x="67" y="69"/>
                    </a:cubicBezTo>
                    <a:cubicBezTo>
                      <a:pt x="70" y="69"/>
                      <a:pt x="73" y="67"/>
                      <a:pt x="78" y="68"/>
                    </a:cubicBezTo>
                    <a:cubicBezTo>
                      <a:pt x="81" y="69"/>
                      <a:pt x="84" y="68"/>
                      <a:pt x="88" y="68"/>
                    </a:cubicBezTo>
                    <a:cubicBezTo>
                      <a:pt x="89" y="68"/>
                      <a:pt x="91" y="68"/>
                      <a:pt x="92" y="68"/>
                    </a:cubicBezTo>
                    <a:cubicBezTo>
                      <a:pt x="94" y="69"/>
                      <a:pt x="96" y="67"/>
                      <a:pt x="99" y="68"/>
                    </a:cubicBezTo>
                    <a:cubicBezTo>
                      <a:pt x="104" y="70"/>
                      <a:pt x="120" y="68"/>
                      <a:pt x="124" y="67"/>
                    </a:cubicBezTo>
                    <a:cubicBezTo>
                      <a:pt x="125" y="67"/>
                      <a:pt x="126" y="68"/>
                      <a:pt x="127" y="68"/>
                    </a:cubicBezTo>
                    <a:cubicBezTo>
                      <a:pt x="129" y="67"/>
                      <a:pt x="130" y="67"/>
                      <a:pt x="133" y="67"/>
                    </a:cubicBezTo>
                    <a:cubicBezTo>
                      <a:pt x="133" y="67"/>
                      <a:pt x="133" y="67"/>
                      <a:pt x="133" y="67"/>
                    </a:cubicBezTo>
                    <a:cubicBezTo>
                      <a:pt x="135" y="66"/>
                      <a:pt x="141" y="66"/>
                      <a:pt x="144" y="65"/>
                    </a:cubicBezTo>
                    <a:cubicBezTo>
                      <a:pt x="148" y="64"/>
                      <a:pt x="149" y="67"/>
                      <a:pt x="151" y="63"/>
                    </a:cubicBezTo>
                    <a:cubicBezTo>
                      <a:pt x="151" y="63"/>
                      <a:pt x="151" y="63"/>
                      <a:pt x="151" y="63"/>
                    </a:cubicBezTo>
                    <a:cubicBezTo>
                      <a:pt x="150" y="62"/>
                      <a:pt x="150" y="62"/>
                      <a:pt x="149" y="61"/>
                    </a:cubicBezTo>
                    <a:cubicBezTo>
                      <a:pt x="148" y="61"/>
                      <a:pt x="148" y="61"/>
                      <a:pt x="147" y="61"/>
                    </a:cubicBezTo>
                    <a:cubicBezTo>
                      <a:pt x="146" y="61"/>
                      <a:pt x="146" y="58"/>
                      <a:pt x="145" y="58"/>
                    </a:cubicBezTo>
                    <a:cubicBezTo>
                      <a:pt x="140" y="55"/>
                      <a:pt x="132" y="56"/>
                      <a:pt x="129" y="57"/>
                    </a:cubicBezTo>
                    <a:cubicBezTo>
                      <a:pt x="129" y="58"/>
                      <a:pt x="126" y="56"/>
                      <a:pt x="125" y="57"/>
                    </a:cubicBezTo>
                    <a:cubicBezTo>
                      <a:pt x="123" y="57"/>
                      <a:pt x="124" y="56"/>
                      <a:pt x="122" y="56"/>
                    </a:cubicBezTo>
                    <a:cubicBezTo>
                      <a:pt x="121" y="55"/>
                      <a:pt x="111" y="57"/>
                      <a:pt x="110" y="57"/>
                    </a:cubicBezTo>
                    <a:cubicBezTo>
                      <a:pt x="110" y="57"/>
                      <a:pt x="96" y="56"/>
                      <a:pt x="96" y="56"/>
                    </a:cubicBezTo>
                    <a:cubicBezTo>
                      <a:pt x="95" y="56"/>
                      <a:pt x="95" y="56"/>
                      <a:pt x="94" y="56"/>
                    </a:cubicBezTo>
                    <a:cubicBezTo>
                      <a:pt x="93" y="55"/>
                      <a:pt x="92" y="54"/>
                      <a:pt x="90" y="54"/>
                    </a:cubicBezTo>
                    <a:cubicBezTo>
                      <a:pt x="90" y="53"/>
                      <a:pt x="90" y="53"/>
                      <a:pt x="90" y="53"/>
                    </a:cubicBezTo>
                    <a:cubicBezTo>
                      <a:pt x="90" y="50"/>
                      <a:pt x="99" y="43"/>
                      <a:pt x="102" y="43"/>
                    </a:cubicBezTo>
                    <a:cubicBezTo>
                      <a:pt x="105" y="42"/>
                      <a:pt x="108" y="41"/>
                      <a:pt x="108" y="38"/>
                    </a:cubicBezTo>
                    <a:cubicBezTo>
                      <a:pt x="109" y="38"/>
                      <a:pt x="111" y="37"/>
                      <a:pt x="112" y="37"/>
                    </a:cubicBezTo>
                    <a:cubicBezTo>
                      <a:pt x="113" y="36"/>
                      <a:pt x="113" y="34"/>
                      <a:pt x="113" y="33"/>
                    </a:cubicBezTo>
                    <a:cubicBezTo>
                      <a:pt x="119" y="24"/>
                      <a:pt x="103" y="13"/>
                      <a:pt x="97" y="9"/>
                    </a:cubicBezTo>
                    <a:cubicBezTo>
                      <a:pt x="97" y="9"/>
                      <a:pt x="92" y="8"/>
                      <a:pt x="91" y="8"/>
                    </a:cubicBezTo>
                    <a:cubicBezTo>
                      <a:pt x="91" y="9"/>
                      <a:pt x="90" y="8"/>
                      <a:pt x="90" y="8"/>
                    </a:cubicBezTo>
                    <a:cubicBezTo>
                      <a:pt x="89" y="7"/>
                      <a:pt x="80" y="6"/>
                      <a:pt x="80" y="5"/>
                    </a:cubicBezTo>
                    <a:cubicBezTo>
                      <a:pt x="78" y="4"/>
                      <a:pt x="79" y="3"/>
                      <a:pt x="78" y="3"/>
                    </a:cubicBezTo>
                    <a:cubicBezTo>
                      <a:pt x="77" y="3"/>
                      <a:pt x="76" y="3"/>
                      <a:pt x="75" y="3"/>
                    </a:cubicBezTo>
                    <a:cubicBezTo>
                      <a:pt x="74" y="2"/>
                      <a:pt x="73" y="1"/>
                      <a:pt x="71" y="0"/>
                    </a:cubicBezTo>
                    <a:cubicBezTo>
                      <a:pt x="71" y="0"/>
                      <a:pt x="70" y="0"/>
                      <a:pt x="70" y="0"/>
                    </a:cubicBezTo>
                    <a:cubicBezTo>
                      <a:pt x="70" y="0"/>
                      <a:pt x="69" y="1"/>
                      <a:pt x="69" y="1"/>
                    </a:cubicBezTo>
                    <a:cubicBezTo>
                      <a:pt x="68" y="1"/>
                      <a:pt x="68" y="1"/>
                      <a:pt x="67" y="0"/>
                    </a:cubicBezTo>
                    <a:cubicBezTo>
                      <a:pt x="67" y="1"/>
                      <a:pt x="62" y="1"/>
                      <a:pt x="60" y="1"/>
                    </a:cubicBezTo>
                    <a:cubicBezTo>
                      <a:pt x="59" y="2"/>
                      <a:pt x="58" y="4"/>
                      <a:pt x="56" y="5"/>
                    </a:cubicBezTo>
                    <a:cubicBezTo>
                      <a:pt x="56" y="7"/>
                      <a:pt x="56" y="10"/>
                      <a:pt x="58" y="10"/>
                    </a:cubicBezTo>
                    <a:cubicBezTo>
                      <a:pt x="57" y="12"/>
                      <a:pt x="57" y="13"/>
                      <a:pt x="56" y="14"/>
                    </a:cubicBezTo>
                    <a:cubicBezTo>
                      <a:pt x="56" y="15"/>
                      <a:pt x="51" y="17"/>
                      <a:pt x="50" y="19"/>
                    </a:cubicBezTo>
                    <a:cubicBezTo>
                      <a:pt x="50" y="19"/>
                      <a:pt x="50" y="19"/>
                      <a:pt x="50" y="19"/>
                    </a:cubicBezTo>
                    <a:cubicBezTo>
                      <a:pt x="49" y="20"/>
                      <a:pt x="48" y="19"/>
                      <a:pt x="47" y="20"/>
                    </a:cubicBezTo>
                    <a:cubicBezTo>
                      <a:pt x="47" y="20"/>
                      <a:pt x="47" y="21"/>
                      <a:pt x="47" y="21"/>
                    </a:cubicBezTo>
                    <a:cubicBezTo>
                      <a:pt x="46" y="21"/>
                      <a:pt x="44" y="21"/>
                      <a:pt x="43" y="22"/>
                    </a:cubicBezTo>
                    <a:cubicBezTo>
                      <a:pt x="43" y="23"/>
                      <a:pt x="42" y="24"/>
                      <a:pt x="41" y="24"/>
                    </a:cubicBezTo>
                    <a:cubicBezTo>
                      <a:pt x="41" y="25"/>
                      <a:pt x="37" y="25"/>
                      <a:pt x="36" y="26"/>
                    </a:cubicBezTo>
                    <a:cubicBezTo>
                      <a:pt x="36" y="27"/>
                      <a:pt x="36" y="27"/>
                      <a:pt x="36" y="28"/>
                    </a:cubicBezTo>
                    <a:cubicBezTo>
                      <a:pt x="35" y="28"/>
                      <a:pt x="30" y="30"/>
                      <a:pt x="30" y="31"/>
                    </a:cubicBezTo>
                    <a:cubicBezTo>
                      <a:pt x="29" y="32"/>
                      <a:pt x="28" y="34"/>
                      <a:pt x="27" y="34"/>
                    </a:cubicBezTo>
                    <a:cubicBezTo>
                      <a:pt x="24" y="36"/>
                      <a:pt x="22" y="37"/>
                      <a:pt x="19" y="38"/>
                    </a:cubicBezTo>
                    <a:cubicBezTo>
                      <a:pt x="17" y="38"/>
                      <a:pt x="17" y="38"/>
                      <a:pt x="17" y="37"/>
                    </a:cubicBezTo>
                    <a:cubicBezTo>
                      <a:pt x="16" y="38"/>
                      <a:pt x="9" y="42"/>
                      <a:pt x="9" y="43"/>
                    </a:cubicBezTo>
                    <a:cubicBezTo>
                      <a:pt x="6" y="43"/>
                      <a:pt x="3" y="44"/>
                      <a:pt x="1" y="46"/>
                    </a:cubicBezTo>
                    <a:cubicBezTo>
                      <a:pt x="0" y="46"/>
                      <a:pt x="0" y="46"/>
                      <a:pt x="0" y="46"/>
                    </a:cubicBezTo>
                    <a:cubicBezTo>
                      <a:pt x="0" y="46"/>
                      <a:pt x="0" y="47"/>
                      <a:pt x="0" y="47"/>
                    </a:cubicBezTo>
                    <a:cubicBezTo>
                      <a:pt x="2" y="47"/>
                      <a:pt x="2" y="47"/>
                      <a:pt x="3" y="47"/>
                    </a:cubicBezTo>
                    <a:cubicBezTo>
                      <a:pt x="4" y="48"/>
                      <a:pt x="4" y="49"/>
                      <a:pt x="4" y="49"/>
                    </a:cubicBezTo>
                    <a:cubicBezTo>
                      <a:pt x="4" y="50"/>
                      <a:pt x="8" y="51"/>
                      <a:pt x="9" y="51"/>
                    </a:cubicBezTo>
                    <a:cubicBezTo>
                      <a:pt x="10" y="51"/>
                      <a:pt x="10" y="51"/>
                      <a:pt x="10" y="52"/>
                    </a:cubicBezTo>
                    <a:cubicBezTo>
                      <a:pt x="12" y="51"/>
                      <a:pt x="13" y="50"/>
                      <a:pt x="14" y="50"/>
                    </a:cubicBezTo>
                    <a:cubicBezTo>
                      <a:pt x="14" y="50"/>
                      <a:pt x="15" y="50"/>
                      <a:pt x="15" y="50"/>
                    </a:cubicBezTo>
                    <a:cubicBezTo>
                      <a:pt x="15" y="51"/>
                      <a:pt x="15" y="50"/>
                      <a:pt x="15" y="51"/>
                    </a:cubicBezTo>
                    <a:cubicBezTo>
                      <a:pt x="15" y="56"/>
                      <a:pt x="14" y="62"/>
                      <a:pt x="13" y="64"/>
                    </a:cubicBezTo>
                    <a:cubicBezTo>
                      <a:pt x="13" y="67"/>
                      <a:pt x="13" y="69"/>
                      <a:pt x="13" y="72"/>
                    </a:cubicBezTo>
                    <a:cubicBezTo>
                      <a:pt x="12" y="75"/>
                      <a:pt x="14" y="76"/>
                      <a:pt x="14" y="78"/>
                    </a:cubicBezTo>
                    <a:cubicBezTo>
                      <a:pt x="15" y="80"/>
                      <a:pt x="14" y="84"/>
                      <a:pt x="15" y="86"/>
                    </a:cubicBezTo>
                    <a:cubicBezTo>
                      <a:pt x="15" y="86"/>
                      <a:pt x="15" y="87"/>
                      <a:pt x="15" y="87"/>
                    </a:cubicBezTo>
                    <a:cubicBezTo>
                      <a:pt x="15" y="87"/>
                      <a:pt x="13" y="96"/>
                      <a:pt x="13" y="97"/>
                    </a:cubicBezTo>
                    <a:cubicBezTo>
                      <a:pt x="14" y="98"/>
                      <a:pt x="14" y="99"/>
                      <a:pt x="15" y="99"/>
                    </a:cubicBezTo>
                    <a:cubicBezTo>
                      <a:pt x="15" y="100"/>
                      <a:pt x="14" y="103"/>
                      <a:pt x="14" y="104"/>
                    </a:cubicBezTo>
                    <a:cubicBezTo>
                      <a:pt x="14" y="104"/>
                      <a:pt x="15" y="105"/>
                      <a:pt x="15" y="106"/>
                    </a:cubicBezTo>
                    <a:cubicBezTo>
                      <a:pt x="15" y="106"/>
                      <a:pt x="14" y="110"/>
                      <a:pt x="14" y="111"/>
                    </a:cubicBezTo>
                    <a:cubicBezTo>
                      <a:pt x="14" y="111"/>
                      <a:pt x="15" y="111"/>
                      <a:pt x="15" y="112"/>
                    </a:cubicBezTo>
                    <a:cubicBezTo>
                      <a:pt x="16" y="112"/>
                      <a:pt x="14" y="115"/>
                      <a:pt x="15" y="117"/>
                    </a:cubicBezTo>
                    <a:cubicBezTo>
                      <a:pt x="16" y="120"/>
                      <a:pt x="16" y="127"/>
                      <a:pt x="14" y="130"/>
                    </a:cubicBezTo>
                    <a:cubicBezTo>
                      <a:pt x="14" y="131"/>
                      <a:pt x="15" y="133"/>
                      <a:pt x="15" y="134"/>
                    </a:cubicBezTo>
                    <a:cubicBezTo>
                      <a:pt x="14" y="134"/>
                      <a:pt x="13" y="135"/>
                      <a:pt x="14" y="136"/>
                    </a:cubicBezTo>
                    <a:cubicBezTo>
                      <a:pt x="14" y="138"/>
                      <a:pt x="13" y="138"/>
                      <a:pt x="13" y="139"/>
                    </a:cubicBezTo>
                    <a:cubicBezTo>
                      <a:pt x="14" y="143"/>
                      <a:pt x="13" y="147"/>
                      <a:pt x="12" y="149"/>
                    </a:cubicBezTo>
                    <a:cubicBezTo>
                      <a:pt x="13" y="153"/>
                      <a:pt x="12" y="157"/>
                      <a:pt x="12" y="159"/>
                    </a:cubicBezTo>
                    <a:cubicBezTo>
                      <a:pt x="12" y="161"/>
                      <a:pt x="13" y="164"/>
                      <a:pt x="11" y="165"/>
                    </a:cubicBezTo>
                    <a:cubicBezTo>
                      <a:pt x="11" y="168"/>
                      <a:pt x="13" y="172"/>
                      <a:pt x="10" y="174"/>
                    </a:cubicBezTo>
                    <a:cubicBezTo>
                      <a:pt x="12" y="177"/>
                      <a:pt x="11" y="180"/>
                      <a:pt x="10" y="183"/>
                    </a:cubicBezTo>
                    <a:cubicBezTo>
                      <a:pt x="10" y="183"/>
                      <a:pt x="10" y="183"/>
                      <a:pt x="10" y="184"/>
                    </a:cubicBezTo>
                    <a:cubicBezTo>
                      <a:pt x="11" y="184"/>
                      <a:pt x="11" y="185"/>
                      <a:pt x="11" y="186"/>
                    </a:cubicBezTo>
                    <a:cubicBezTo>
                      <a:pt x="11" y="188"/>
                      <a:pt x="10" y="189"/>
                      <a:pt x="10" y="191"/>
                    </a:cubicBezTo>
                    <a:cubicBezTo>
                      <a:pt x="10" y="192"/>
                      <a:pt x="9" y="194"/>
                      <a:pt x="10" y="196"/>
                    </a:cubicBezTo>
                    <a:cubicBezTo>
                      <a:pt x="11" y="200"/>
                      <a:pt x="12" y="206"/>
                      <a:pt x="13" y="211"/>
                    </a:cubicBezTo>
                    <a:cubicBezTo>
                      <a:pt x="14" y="211"/>
                      <a:pt x="14" y="211"/>
                      <a:pt x="14" y="211"/>
                    </a:cubicBezTo>
                    <a:cubicBezTo>
                      <a:pt x="16" y="210"/>
                      <a:pt x="15" y="210"/>
                      <a:pt x="16" y="208"/>
                    </a:cubicBezTo>
                    <a:cubicBezTo>
                      <a:pt x="16" y="207"/>
                      <a:pt x="18" y="206"/>
                      <a:pt x="18" y="205"/>
                    </a:cubicBezTo>
                    <a:cubicBezTo>
                      <a:pt x="19" y="204"/>
                      <a:pt x="19" y="203"/>
                      <a:pt x="19" y="202"/>
                    </a:cubicBezTo>
                    <a:cubicBezTo>
                      <a:pt x="21" y="200"/>
                      <a:pt x="25" y="198"/>
                      <a:pt x="27" y="196"/>
                    </a:cubicBezTo>
                    <a:cubicBezTo>
                      <a:pt x="29" y="196"/>
                      <a:pt x="33" y="196"/>
                      <a:pt x="34" y="194"/>
                    </a:cubicBezTo>
                    <a:cubicBezTo>
                      <a:pt x="36" y="194"/>
                      <a:pt x="36" y="195"/>
                      <a:pt x="37" y="195"/>
                    </a:cubicBezTo>
                    <a:cubicBezTo>
                      <a:pt x="39" y="195"/>
                      <a:pt x="39" y="194"/>
                      <a:pt x="40" y="193"/>
                    </a:cubicBezTo>
                    <a:cubicBezTo>
                      <a:pt x="43" y="192"/>
                      <a:pt x="46" y="193"/>
                      <a:pt x="48" y="191"/>
                    </a:cubicBezTo>
                    <a:cubicBezTo>
                      <a:pt x="51" y="190"/>
                      <a:pt x="51" y="193"/>
                      <a:pt x="53" y="193"/>
                    </a:cubicBezTo>
                    <a:cubicBezTo>
                      <a:pt x="54" y="192"/>
                      <a:pt x="55" y="192"/>
                      <a:pt x="55" y="191"/>
                    </a:cubicBezTo>
                    <a:cubicBezTo>
                      <a:pt x="55" y="191"/>
                      <a:pt x="56" y="191"/>
                      <a:pt x="56" y="191"/>
                    </a:cubicBezTo>
                    <a:cubicBezTo>
                      <a:pt x="56" y="192"/>
                      <a:pt x="56" y="192"/>
                      <a:pt x="56" y="192"/>
                    </a:cubicBezTo>
                    <a:cubicBezTo>
                      <a:pt x="58" y="191"/>
                      <a:pt x="64" y="190"/>
                      <a:pt x="66" y="191"/>
                    </a:cubicBezTo>
                    <a:cubicBezTo>
                      <a:pt x="66" y="191"/>
                      <a:pt x="67" y="191"/>
                      <a:pt x="67" y="191"/>
                    </a:cubicBezTo>
                    <a:cubicBezTo>
                      <a:pt x="67" y="191"/>
                      <a:pt x="67" y="191"/>
                      <a:pt x="67" y="191"/>
                    </a:cubicBezTo>
                    <a:cubicBezTo>
                      <a:pt x="68" y="191"/>
                      <a:pt x="68" y="191"/>
                      <a:pt x="68" y="191"/>
                    </a:cubicBezTo>
                    <a:cubicBezTo>
                      <a:pt x="70" y="191"/>
                      <a:pt x="71" y="191"/>
                      <a:pt x="72" y="192"/>
                    </a:cubicBezTo>
                    <a:cubicBezTo>
                      <a:pt x="73" y="191"/>
                      <a:pt x="79" y="192"/>
                      <a:pt x="79" y="192"/>
                    </a:cubicBezTo>
                    <a:cubicBezTo>
                      <a:pt x="81" y="192"/>
                      <a:pt x="90" y="192"/>
                      <a:pt x="91" y="191"/>
                    </a:cubicBezTo>
                    <a:cubicBezTo>
                      <a:pt x="93" y="191"/>
                      <a:pt x="94" y="194"/>
                      <a:pt x="97" y="193"/>
                    </a:cubicBezTo>
                    <a:cubicBezTo>
                      <a:pt x="100" y="192"/>
                      <a:pt x="108" y="195"/>
                      <a:pt x="111" y="196"/>
                    </a:cubicBezTo>
                    <a:cubicBezTo>
                      <a:pt x="112" y="196"/>
                      <a:pt x="113" y="195"/>
                      <a:pt x="114" y="195"/>
                    </a:cubicBezTo>
                    <a:cubicBezTo>
                      <a:pt x="116" y="196"/>
                      <a:pt x="117" y="197"/>
                      <a:pt x="119" y="196"/>
                    </a:cubicBezTo>
                    <a:cubicBezTo>
                      <a:pt x="122" y="195"/>
                      <a:pt x="128" y="200"/>
                      <a:pt x="130" y="200"/>
                    </a:cubicBezTo>
                    <a:cubicBezTo>
                      <a:pt x="132" y="199"/>
                      <a:pt x="142" y="200"/>
                      <a:pt x="144" y="202"/>
                    </a:cubicBezTo>
                    <a:cubicBezTo>
                      <a:pt x="145" y="202"/>
                      <a:pt x="146" y="202"/>
                      <a:pt x="147" y="202"/>
                    </a:cubicBezTo>
                    <a:cubicBezTo>
                      <a:pt x="149" y="202"/>
                      <a:pt x="152" y="204"/>
                      <a:pt x="155" y="203"/>
                    </a:cubicBezTo>
                    <a:cubicBezTo>
                      <a:pt x="160" y="201"/>
                      <a:pt x="161" y="200"/>
                      <a:pt x="166" y="197"/>
                    </a:cubicBezTo>
                    <a:cubicBezTo>
                      <a:pt x="171" y="193"/>
                      <a:pt x="166" y="176"/>
                      <a:pt x="167" y="171"/>
                    </a:cubicBezTo>
                    <a:close/>
                    <a:moveTo>
                      <a:pt x="70" y="155"/>
                    </a:moveTo>
                    <a:cubicBezTo>
                      <a:pt x="70" y="157"/>
                      <a:pt x="70" y="159"/>
                      <a:pt x="70" y="161"/>
                    </a:cubicBezTo>
                    <a:cubicBezTo>
                      <a:pt x="70" y="162"/>
                      <a:pt x="69" y="167"/>
                      <a:pt x="69" y="168"/>
                    </a:cubicBezTo>
                    <a:cubicBezTo>
                      <a:pt x="64" y="172"/>
                      <a:pt x="49" y="171"/>
                      <a:pt x="42" y="171"/>
                    </a:cubicBezTo>
                    <a:cubicBezTo>
                      <a:pt x="38" y="172"/>
                      <a:pt x="36" y="173"/>
                      <a:pt x="32" y="172"/>
                    </a:cubicBezTo>
                    <a:cubicBezTo>
                      <a:pt x="32" y="172"/>
                      <a:pt x="32" y="172"/>
                      <a:pt x="32" y="172"/>
                    </a:cubicBezTo>
                    <a:cubicBezTo>
                      <a:pt x="30" y="171"/>
                      <a:pt x="30" y="169"/>
                      <a:pt x="30" y="168"/>
                    </a:cubicBezTo>
                    <a:cubicBezTo>
                      <a:pt x="29" y="167"/>
                      <a:pt x="26" y="166"/>
                      <a:pt x="25" y="165"/>
                    </a:cubicBezTo>
                    <a:cubicBezTo>
                      <a:pt x="25" y="163"/>
                      <a:pt x="24" y="161"/>
                      <a:pt x="23" y="160"/>
                    </a:cubicBezTo>
                    <a:cubicBezTo>
                      <a:pt x="23" y="159"/>
                      <a:pt x="23" y="159"/>
                      <a:pt x="23" y="159"/>
                    </a:cubicBezTo>
                    <a:cubicBezTo>
                      <a:pt x="24" y="158"/>
                      <a:pt x="23" y="154"/>
                      <a:pt x="23" y="152"/>
                    </a:cubicBezTo>
                    <a:cubicBezTo>
                      <a:pt x="25" y="151"/>
                      <a:pt x="24" y="149"/>
                      <a:pt x="26" y="148"/>
                    </a:cubicBezTo>
                    <a:cubicBezTo>
                      <a:pt x="26" y="149"/>
                      <a:pt x="29" y="146"/>
                      <a:pt x="32" y="146"/>
                    </a:cubicBezTo>
                    <a:cubicBezTo>
                      <a:pt x="34" y="146"/>
                      <a:pt x="35" y="143"/>
                      <a:pt x="37" y="143"/>
                    </a:cubicBezTo>
                    <a:cubicBezTo>
                      <a:pt x="40" y="142"/>
                      <a:pt x="42" y="143"/>
                      <a:pt x="45" y="143"/>
                    </a:cubicBezTo>
                    <a:cubicBezTo>
                      <a:pt x="47" y="142"/>
                      <a:pt x="50" y="142"/>
                      <a:pt x="51" y="142"/>
                    </a:cubicBezTo>
                    <a:cubicBezTo>
                      <a:pt x="56" y="141"/>
                      <a:pt x="65" y="144"/>
                      <a:pt x="67" y="141"/>
                    </a:cubicBezTo>
                    <a:cubicBezTo>
                      <a:pt x="68" y="141"/>
                      <a:pt x="68" y="141"/>
                      <a:pt x="69" y="141"/>
                    </a:cubicBezTo>
                    <a:cubicBezTo>
                      <a:pt x="70" y="144"/>
                      <a:pt x="70" y="146"/>
                      <a:pt x="71" y="149"/>
                    </a:cubicBezTo>
                    <a:cubicBezTo>
                      <a:pt x="72" y="152"/>
                      <a:pt x="69" y="153"/>
                      <a:pt x="70" y="155"/>
                    </a:cubicBezTo>
                    <a:close/>
                    <a:moveTo>
                      <a:pt x="70" y="124"/>
                    </a:moveTo>
                    <a:cubicBezTo>
                      <a:pt x="70" y="123"/>
                      <a:pt x="70" y="123"/>
                      <a:pt x="70" y="123"/>
                    </a:cubicBezTo>
                    <a:cubicBezTo>
                      <a:pt x="70" y="123"/>
                      <a:pt x="70" y="124"/>
                      <a:pt x="70" y="124"/>
                    </a:cubicBezTo>
                    <a:cubicBezTo>
                      <a:pt x="70" y="124"/>
                      <a:pt x="62" y="127"/>
                      <a:pt x="62" y="127"/>
                    </a:cubicBezTo>
                    <a:cubicBezTo>
                      <a:pt x="62" y="127"/>
                      <a:pt x="55" y="128"/>
                      <a:pt x="54" y="129"/>
                    </a:cubicBezTo>
                    <a:cubicBezTo>
                      <a:pt x="54" y="129"/>
                      <a:pt x="53" y="129"/>
                      <a:pt x="53" y="129"/>
                    </a:cubicBezTo>
                    <a:cubicBezTo>
                      <a:pt x="45" y="129"/>
                      <a:pt x="37" y="132"/>
                      <a:pt x="30" y="127"/>
                    </a:cubicBezTo>
                    <a:cubicBezTo>
                      <a:pt x="30" y="127"/>
                      <a:pt x="30" y="126"/>
                      <a:pt x="30" y="126"/>
                    </a:cubicBezTo>
                    <a:cubicBezTo>
                      <a:pt x="28" y="125"/>
                      <a:pt x="28" y="124"/>
                      <a:pt x="25" y="121"/>
                    </a:cubicBezTo>
                    <a:cubicBezTo>
                      <a:pt x="26" y="120"/>
                      <a:pt x="25" y="118"/>
                      <a:pt x="25" y="118"/>
                    </a:cubicBezTo>
                    <a:cubicBezTo>
                      <a:pt x="25" y="113"/>
                      <a:pt x="29" y="110"/>
                      <a:pt x="32" y="109"/>
                    </a:cubicBezTo>
                    <a:cubicBezTo>
                      <a:pt x="33" y="108"/>
                      <a:pt x="35" y="108"/>
                      <a:pt x="36" y="108"/>
                    </a:cubicBezTo>
                    <a:cubicBezTo>
                      <a:pt x="38" y="107"/>
                      <a:pt x="40" y="106"/>
                      <a:pt x="42" y="105"/>
                    </a:cubicBezTo>
                    <a:cubicBezTo>
                      <a:pt x="43" y="105"/>
                      <a:pt x="49" y="105"/>
                      <a:pt x="49" y="104"/>
                    </a:cubicBezTo>
                    <a:cubicBezTo>
                      <a:pt x="51" y="104"/>
                      <a:pt x="58" y="105"/>
                      <a:pt x="59" y="105"/>
                    </a:cubicBezTo>
                    <a:cubicBezTo>
                      <a:pt x="61" y="105"/>
                      <a:pt x="65" y="103"/>
                      <a:pt x="68" y="104"/>
                    </a:cubicBezTo>
                    <a:cubicBezTo>
                      <a:pt x="68" y="104"/>
                      <a:pt x="69" y="103"/>
                      <a:pt x="69" y="103"/>
                    </a:cubicBezTo>
                    <a:cubicBezTo>
                      <a:pt x="69" y="103"/>
                      <a:pt x="71" y="104"/>
                      <a:pt x="71" y="104"/>
                    </a:cubicBezTo>
                    <a:cubicBezTo>
                      <a:pt x="73" y="105"/>
                      <a:pt x="72" y="110"/>
                      <a:pt x="72" y="112"/>
                    </a:cubicBezTo>
                    <a:cubicBezTo>
                      <a:pt x="71" y="115"/>
                      <a:pt x="73" y="121"/>
                      <a:pt x="70"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Freeform 59"/>
              <p:cNvSpPr/>
              <p:nvPr/>
            </p:nvSpPr>
            <p:spPr bwMode="auto">
              <a:xfrm>
                <a:off x="4206876" y="3000376"/>
                <a:ext cx="412750" cy="681038"/>
              </a:xfrm>
              <a:custGeom>
                <a:avLst/>
                <a:gdLst>
                  <a:gd name="T0" fmla="*/ 103 w 136"/>
                  <a:gd name="T1" fmla="*/ 7 h 223"/>
                  <a:gd name="T2" fmla="*/ 106 w 136"/>
                  <a:gd name="T3" fmla="*/ 25 h 223"/>
                  <a:gd name="T4" fmla="*/ 103 w 136"/>
                  <a:gd name="T5" fmla="*/ 38 h 223"/>
                  <a:gd name="T6" fmla="*/ 94 w 136"/>
                  <a:gd name="T7" fmla="*/ 60 h 223"/>
                  <a:gd name="T8" fmla="*/ 105 w 136"/>
                  <a:gd name="T9" fmla="*/ 71 h 223"/>
                  <a:gd name="T10" fmla="*/ 116 w 136"/>
                  <a:gd name="T11" fmla="*/ 53 h 223"/>
                  <a:gd name="T12" fmla="*/ 119 w 136"/>
                  <a:gd name="T13" fmla="*/ 38 h 223"/>
                  <a:gd name="T14" fmla="*/ 124 w 136"/>
                  <a:gd name="T15" fmla="*/ 9 h 223"/>
                  <a:gd name="T16" fmla="*/ 135 w 136"/>
                  <a:gd name="T17" fmla="*/ 25 h 223"/>
                  <a:gd name="T18" fmla="*/ 128 w 136"/>
                  <a:gd name="T19" fmla="*/ 42 h 223"/>
                  <a:gd name="T20" fmla="*/ 124 w 136"/>
                  <a:gd name="T21" fmla="*/ 63 h 223"/>
                  <a:gd name="T22" fmla="*/ 96 w 136"/>
                  <a:gd name="T23" fmla="*/ 85 h 223"/>
                  <a:gd name="T24" fmla="*/ 92 w 136"/>
                  <a:gd name="T25" fmla="*/ 129 h 223"/>
                  <a:gd name="T26" fmla="*/ 86 w 136"/>
                  <a:gd name="T27" fmla="*/ 160 h 223"/>
                  <a:gd name="T28" fmla="*/ 79 w 136"/>
                  <a:gd name="T29" fmla="*/ 176 h 223"/>
                  <a:gd name="T30" fmla="*/ 69 w 136"/>
                  <a:gd name="T31" fmla="*/ 162 h 223"/>
                  <a:gd name="T32" fmla="*/ 61 w 136"/>
                  <a:gd name="T33" fmla="*/ 174 h 223"/>
                  <a:gd name="T34" fmla="*/ 52 w 136"/>
                  <a:gd name="T35" fmla="*/ 223 h 223"/>
                  <a:gd name="T36" fmla="*/ 45 w 136"/>
                  <a:gd name="T37" fmla="*/ 211 h 223"/>
                  <a:gd name="T38" fmla="*/ 46 w 136"/>
                  <a:gd name="T39" fmla="*/ 152 h 223"/>
                  <a:gd name="T40" fmla="*/ 27 w 136"/>
                  <a:gd name="T41" fmla="*/ 153 h 223"/>
                  <a:gd name="T42" fmla="*/ 2 w 136"/>
                  <a:gd name="T43" fmla="*/ 149 h 223"/>
                  <a:gd name="T44" fmla="*/ 2 w 136"/>
                  <a:gd name="T45" fmla="*/ 126 h 223"/>
                  <a:gd name="T46" fmla="*/ 7 w 136"/>
                  <a:gd name="T47" fmla="*/ 95 h 223"/>
                  <a:gd name="T48" fmla="*/ 11 w 136"/>
                  <a:gd name="T49" fmla="*/ 68 h 223"/>
                  <a:gd name="T50" fmla="*/ 15 w 136"/>
                  <a:gd name="T51" fmla="*/ 50 h 223"/>
                  <a:gd name="T52" fmla="*/ 30 w 136"/>
                  <a:gd name="T53" fmla="*/ 65 h 223"/>
                  <a:gd name="T54" fmla="*/ 28 w 136"/>
                  <a:gd name="T55" fmla="*/ 74 h 223"/>
                  <a:gd name="T56" fmla="*/ 29 w 136"/>
                  <a:gd name="T57" fmla="*/ 100 h 223"/>
                  <a:gd name="T58" fmla="*/ 47 w 136"/>
                  <a:gd name="T59" fmla="*/ 90 h 223"/>
                  <a:gd name="T60" fmla="*/ 49 w 136"/>
                  <a:gd name="T61" fmla="*/ 64 h 223"/>
                  <a:gd name="T62" fmla="*/ 50 w 136"/>
                  <a:gd name="T63" fmla="*/ 31 h 223"/>
                  <a:gd name="T64" fmla="*/ 66 w 136"/>
                  <a:gd name="T65" fmla="*/ 4 h 223"/>
                  <a:gd name="T66" fmla="*/ 69 w 136"/>
                  <a:gd name="T67" fmla="*/ 34 h 223"/>
                  <a:gd name="T68" fmla="*/ 65 w 136"/>
                  <a:gd name="T69" fmla="*/ 55 h 223"/>
                  <a:gd name="T70" fmla="*/ 65 w 136"/>
                  <a:gd name="T71" fmla="*/ 97 h 223"/>
                  <a:gd name="T72" fmla="*/ 69 w 136"/>
                  <a:gd name="T73" fmla="*/ 126 h 223"/>
                  <a:gd name="T74" fmla="*/ 62 w 136"/>
                  <a:gd name="T75" fmla="*/ 139 h 223"/>
                  <a:gd name="T76" fmla="*/ 74 w 136"/>
                  <a:gd name="T77" fmla="*/ 153 h 223"/>
                  <a:gd name="T78" fmla="*/ 82 w 136"/>
                  <a:gd name="T79" fmla="*/ 139 h 223"/>
                  <a:gd name="T80" fmla="*/ 85 w 136"/>
                  <a:gd name="T81" fmla="*/ 97 h 223"/>
                  <a:gd name="T82" fmla="*/ 75 w 136"/>
                  <a:gd name="T83" fmla="*/ 85 h 223"/>
                  <a:gd name="T84" fmla="*/ 66 w 136"/>
                  <a:gd name="T85" fmla="*/ 91 h 223"/>
                  <a:gd name="T86" fmla="*/ 69 w 136"/>
                  <a:gd name="T87" fmla="*/ 81 h 223"/>
                  <a:gd name="T88" fmla="*/ 87 w 136"/>
                  <a:gd name="T89" fmla="*/ 54 h 223"/>
                  <a:gd name="T90" fmla="*/ 91 w 136"/>
                  <a:gd name="T91" fmla="*/ 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223">
                    <a:moveTo>
                      <a:pt x="94" y="2"/>
                    </a:moveTo>
                    <a:cubicBezTo>
                      <a:pt x="96" y="3"/>
                      <a:pt x="100" y="3"/>
                      <a:pt x="101" y="4"/>
                    </a:cubicBezTo>
                    <a:cubicBezTo>
                      <a:pt x="102" y="5"/>
                      <a:pt x="102" y="6"/>
                      <a:pt x="103" y="7"/>
                    </a:cubicBezTo>
                    <a:cubicBezTo>
                      <a:pt x="104" y="9"/>
                      <a:pt x="106" y="12"/>
                      <a:pt x="106" y="13"/>
                    </a:cubicBezTo>
                    <a:cubicBezTo>
                      <a:pt x="107" y="15"/>
                      <a:pt x="106" y="19"/>
                      <a:pt x="106" y="20"/>
                    </a:cubicBezTo>
                    <a:cubicBezTo>
                      <a:pt x="106" y="22"/>
                      <a:pt x="106" y="23"/>
                      <a:pt x="106" y="25"/>
                    </a:cubicBezTo>
                    <a:cubicBezTo>
                      <a:pt x="105" y="27"/>
                      <a:pt x="105" y="29"/>
                      <a:pt x="104" y="31"/>
                    </a:cubicBezTo>
                    <a:cubicBezTo>
                      <a:pt x="104" y="33"/>
                      <a:pt x="104" y="35"/>
                      <a:pt x="104" y="36"/>
                    </a:cubicBezTo>
                    <a:cubicBezTo>
                      <a:pt x="103" y="37"/>
                      <a:pt x="103" y="37"/>
                      <a:pt x="103" y="38"/>
                    </a:cubicBezTo>
                    <a:cubicBezTo>
                      <a:pt x="102" y="39"/>
                      <a:pt x="103" y="41"/>
                      <a:pt x="103" y="42"/>
                    </a:cubicBezTo>
                    <a:cubicBezTo>
                      <a:pt x="103" y="43"/>
                      <a:pt x="103" y="44"/>
                      <a:pt x="103" y="46"/>
                    </a:cubicBezTo>
                    <a:cubicBezTo>
                      <a:pt x="100" y="51"/>
                      <a:pt x="96" y="54"/>
                      <a:pt x="94" y="60"/>
                    </a:cubicBezTo>
                    <a:cubicBezTo>
                      <a:pt x="94" y="62"/>
                      <a:pt x="96" y="72"/>
                      <a:pt x="96" y="73"/>
                    </a:cubicBezTo>
                    <a:cubicBezTo>
                      <a:pt x="99" y="73"/>
                      <a:pt x="100" y="73"/>
                      <a:pt x="102" y="72"/>
                    </a:cubicBezTo>
                    <a:cubicBezTo>
                      <a:pt x="103" y="72"/>
                      <a:pt x="104" y="72"/>
                      <a:pt x="105" y="71"/>
                    </a:cubicBezTo>
                    <a:cubicBezTo>
                      <a:pt x="110" y="70"/>
                      <a:pt x="110" y="66"/>
                      <a:pt x="112" y="60"/>
                    </a:cubicBezTo>
                    <a:cubicBezTo>
                      <a:pt x="112" y="58"/>
                      <a:pt x="115" y="56"/>
                      <a:pt x="116" y="54"/>
                    </a:cubicBezTo>
                    <a:cubicBezTo>
                      <a:pt x="116" y="54"/>
                      <a:pt x="116" y="53"/>
                      <a:pt x="116" y="53"/>
                    </a:cubicBezTo>
                    <a:cubicBezTo>
                      <a:pt x="116" y="53"/>
                      <a:pt x="118" y="48"/>
                      <a:pt x="117" y="47"/>
                    </a:cubicBezTo>
                    <a:cubicBezTo>
                      <a:pt x="118" y="47"/>
                      <a:pt x="119" y="47"/>
                      <a:pt x="119" y="45"/>
                    </a:cubicBezTo>
                    <a:cubicBezTo>
                      <a:pt x="119" y="43"/>
                      <a:pt x="119" y="41"/>
                      <a:pt x="119" y="38"/>
                    </a:cubicBezTo>
                    <a:cubicBezTo>
                      <a:pt x="118" y="35"/>
                      <a:pt x="120" y="23"/>
                      <a:pt x="122" y="19"/>
                    </a:cubicBezTo>
                    <a:cubicBezTo>
                      <a:pt x="122" y="18"/>
                      <a:pt x="122" y="18"/>
                      <a:pt x="121" y="19"/>
                    </a:cubicBezTo>
                    <a:cubicBezTo>
                      <a:pt x="119" y="13"/>
                      <a:pt x="118" y="11"/>
                      <a:pt x="124" y="9"/>
                    </a:cubicBezTo>
                    <a:cubicBezTo>
                      <a:pt x="126" y="9"/>
                      <a:pt x="126" y="8"/>
                      <a:pt x="128" y="9"/>
                    </a:cubicBezTo>
                    <a:cubicBezTo>
                      <a:pt x="132" y="11"/>
                      <a:pt x="134" y="17"/>
                      <a:pt x="135" y="22"/>
                    </a:cubicBezTo>
                    <a:cubicBezTo>
                      <a:pt x="135" y="23"/>
                      <a:pt x="135" y="24"/>
                      <a:pt x="135" y="25"/>
                    </a:cubicBezTo>
                    <a:cubicBezTo>
                      <a:pt x="135" y="26"/>
                      <a:pt x="136" y="27"/>
                      <a:pt x="136" y="29"/>
                    </a:cubicBezTo>
                    <a:cubicBezTo>
                      <a:pt x="135" y="29"/>
                      <a:pt x="135" y="29"/>
                      <a:pt x="134" y="30"/>
                    </a:cubicBezTo>
                    <a:cubicBezTo>
                      <a:pt x="135" y="35"/>
                      <a:pt x="130" y="39"/>
                      <a:pt x="128" y="42"/>
                    </a:cubicBezTo>
                    <a:cubicBezTo>
                      <a:pt x="128" y="44"/>
                      <a:pt x="127" y="46"/>
                      <a:pt x="127" y="48"/>
                    </a:cubicBezTo>
                    <a:cubicBezTo>
                      <a:pt x="127" y="48"/>
                      <a:pt x="126" y="49"/>
                      <a:pt x="126" y="50"/>
                    </a:cubicBezTo>
                    <a:cubicBezTo>
                      <a:pt x="128" y="53"/>
                      <a:pt x="126" y="59"/>
                      <a:pt x="124" y="63"/>
                    </a:cubicBezTo>
                    <a:cubicBezTo>
                      <a:pt x="123" y="66"/>
                      <a:pt x="124" y="69"/>
                      <a:pt x="123" y="74"/>
                    </a:cubicBezTo>
                    <a:cubicBezTo>
                      <a:pt x="122" y="78"/>
                      <a:pt x="117" y="84"/>
                      <a:pt x="114" y="85"/>
                    </a:cubicBezTo>
                    <a:cubicBezTo>
                      <a:pt x="109" y="88"/>
                      <a:pt x="100" y="78"/>
                      <a:pt x="96" y="85"/>
                    </a:cubicBezTo>
                    <a:cubicBezTo>
                      <a:pt x="95" y="86"/>
                      <a:pt x="95" y="89"/>
                      <a:pt x="94" y="91"/>
                    </a:cubicBezTo>
                    <a:cubicBezTo>
                      <a:pt x="94" y="98"/>
                      <a:pt x="94" y="106"/>
                      <a:pt x="94" y="113"/>
                    </a:cubicBezTo>
                    <a:cubicBezTo>
                      <a:pt x="94" y="119"/>
                      <a:pt x="93" y="124"/>
                      <a:pt x="92" y="129"/>
                    </a:cubicBezTo>
                    <a:cubicBezTo>
                      <a:pt x="92" y="130"/>
                      <a:pt x="92" y="142"/>
                      <a:pt x="92" y="142"/>
                    </a:cubicBezTo>
                    <a:cubicBezTo>
                      <a:pt x="92" y="143"/>
                      <a:pt x="89" y="153"/>
                      <a:pt x="90" y="154"/>
                    </a:cubicBezTo>
                    <a:cubicBezTo>
                      <a:pt x="88" y="155"/>
                      <a:pt x="87" y="158"/>
                      <a:pt x="86" y="160"/>
                    </a:cubicBezTo>
                    <a:cubicBezTo>
                      <a:pt x="86" y="162"/>
                      <a:pt x="86" y="164"/>
                      <a:pt x="86" y="166"/>
                    </a:cubicBezTo>
                    <a:cubicBezTo>
                      <a:pt x="84" y="168"/>
                      <a:pt x="84" y="170"/>
                      <a:pt x="83" y="172"/>
                    </a:cubicBezTo>
                    <a:cubicBezTo>
                      <a:pt x="83" y="173"/>
                      <a:pt x="80" y="175"/>
                      <a:pt x="79" y="176"/>
                    </a:cubicBezTo>
                    <a:cubicBezTo>
                      <a:pt x="78" y="177"/>
                      <a:pt x="72" y="173"/>
                      <a:pt x="71" y="171"/>
                    </a:cubicBezTo>
                    <a:cubicBezTo>
                      <a:pt x="71" y="170"/>
                      <a:pt x="69" y="168"/>
                      <a:pt x="69" y="166"/>
                    </a:cubicBezTo>
                    <a:cubicBezTo>
                      <a:pt x="68" y="165"/>
                      <a:pt x="68" y="163"/>
                      <a:pt x="69" y="162"/>
                    </a:cubicBezTo>
                    <a:cubicBezTo>
                      <a:pt x="67" y="158"/>
                      <a:pt x="65" y="149"/>
                      <a:pt x="61" y="149"/>
                    </a:cubicBezTo>
                    <a:cubicBezTo>
                      <a:pt x="61" y="156"/>
                      <a:pt x="61" y="162"/>
                      <a:pt x="60" y="169"/>
                    </a:cubicBezTo>
                    <a:cubicBezTo>
                      <a:pt x="61" y="171"/>
                      <a:pt x="61" y="172"/>
                      <a:pt x="61" y="174"/>
                    </a:cubicBezTo>
                    <a:cubicBezTo>
                      <a:pt x="60" y="177"/>
                      <a:pt x="59" y="180"/>
                      <a:pt x="58" y="183"/>
                    </a:cubicBezTo>
                    <a:cubicBezTo>
                      <a:pt x="58" y="188"/>
                      <a:pt x="58" y="194"/>
                      <a:pt x="58" y="199"/>
                    </a:cubicBezTo>
                    <a:cubicBezTo>
                      <a:pt x="58" y="209"/>
                      <a:pt x="61" y="222"/>
                      <a:pt x="52" y="223"/>
                    </a:cubicBezTo>
                    <a:cubicBezTo>
                      <a:pt x="51" y="221"/>
                      <a:pt x="48" y="222"/>
                      <a:pt x="47" y="220"/>
                    </a:cubicBezTo>
                    <a:cubicBezTo>
                      <a:pt x="47" y="218"/>
                      <a:pt x="47" y="217"/>
                      <a:pt x="47" y="215"/>
                    </a:cubicBezTo>
                    <a:cubicBezTo>
                      <a:pt x="46" y="213"/>
                      <a:pt x="45" y="212"/>
                      <a:pt x="45" y="211"/>
                    </a:cubicBezTo>
                    <a:cubicBezTo>
                      <a:pt x="43" y="207"/>
                      <a:pt x="45" y="202"/>
                      <a:pt x="44" y="198"/>
                    </a:cubicBezTo>
                    <a:cubicBezTo>
                      <a:pt x="43" y="190"/>
                      <a:pt x="43" y="178"/>
                      <a:pt x="44" y="170"/>
                    </a:cubicBezTo>
                    <a:cubicBezTo>
                      <a:pt x="46" y="163"/>
                      <a:pt x="43" y="156"/>
                      <a:pt x="46" y="152"/>
                    </a:cubicBezTo>
                    <a:cubicBezTo>
                      <a:pt x="45" y="150"/>
                      <a:pt x="44" y="148"/>
                      <a:pt x="41" y="148"/>
                    </a:cubicBezTo>
                    <a:cubicBezTo>
                      <a:pt x="39" y="148"/>
                      <a:pt x="37" y="150"/>
                      <a:pt x="36" y="150"/>
                    </a:cubicBezTo>
                    <a:cubicBezTo>
                      <a:pt x="33" y="151"/>
                      <a:pt x="29" y="151"/>
                      <a:pt x="27" y="153"/>
                    </a:cubicBezTo>
                    <a:cubicBezTo>
                      <a:pt x="26" y="157"/>
                      <a:pt x="10" y="158"/>
                      <a:pt x="6" y="155"/>
                    </a:cubicBezTo>
                    <a:cubicBezTo>
                      <a:pt x="5" y="154"/>
                      <a:pt x="5" y="153"/>
                      <a:pt x="5" y="151"/>
                    </a:cubicBezTo>
                    <a:cubicBezTo>
                      <a:pt x="4" y="151"/>
                      <a:pt x="3" y="150"/>
                      <a:pt x="2" y="149"/>
                    </a:cubicBezTo>
                    <a:cubicBezTo>
                      <a:pt x="1" y="146"/>
                      <a:pt x="2" y="142"/>
                      <a:pt x="1" y="139"/>
                    </a:cubicBezTo>
                    <a:cubicBezTo>
                      <a:pt x="1" y="136"/>
                      <a:pt x="0" y="134"/>
                      <a:pt x="0" y="132"/>
                    </a:cubicBezTo>
                    <a:cubicBezTo>
                      <a:pt x="1" y="130"/>
                      <a:pt x="2" y="127"/>
                      <a:pt x="2" y="126"/>
                    </a:cubicBezTo>
                    <a:cubicBezTo>
                      <a:pt x="2" y="125"/>
                      <a:pt x="2" y="116"/>
                      <a:pt x="2" y="115"/>
                    </a:cubicBezTo>
                    <a:cubicBezTo>
                      <a:pt x="3" y="111"/>
                      <a:pt x="5" y="107"/>
                      <a:pt x="7" y="105"/>
                    </a:cubicBezTo>
                    <a:cubicBezTo>
                      <a:pt x="7" y="102"/>
                      <a:pt x="7" y="98"/>
                      <a:pt x="7" y="95"/>
                    </a:cubicBezTo>
                    <a:cubicBezTo>
                      <a:pt x="8" y="94"/>
                      <a:pt x="9" y="93"/>
                      <a:pt x="10" y="92"/>
                    </a:cubicBezTo>
                    <a:cubicBezTo>
                      <a:pt x="11" y="89"/>
                      <a:pt x="10" y="86"/>
                      <a:pt x="11" y="84"/>
                    </a:cubicBezTo>
                    <a:cubicBezTo>
                      <a:pt x="12" y="82"/>
                      <a:pt x="10" y="71"/>
                      <a:pt x="11" y="68"/>
                    </a:cubicBezTo>
                    <a:cubicBezTo>
                      <a:pt x="11" y="66"/>
                      <a:pt x="11" y="64"/>
                      <a:pt x="10" y="62"/>
                    </a:cubicBezTo>
                    <a:cubicBezTo>
                      <a:pt x="11" y="61"/>
                      <a:pt x="14" y="51"/>
                      <a:pt x="14" y="50"/>
                    </a:cubicBezTo>
                    <a:cubicBezTo>
                      <a:pt x="15" y="50"/>
                      <a:pt x="15" y="50"/>
                      <a:pt x="15" y="50"/>
                    </a:cubicBezTo>
                    <a:cubicBezTo>
                      <a:pt x="17" y="47"/>
                      <a:pt x="23" y="32"/>
                      <a:pt x="30" y="38"/>
                    </a:cubicBezTo>
                    <a:cubicBezTo>
                      <a:pt x="37" y="45"/>
                      <a:pt x="27" y="48"/>
                      <a:pt x="29" y="53"/>
                    </a:cubicBezTo>
                    <a:cubicBezTo>
                      <a:pt x="30" y="57"/>
                      <a:pt x="31" y="60"/>
                      <a:pt x="30" y="65"/>
                    </a:cubicBezTo>
                    <a:cubicBezTo>
                      <a:pt x="30" y="66"/>
                      <a:pt x="30" y="66"/>
                      <a:pt x="30" y="66"/>
                    </a:cubicBezTo>
                    <a:cubicBezTo>
                      <a:pt x="30" y="68"/>
                      <a:pt x="29" y="69"/>
                      <a:pt x="28" y="70"/>
                    </a:cubicBezTo>
                    <a:cubicBezTo>
                      <a:pt x="28" y="71"/>
                      <a:pt x="28" y="73"/>
                      <a:pt x="28" y="74"/>
                    </a:cubicBezTo>
                    <a:cubicBezTo>
                      <a:pt x="27" y="80"/>
                      <a:pt x="28" y="80"/>
                      <a:pt x="25" y="84"/>
                    </a:cubicBezTo>
                    <a:cubicBezTo>
                      <a:pt x="25" y="86"/>
                      <a:pt x="26" y="87"/>
                      <a:pt x="27" y="88"/>
                    </a:cubicBezTo>
                    <a:cubicBezTo>
                      <a:pt x="27" y="90"/>
                      <a:pt x="28" y="98"/>
                      <a:pt x="29" y="100"/>
                    </a:cubicBezTo>
                    <a:cubicBezTo>
                      <a:pt x="31" y="100"/>
                      <a:pt x="34" y="99"/>
                      <a:pt x="35" y="98"/>
                    </a:cubicBezTo>
                    <a:cubicBezTo>
                      <a:pt x="36" y="98"/>
                      <a:pt x="37" y="98"/>
                      <a:pt x="38" y="98"/>
                    </a:cubicBezTo>
                    <a:cubicBezTo>
                      <a:pt x="40" y="95"/>
                      <a:pt x="45" y="93"/>
                      <a:pt x="47" y="90"/>
                    </a:cubicBezTo>
                    <a:cubicBezTo>
                      <a:pt x="48" y="89"/>
                      <a:pt x="51" y="87"/>
                      <a:pt x="49" y="86"/>
                    </a:cubicBezTo>
                    <a:cubicBezTo>
                      <a:pt x="50" y="85"/>
                      <a:pt x="51" y="84"/>
                      <a:pt x="52" y="82"/>
                    </a:cubicBezTo>
                    <a:cubicBezTo>
                      <a:pt x="53" y="76"/>
                      <a:pt x="50" y="69"/>
                      <a:pt x="49" y="64"/>
                    </a:cubicBezTo>
                    <a:cubicBezTo>
                      <a:pt x="49" y="64"/>
                      <a:pt x="49" y="55"/>
                      <a:pt x="49" y="54"/>
                    </a:cubicBezTo>
                    <a:cubicBezTo>
                      <a:pt x="48" y="51"/>
                      <a:pt x="51" y="44"/>
                      <a:pt x="51" y="41"/>
                    </a:cubicBezTo>
                    <a:cubicBezTo>
                      <a:pt x="52" y="37"/>
                      <a:pt x="50" y="34"/>
                      <a:pt x="50" y="31"/>
                    </a:cubicBezTo>
                    <a:cubicBezTo>
                      <a:pt x="50" y="29"/>
                      <a:pt x="52" y="28"/>
                      <a:pt x="50" y="26"/>
                    </a:cubicBezTo>
                    <a:cubicBezTo>
                      <a:pt x="50" y="25"/>
                      <a:pt x="52" y="18"/>
                      <a:pt x="52" y="18"/>
                    </a:cubicBezTo>
                    <a:cubicBezTo>
                      <a:pt x="54" y="13"/>
                      <a:pt x="58" y="0"/>
                      <a:pt x="66" y="4"/>
                    </a:cubicBezTo>
                    <a:cubicBezTo>
                      <a:pt x="68" y="5"/>
                      <a:pt x="69" y="7"/>
                      <a:pt x="70" y="10"/>
                    </a:cubicBezTo>
                    <a:cubicBezTo>
                      <a:pt x="71" y="11"/>
                      <a:pt x="72" y="13"/>
                      <a:pt x="72" y="14"/>
                    </a:cubicBezTo>
                    <a:cubicBezTo>
                      <a:pt x="74" y="21"/>
                      <a:pt x="69" y="27"/>
                      <a:pt x="69" y="34"/>
                    </a:cubicBezTo>
                    <a:cubicBezTo>
                      <a:pt x="69" y="36"/>
                      <a:pt x="68" y="40"/>
                      <a:pt x="67" y="43"/>
                    </a:cubicBezTo>
                    <a:cubicBezTo>
                      <a:pt x="66" y="45"/>
                      <a:pt x="67" y="50"/>
                      <a:pt x="66" y="53"/>
                    </a:cubicBezTo>
                    <a:cubicBezTo>
                      <a:pt x="66" y="54"/>
                      <a:pt x="65" y="55"/>
                      <a:pt x="65" y="55"/>
                    </a:cubicBezTo>
                    <a:cubicBezTo>
                      <a:pt x="64" y="60"/>
                      <a:pt x="64" y="64"/>
                      <a:pt x="64" y="68"/>
                    </a:cubicBezTo>
                    <a:cubicBezTo>
                      <a:pt x="63" y="70"/>
                      <a:pt x="63" y="71"/>
                      <a:pt x="62" y="73"/>
                    </a:cubicBezTo>
                    <a:cubicBezTo>
                      <a:pt x="60" y="80"/>
                      <a:pt x="63" y="94"/>
                      <a:pt x="65" y="97"/>
                    </a:cubicBezTo>
                    <a:cubicBezTo>
                      <a:pt x="68" y="97"/>
                      <a:pt x="68" y="102"/>
                      <a:pt x="69" y="105"/>
                    </a:cubicBezTo>
                    <a:cubicBezTo>
                      <a:pt x="71" y="109"/>
                      <a:pt x="75" y="116"/>
                      <a:pt x="72" y="121"/>
                    </a:cubicBezTo>
                    <a:cubicBezTo>
                      <a:pt x="71" y="123"/>
                      <a:pt x="70" y="124"/>
                      <a:pt x="69" y="126"/>
                    </a:cubicBezTo>
                    <a:cubicBezTo>
                      <a:pt x="69" y="128"/>
                      <a:pt x="69" y="129"/>
                      <a:pt x="69" y="131"/>
                    </a:cubicBezTo>
                    <a:cubicBezTo>
                      <a:pt x="68" y="132"/>
                      <a:pt x="67" y="133"/>
                      <a:pt x="67" y="135"/>
                    </a:cubicBezTo>
                    <a:cubicBezTo>
                      <a:pt x="66" y="137"/>
                      <a:pt x="63" y="138"/>
                      <a:pt x="62" y="139"/>
                    </a:cubicBezTo>
                    <a:cubicBezTo>
                      <a:pt x="61" y="143"/>
                      <a:pt x="68" y="149"/>
                      <a:pt x="70" y="151"/>
                    </a:cubicBezTo>
                    <a:cubicBezTo>
                      <a:pt x="71" y="151"/>
                      <a:pt x="72" y="151"/>
                      <a:pt x="72" y="151"/>
                    </a:cubicBezTo>
                    <a:cubicBezTo>
                      <a:pt x="72" y="152"/>
                      <a:pt x="73" y="153"/>
                      <a:pt x="74" y="153"/>
                    </a:cubicBezTo>
                    <a:cubicBezTo>
                      <a:pt x="74" y="153"/>
                      <a:pt x="74" y="153"/>
                      <a:pt x="74" y="153"/>
                    </a:cubicBezTo>
                    <a:cubicBezTo>
                      <a:pt x="75" y="154"/>
                      <a:pt x="76" y="156"/>
                      <a:pt x="78" y="155"/>
                    </a:cubicBezTo>
                    <a:cubicBezTo>
                      <a:pt x="78" y="150"/>
                      <a:pt x="81" y="144"/>
                      <a:pt x="82" y="139"/>
                    </a:cubicBezTo>
                    <a:cubicBezTo>
                      <a:pt x="83" y="135"/>
                      <a:pt x="83" y="121"/>
                      <a:pt x="83" y="114"/>
                    </a:cubicBezTo>
                    <a:cubicBezTo>
                      <a:pt x="82" y="111"/>
                      <a:pt x="84" y="107"/>
                      <a:pt x="85" y="105"/>
                    </a:cubicBezTo>
                    <a:cubicBezTo>
                      <a:pt x="85" y="102"/>
                      <a:pt x="85" y="100"/>
                      <a:pt x="85" y="97"/>
                    </a:cubicBezTo>
                    <a:cubicBezTo>
                      <a:pt x="86" y="96"/>
                      <a:pt x="86" y="94"/>
                      <a:pt x="86" y="93"/>
                    </a:cubicBezTo>
                    <a:cubicBezTo>
                      <a:pt x="87" y="90"/>
                      <a:pt x="85" y="86"/>
                      <a:pt x="85" y="84"/>
                    </a:cubicBezTo>
                    <a:cubicBezTo>
                      <a:pt x="82" y="83"/>
                      <a:pt x="77" y="83"/>
                      <a:pt x="75" y="85"/>
                    </a:cubicBezTo>
                    <a:cubicBezTo>
                      <a:pt x="73" y="86"/>
                      <a:pt x="74" y="87"/>
                      <a:pt x="72" y="88"/>
                    </a:cubicBezTo>
                    <a:cubicBezTo>
                      <a:pt x="70" y="89"/>
                      <a:pt x="70" y="87"/>
                      <a:pt x="69" y="89"/>
                    </a:cubicBezTo>
                    <a:cubicBezTo>
                      <a:pt x="69" y="90"/>
                      <a:pt x="67" y="91"/>
                      <a:pt x="66" y="91"/>
                    </a:cubicBezTo>
                    <a:cubicBezTo>
                      <a:pt x="65" y="91"/>
                      <a:pt x="64" y="91"/>
                      <a:pt x="64" y="90"/>
                    </a:cubicBezTo>
                    <a:cubicBezTo>
                      <a:pt x="63" y="88"/>
                      <a:pt x="64" y="87"/>
                      <a:pt x="64" y="85"/>
                    </a:cubicBezTo>
                    <a:cubicBezTo>
                      <a:pt x="66" y="85"/>
                      <a:pt x="67" y="83"/>
                      <a:pt x="69" y="81"/>
                    </a:cubicBezTo>
                    <a:cubicBezTo>
                      <a:pt x="70" y="81"/>
                      <a:pt x="71" y="81"/>
                      <a:pt x="71" y="81"/>
                    </a:cubicBezTo>
                    <a:cubicBezTo>
                      <a:pt x="76" y="80"/>
                      <a:pt x="82" y="80"/>
                      <a:pt x="85" y="76"/>
                    </a:cubicBezTo>
                    <a:cubicBezTo>
                      <a:pt x="84" y="72"/>
                      <a:pt x="86" y="59"/>
                      <a:pt x="87" y="54"/>
                    </a:cubicBezTo>
                    <a:cubicBezTo>
                      <a:pt x="87" y="52"/>
                      <a:pt x="87" y="49"/>
                      <a:pt x="87" y="47"/>
                    </a:cubicBezTo>
                    <a:cubicBezTo>
                      <a:pt x="88" y="40"/>
                      <a:pt x="86" y="30"/>
                      <a:pt x="87" y="24"/>
                    </a:cubicBezTo>
                    <a:cubicBezTo>
                      <a:pt x="87" y="20"/>
                      <a:pt x="90" y="16"/>
                      <a:pt x="91" y="12"/>
                    </a:cubicBezTo>
                    <a:cubicBezTo>
                      <a:pt x="89" y="10"/>
                      <a:pt x="89" y="8"/>
                      <a:pt x="89" y="4"/>
                    </a:cubicBezTo>
                    <a:cubicBezTo>
                      <a:pt x="90" y="3"/>
                      <a:pt x="93" y="3"/>
                      <a:pt x="9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Freeform 60"/>
              <p:cNvSpPr/>
              <p:nvPr/>
            </p:nvSpPr>
            <p:spPr bwMode="auto">
              <a:xfrm>
                <a:off x="4600576" y="3017838"/>
                <a:ext cx="358775" cy="234950"/>
              </a:xfrm>
              <a:custGeom>
                <a:avLst/>
                <a:gdLst>
                  <a:gd name="T0" fmla="*/ 47 w 118"/>
                  <a:gd name="T1" fmla="*/ 0 h 77"/>
                  <a:gd name="T2" fmla="*/ 52 w 118"/>
                  <a:gd name="T3" fmla="*/ 3 h 77"/>
                  <a:gd name="T4" fmla="*/ 53 w 118"/>
                  <a:gd name="T5" fmla="*/ 4 h 77"/>
                  <a:gd name="T6" fmla="*/ 65 w 118"/>
                  <a:gd name="T7" fmla="*/ 8 h 77"/>
                  <a:gd name="T8" fmla="*/ 71 w 118"/>
                  <a:gd name="T9" fmla="*/ 9 h 77"/>
                  <a:gd name="T10" fmla="*/ 74 w 118"/>
                  <a:gd name="T11" fmla="*/ 11 h 77"/>
                  <a:gd name="T12" fmla="*/ 88 w 118"/>
                  <a:gd name="T13" fmla="*/ 19 h 77"/>
                  <a:gd name="T14" fmla="*/ 88 w 118"/>
                  <a:gd name="T15" fmla="*/ 38 h 77"/>
                  <a:gd name="T16" fmla="*/ 79 w 118"/>
                  <a:gd name="T17" fmla="*/ 48 h 77"/>
                  <a:gd name="T18" fmla="*/ 65 w 118"/>
                  <a:gd name="T19" fmla="*/ 57 h 77"/>
                  <a:gd name="T20" fmla="*/ 70 w 118"/>
                  <a:gd name="T21" fmla="*/ 59 h 77"/>
                  <a:gd name="T22" fmla="*/ 86 w 118"/>
                  <a:gd name="T23" fmla="*/ 60 h 77"/>
                  <a:gd name="T24" fmla="*/ 93 w 118"/>
                  <a:gd name="T25" fmla="*/ 59 h 77"/>
                  <a:gd name="T26" fmla="*/ 113 w 118"/>
                  <a:gd name="T27" fmla="*/ 64 h 77"/>
                  <a:gd name="T28" fmla="*/ 116 w 118"/>
                  <a:gd name="T29" fmla="*/ 75 h 77"/>
                  <a:gd name="T30" fmla="*/ 101 w 118"/>
                  <a:gd name="T31" fmla="*/ 75 h 77"/>
                  <a:gd name="T32" fmla="*/ 88 w 118"/>
                  <a:gd name="T33" fmla="*/ 76 h 77"/>
                  <a:gd name="T34" fmla="*/ 76 w 118"/>
                  <a:gd name="T35" fmla="*/ 75 h 77"/>
                  <a:gd name="T36" fmla="*/ 50 w 118"/>
                  <a:gd name="T37" fmla="*/ 75 h 77"/>
                  <a:gd name="T38" fmla="*/ 44 w 118"/>
                  <a:gd name="T39" fmla="*/ 75 h 77"/>
                  <a:gd name="T40" fmla="*/ 34 w 118"/>
                  <a:gd name="T41" fmla="*/ 77 h 77"/>
                  <a:gd name="T42" fmla="*/ 23 w 118"/>
                  <a:gd name="T43" fmla="*/ 75 h 77"/>
                  <a:gd name="T44" fmla="*/ 16 w 118"/>
                  <a:gd name="T45" fmla="*/ 69 h 77"/>
                  <a:gd name="T46" fmla="*/ 18 w 118"/>
                  <a:gd name="T47" fmla="*/ 65 h 77"/>
                  <a:gd name="T48" fmla="*/ 56 w 118"/>
                  <a:gd name="T49" fmla="*/ 54 h 77"/>
                  <a:gd name="T50" fmla="*/ 61 w 118"/>
                  <a:gd name="T51" fmla="*/ 48 h 77"/>
                  <a:gd name="T52" fmla="*/ 68 w 118"/>
                  <a:gd name="T53" fmla="*/ 42 h 77"/>
                  <a:gd name="T54" fmla="*/ 60 w 118"/>
                  <a:gd name="T55" fmla="*/ 29 h 77"/>
                  <a:gd name="T56" fmla="*/ 50 w 118"/>
                  <a:gd name="T57" fmla="*/ 26 h 77"/>
                  <a:gd name="T58" fmla="*/ 48 w 118"/>
                  <a:gd name="T59" fmla="*/ 25 h 77"/>
                  <a:gd name="T60" fmla="*/ 40 w 118"/>
                  <a:gd name="T61" fmla="*/ 31 h 77"/>
                  <a:gd name="T62" fmla="*/ 20 w 118"/>
                  <a:gd name="T63" fmla="*/ 47 h 77"/>
                  <a:gd name="T64" fmla="*/ 9 w 118"/>
                  <a:gd name="T65" fmla="*/ 53 h 77"/>
                  <a:gd name="T66" fmla="*/ 3 w 118"/>
                  <a:gd name="T67" fmla="*/ 53 h 77"/>
                  <a:gd name="T68" fmla="*/ 0 w 118"/>
                  <a:gd name="T69" fmla="*/ 48 h 77"/>
                  <a:gd name="T70" fmla="*/ 18 w 118"/>
                  <a:gd name="T71" fmla="*/ 33 h 77"/>
                  <a:gd name="T72" fmla="*/ 21 w 118"/>
                  <a:gd name="T73" fmla="*/ 30 h 77"/>
                  <a:gd name="T74" fmla="*/ 24 w 118"/>
                  <a:gd name="T75" fmla="*/ 29 h 77"/>
                  <a:gd name="T76" fmla="*/ 26 w 118"/>
                  <a:gd name="T77" fmla="*/ 27 h 77"/>
                  <a:gd name="T78" fmla="*/ 34 w 118"/>
                  <a:gd name="T79" fmla="*/ 14 h 77"/>
                  <a:gd name="T80" fmla="*/ 31 w 118"/>
                  <a:gd name="T81"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8" h="77">
                    <a:moveTo>
                      <a:pt x="38" y="0"/>
                    </a:moveTo>
                    <a:cubicBezTo>
                      <a:pt x="42" y="1"/>
                      <a:pt x="44" y="0"/>
                      <a:pt x="47" y="0"/>
                    </a:cubicBezTo>
                    <a:cubicBezTo>
                      <a:pt x="49" y="1"/>
                      <a:pt x="50" y="2"/>
                      <a:pt x="51" y="3"/>
                    </a:cubicBezTo>
                    <a:cubicBezTo>
                      <a:pt x="52" y="3"/>
                      <a:pt x="52" y="3"/>
                      <a:pt x="52" y="3"/>
                    </a:cubicBezTo>
                    <a:cubicBezTo>
                      <a:pt x="53" y="3"/>
                      <a:pt x="52" y="4"/>
                      <a:pt x="53" y="4"/>
                    </a:cubicBezTo>
                    <a:cubicBezTo>
                      <a:pt x="53" y="4"/>
                      <a:pt x="53" y="4"/>
                      <a:pt x="53" y="4"/>
                    </a:cubicBezTo>
                    <a:cubicBezTo>
                      <a:pt x="55" y="4"/>
                      <a:pt x="61" y="6"/>
                      <a:pt x="62" y="6"/>
                    </a:cubicBezTo>
                    <a:cubicBezTo>
                      <a:pt x="63" y="6"/>
                      <a:pt x="64" y="8"/>
                      <a:pt x="65" y="8"/>
                    </a:cubicBezTo>
                    <a:cubicBezTo>
                      <a:pt x="66" y="8"/>
                      <a:pt x="70" y="9"/>
                      <a:pt x="70" y="9"/>
                    </a:cubicBezTo>
                    <a:cubicBezTo>
                      <a:pt x="70" y="9"/>
                      <a:pt x="70" y="9"/>
                      <a:pt x="71" y="9"/>
                    </a:cubicBezTo>
                    <a:cubicBezTo>
                      <a:pt x="71" y="9"/>
                      <a:pt x="72" y="10"/>
                      <a:pt x="72" y="11"/>
                    </a:cubicBezTo>
                    <a:cubicBezTo>
                      <a:pt x="73" y="11"/>
                      <a:pt x="73" y="10"/>
                      <a:pt x="74" y="11"/>
                    </a:cubicBezTo>
                    <a:cubicBezTo>
                      <a:pt x="75" y="12"/>
                      <a:pt x="76" y="13"/>
                      <a:pt x="78" y="14"/>
                    </a:cubicBezTo>
                    <a:cubicBezTo>
                      <a:pt x="80" y="15"/>
                      <a:pt x="86" y="16"/>
                      <a:pt x="88" y="19"/>
                    </a:cubicBezTo>
                    <a:cubicBezTo>
                      <a:pt x="89" y="21"/>
                      <a:pt x="88" y="30"/>
                      <a:pt x="88" y="31"/>
                    </a:cubicBezTo>
                    <a:cubicBezTo>
                      <a:pt x="88" y="33"/>
                      <a:pt x="88" y="36"/>
                      <a:pt x="88" y="38"/>
                    </a:cubicBezTo>
                    <a:cubicBezTo>
                      <a:pt x="87" y="40"/>
                      <a:pt x="86" y="43"/>
                      <a:pt x="84" y="44"/>
                    </a:cubicBezTo>
                    <a:cubicBezTo>
                      <a:pt x="82" y="46"/>
                      <a:pt x="80" y="45"/>
                      <a:pt x="79" y="48"/>
                    </a:cubicBezTo>
                    <a:cubicBezTo>
                      <a:pt x="77" y="48"/>
                      <a:pt x="65" y="53"/>
                      <a:pt x="65" y="57"/>
                    </a:cubicBezTo>
                    <a:cubicBezTo>
                      <a:pt x="65" y="57"/>
                      <a:pt x="65" y="57"/>
                      <a:pt x="65" y="57"/>
                    </a:cubicBezTo>
                    <a:cubicBezTo>
                      <a:pt x="65" y="58"/>
                      <a:pt x="65" y="58"/>
                      <a:pt x="66" y="59"/>
                    </a:cubicBezTo>
                    <a:cubicBezTo>
                      <a:pt x="66" y="59"/>
                      <a:pt x="70" y="59"/>
                      <a:pt x="70" y="59"/>
                    </a:cubicBezTo>
                    <a:cubicBezTo>
                      <a:pt x="72" y="60"/>
                      <a:pt x="81" y="57"/>
                      <a:pt x="85" y="59"/>
                    </a:cubicBezTo>
                    <a:cubicBezTo>
                      <a:pt x="85" y="59"/>
                      <a:pt x="86" y="59"/>
                      <a:pt x="86" y="60"/>
                    </a:cubicBezTo>
                    <a:cubicBezTo>
                      <a:pt x="92" y="59"/>
                      <a:pt x="92" y="59"/>
                      <a:pt x="92" y="59"/>
                    </a:cubicBezTo>
                    <a:cubicBezTo>
                      <a:pt x="92" y="59"/>
                      <a:pt x="92" y="59"/>
                      <a:pt x="93" y="59"/>
                    </a:cubicBezTo>
                    <a:cubicBezTo>
                      <a:pt x="94" y="61"/>
                      <a:pt x="100" y="62"/>
                      <a:pt x="102" y="60"/>
                    </a:cubicBezTo>
                    <a:cubicBezTo>
                      <a:pt x="105" y="61"/>
                      <a:pt x="110" y="61"/>
                      <a:pt x="113" y="64"/>
                    </a:cubicBezTo>
                    <a:cubicBezTo>
                      <a:pt x="114" y="65"/>
                      <a:pt x="116" y="69"/>
                      <a:pt x="118" y="71"/>
                    </a:cubicBezTo>
                    <a:cubicBezTo>
                      <a:pt x="117" y="72"/>
                      <a:pt x="116" y="74"/>
                      <a:pt x="116" y="75"/>
                    </a:cubicBezTo>
                    <a:cubicBezTo>
                      <a:pt x="114" y="76"/>
                      <a:pt x="108" y="76"/>
                      <a:pt x="106" y="75"/>
                    </a:cubicBezTo>
                    <a:cubicBezTo>
                      <a:pt x="104" y="75"/>
                      <a:pt x="103" y="75"/>
                      <a:pt x="101" y="75"/>
                    </a:cubicBezTo>
                    <a:cubicBezTo>
                      <a:pt x="101" y="75"/>
                      <a:pt x="100" y="74"/>
                      <a:pt x="99" y="75"/>
                    </a:cubicBezTo>
                    <a:cubicBezTo>
                      <a:pt x="97" y="76"/>
                      <a:pt x="90" y="76"/>
                      <a:pt x="88" y="76"/>
                    </a:cubicBezTo>
                    <a:cubicBezTo>
                      <a:pt x="87" y="76"/>
                      <a:pt x="83" y="75"/>
                      <a:pt x="82" y="76"/>
                    </a:cubicBezTo>
                    <a:cubicBezTo>
                      <a:pt x="81" y="76"/>
                      <a:pt x="78" y="74"/>
                      <a:pt x="76" y="75"/>
                    </a:cubicBezTo>
                    <a:cubicBezTo>
                      <a:pt x="74" y="75"/>
                      <a:pt x="65" y="74"/>
                      <a:pt x="61" y="75"/>
                    </a:cubicBezTo>
                    <a:cubicBezTo>
                      <a:pt x="60" y="75"/>
                      <a:pt x="53" y="74"/>
                      <a:pt x="50" y="75"/>
                    </a:cubicBezTo>
                    <a:cubicBezTo>
                      <a:pt x="49" y="75"/>
                      <a:pt x="48" y="75"/>
                      <a:pt x="47" y="76"/>
                    </a:cubicBezTo>
                    <a:cubicBezTo>
                      <a:pt x="46" y="75"/>
                      <a:pt x="45" y="75"/>
                      <a:pt x="44" y="75"/>
                    </a:cubicBezTo>
                    <a:cubicBezTo>
                      <a:pt x="43" y="76"/>
                      <a:pt x="42" y="76"/>
                      <a:pt x="41" y="77"/>
                    </a:cubicBezTo>
                    <a:cubicBezTo>
                      <a:pt x="40" y="77"/>
                      <a:pt x="34" y="77"/>
                      <a:pt x="34" y="77"/>
                    </a:cubicBezTo>
                    <a:cubicBezTo>
                      <a:pt x="33" y="77"/>
                      <a:pt x="33" y="77"/>
                      <a:pt x="32" y="76"/>
                    </a:cubicBezTo>
                    <a:cubicBezTo>
                      <a:pt x="32" y="76"/>
                      <a:pt x="24" y="74"/>
                      <a:pt x="23" y="75"/>
                    </a:cubicBezTo>
                    <a:cubicBezTo>
                      <a:pt x="22" y="74"/>
                      <a:pt x="21" y="74"/>
                      <a:pt x="19" y="72"/>
                    </a:cubicBezTo>
                    <a:cubicBezTo>
                      <a:pt x="17" y="72"/>
                      <a:pt x="18" y="70"/>
                      <a:pt x="16" y="69"/>
                    </a:cubicBezTo>
                    <a:cubicBezTo>
                      <a:pt x="16" y="68"/>
                      <a:pt x="16" y="68"/>
                      <a:pt x="16" y="67"/>
                    </a:cubicBezTo>
                    <a:cubicBezTo>
                      <a:pt x="17" y="67"/>
                      <a:pt x="17" y="66"/>
                      <a:pt x="18" y="65"/>
                    </a:cubicBezTo>
                    <a:cubicBezTo>
                      <a:pt x="23" y="67"/>
                      <a:pt x="40" y="61"/>
                      <a:pt x="44" y="58"/>
                    </a:cubicBezTo>
                    <a:cubicBezTo>
                      <a:pt x="47" y="59"/>
                      <a:pt x="53" y="56"/>
                      <a:pt x="56" y="54"/>
                    </a:cubicBezTo>
                    <a:cubicBezTo>
                      <a:pt x="56" y="53"/>
                      <a:pt x="56" y="52"/>
                      <a:pt x="57" y="51"/>
                    </a:cubicBezTo>
                    <a:cubicBezTo>
                      <a:pt x="58" y="50"/>
                      <a:pt x="60" y="49"/>
                      <a:pt x="61" y="48"/>
                    </a:cubicBezTo>
                    <a:cubicBezTo>
                      <a:pt x="62" y="48"/>
                      <a:pt x="62" y="47"/>
                      <a:pt x="62" y="46"/>
                    </a:cubicBezTo>
                    <a:cubicBezTo>
                      <a:pt x="64" y="45"/>
                      <a:pt x="66" y="43"/>
                      <a:pt x="68" y="42"/>
                    </a:cubicBezTo>
                    <a:cubicBezTo>
                      <a:pt x="70" y="40"/>
                      <a:pt x="71" y="38"/>
                      <a:pt x="72" y="37"/>
                    </a:cubicBezTo>
                    <a:cubicBezTo>
                      <a:pt x="69" y="31"/>
                      <a:pt x="62" y="32"/>
                      <a:pt x="60" y="29"/>
                    </a:cubicBezTo>
                    <a:cubicBezTo>
                      <a:pt x="59" y="29"/>
                      <a:pt x="58" y="28"/>
                      <a:pt x="58" y="28"/>
                    </a:cubicBezTo>
                    <a:cubicBezTo>
                      <a:pt x="54" y="26"/>
                      <a:pt x="53" y="29"/>
                      <a:pt x="50" y="26"/>
                    </a:cubicBezTo>
                    <a:cubicBezTo>
                      <a:pt x="50" y="25"/>
                      <a:pt x="50" y="26"/>
                      <a:pt x="50" y="25"/>
                    </a:cubicBezTo>
                    <a:cubicBezTo>
                      <a:pt x="49" y="25"/>
                      <a:pt x="49" y="25"/>
                      <a:pt x="48" y="25"/>
                    </a:cubicBezTo>
                    <a:cubicBezTo>
                      <a:pt x="47" y="27"/>
                      <a:pt x="44" y="29"/>
                      <a:pt x="42" y="30"/>
                    </a:cubicBezTo>
                    <a:cubicBezTo>
                      <a:pt x="41" y="30"/>
                      <a:pt x="41" y="31"/>
                      <a:pt x="40" y="31"/>
                    </a:cubicBezTo>
                    <a:cubicBezTo>
                      <a:pt x="40" y="35"/>
                      <a:pt x="35" y="36"/>
                      <a:pt x="32" y="37"/>
                    </a:cubicBezTo>
                    <a:cubicBezTo>
                      <a:pt x="27" y="40"/>
                      <a:pt x="24" y="44"/>
                      <a:pt x="20" y="47"/>
                    </a:cubicBezTo>
                    <a:cubicBezTo>
                      <a:pt x="19" y="48"/>
                      <a:pt x="18" y="47"/>
                      <a:pt x="17" y="48"/>
                    </a:cubicBezTo>
                    <a:cubicBezTo>
                      <a:pt x="14" y="49"/>
                      <a:pt x="11" y="50"/>
                      <a:pt x="9" y="53"/>
                    </a:cubicBezTo>
                    <a:cubicBezTo>
                      <a:pt x="7" y="53"/>
                      <a:pt x="7" y="53"/>
                      <a:pt x="6" y="52"/>
                    </a:cubicBezTo>
                    <a:cubicBezTo>
                      <a:pt x="5" y="52"/>
                      <a:pt x="4" y="53"/>
                      <a:pt x="3" y="53"/>
                    </a:cubicBezTo>
                    <a:cubicBezTo>
                      <a:pt x="2" y="53"/>
                      <a:pt x="2" y="53"/>
                      <a:pt x="1" y="52"/>
                    </a:cubicBezTo>
                    <a:cubicBezTo>
                      <a:pt x="1" y="51"/>
                      <a:pt x="0" y="48"/>
                      <a:pt x="0" y="48"/>
                    </a:cubicBezTo>
                    <a:cubicBezTo>
                      <a:pt x="3" y="45"/>
                      <a:pt x="13" y="41"/>
                      <a:pt x="14" y="38"/>
                    </a:cubicBezTo>
                    <a:cubicBezTo>
                      <a:pt x="15" y="38"/>
                      <a:pt x="17" y="34"/>
                      <a:pt x="18" y="33"/>
                    </a:cubicBezTo>
                    <a:cubicBezTo>
                      <a:pt x="19" y="33"/>
                      <a:pt x="19" y="33"/>
                      <a:pt x="20" y="32"/>
                    </a:cubicBezTo>
                    <a:cubicBezTo>
                      <a:pt x="21" y="32"/>
                      <a:pt x="20" y="31"/>
                      <a:pt x="21" y="30"/>
                    </a:cubicBezTo>
                    <a:cubicBezTo>
                      <a:pt x="21" y="30"/>
                      <a:pt x="23" y="30"/>
                      <a:pt x="24" y="29"/>
                    </a:cubicBezTo>
                    <a:cubicBezTo>
                      <a:pt x="24" y="29"/>
                      <a:pt x="24" y="29"/>
                      <a:pt x="24" y="29"/>
                    </a:cubicBezTo>
                    <a:cubicBezTo>
                      <a:pt x="23" y="28"/>
                      <a:pt x="24" y="28"/>
                      <a:pt x="25" y="27"/>
                    </a:cubicBezTo>
                    <a:cubicBezTo>
                      <a:pt x="25" y="27"/>
                      <a:pt x="25" y="27"/>
                      <a:pt x="26" y="27"/>
                    </a:cubicBezTo>
                    <a:cubicBezTo>
                      <a:pt x="26" y="25"/>
                      <a:pt x="30" y="23"/>
                      <a:pt x="31" y="22"/>
                    </a:cubicBezTo>
                    <a:cubicBezTo>
                      <a:pt x="32" y="19"/>
                      <a:pt x="33" y="16"/>
                      <a:pt x="34" y="14"/>
                    </a:cubicBezTo>
                    <a:cubicBezTo>
                      <a:pt x="34" y="14"/>
                      <a:pt x="34" y="13"/>
                      <a:pt x="34" y="13"/>
                    </a:cubicBezTo>
                    <a:cubicBezTo>
                      <a:pt x="35" y="10"/>
                      <a:pt x="30" y="7"/>
                      <a:pt x="31" y="3"/>
                    </a:cubicBezTo>
                    <a:cubicBezTo>
                      <a:pt x="32" y="2"/>
                      <a:pt x="38"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Freeform 61"/>
              <p:cNvSpPr>
                <a:spLocks noEditPoints="1"/>
              </p:cNvSpPr>
              <p:nvPr/>
            </p:nvSpPr>
            <p:spPr bwMode="auto">
              <a:xfrm>
                <a:off x="4565651" y="3208338"/>
                <a:ext cx="471488" cy="460375"/>
              </a:xfrm>
              <a:custGeom>
                <a:avLst/>
                <a:gdLst>
                  <a:gd name="T0" fmla="*/ 150 w 156"/>
                  <a:gd name="T1" fmla="*/ 104 h 151"/>
                  <a:gd name="T2" fmla="*/ 142 w 156"/>
                  <a:gd name="T3" fmla="*/ 107 h 151"/>
                  <a:gd name="T4" fmla="*/ 118 w 156"/>
                  <a:gd name="T5" fmla="*/ 108 h 151"/>
                  <a:gd name="T6" fmla="*/ 95 w 156"/>
                  <a:gd name="T7" fmla="*/ 111 h 151"/>
                  <a:gd name="T8" fmla="*/ 83 w 156"/>
                  <a:gd name="T9" fmla="*/ 110 h 151"/>
                  <a:gd name="T10" fmla="*/ 72 w 156"/>
                  <a:gd name="T11" fmla="*/ 107 h 151"/>
                  <a:gd name="T12" fmla="*/ 91 w 156"/>
                  <a:gd name="T13" fmla="*/ 86 h 151"/>
                  <a:gd name="T14" fmla="*/ 125 w 156"/>
                  <a:gd name="T15" fmla="*/ 82 h 151"/>
                  <a:gd name="T16" fmla="*/ 126 w 156"/>
                  <a:gd name="T17" fmla="*/ 73 h 151"/>
                  <a:gd name="T18" fmla="*/ 112 w 156"/>
                  <a:gd name="T19" fmla="*/ 64 h 151"/>
                  <a:gd name="T20" fmla="*/ 98 w 156"/>
                  <a:gd name="T21" fmla="*/ 64 h 151"/>
                  <a:gd name="T22" fmla="*/ 74 w 156"/>
                  <a:gd name="T23" fmla="*/ 64 h 151"/>
                  <a:gd name="T24" fmla="*/ 75 w 156"/>
                  <a:gd name="T25" fmla="*/ 51 h 151"/>
                  <a:gd name="T26" fmla="*/ 122 w 156"/>
                  <a:gd name="T27" fmla="*/ 47 h 151"/>
                  <a:gd name="T28" fmla="*/ 122 w 156"/>
                  <a:gd name="T29" fmla="*/ 37 h 151"/>
                  <a:gd name="T30" fmla="*/ 84 w 156"/>
                  <a:gd name="T31" fmla="*/ 31 h 151"/>
                  <a:gd name="T32" fmla="*/ 70 w 156"/>
                  <a:gd name="T33" fmla="*/ 28 h 151"/>
                  <a:gd name="T34" fmla="*/ 63 w 156"/>
                  <a:gd name="T35" fmla="*/ 22 h 151"/>
                  <a:gd name="T36" fmla="*/ 45 w 156"/>
                  <a:gd name="T37" fmla="*/ 33 h 151"/>
                  <a:gd name="T38" fmla="*/ 19 w 156"/>
                  <a:gd name="T39" fmla="*/ 31 h 151"/>
                  <a:gd name="T40" fmla="*/ 20 w 156"/>
                  <a:gd name="T41" fmla="*/ 20 h 151"/>
                  <a:gd name="T42" fmla="*/ 18 w 156"/>
                  <a:gd name="T43" fmla="*/ 5 h 151"/>
                  <a:gd name="T44" fmla="*/ 11 w 156"/>
                  <a:gd name="T45" fmla="*/ 0 h 151"/>
                  <a:gd name="T46" fmla="*/ 8 w 156"/>
                  <a:gd name="T47" fmla="*/ 27 h 151"/>
                  <a:gd name="T48" fmla="*/ 8 w 156"/>
                  <a:gd name="T49" fmla="*/ 41 h 151"/>
                  <a:gd name="T50" fmla="*/ 5 w 156"/>
                  <a:gd name="T51" fmla="*/ 68 h 151"/>
                  <a:gd name="T52" fmla="*/ 5 w 156"/>
                  <a:gd name="T53" fmla="*/ 82 h 151"/>
                  <a:gd name="T54" fmla="*/ 1 w 156"/>
                  <a:gd name="T55" fmla="*/ 119 h 151"/>
                  <a:gd name="T56" fmla="*/ 5 w 156"/>
                  <a:gd name="T57" fmla="*/ 150 h 151"/>
                  <a:gd name="T58" fmla="*/ 11 w 156"/>
                  <a:gd name="T59" fmla="*/ 148 h 151"/>
                  <a:gd name="T60" fmla="*/ 13 w 156"/>
                  <a:gd name="T61" fmla="*/ 143 h 151"/>
                  <a:gd name="T62" fmla="*/ 25 w 156"/>
                  <a:gd name="T63" fmla="*/ 137 h 151"/>
                  <a:gd name="T64" fmla="*/ 39 w 156"/>
                  <a:gd name="T65" fmla="*/ 134 h 151"/>
                  <a:gd name="T66" fmla="*/ 58 w 156"/>
                  <a:gd name="T67" fmla="*/ 134 h 151"/>
                  <a:gd name="T68" fmla="*/ 82 w 156"/>
                  <a:gd name="T69" fmla="*/ 135 h 151"/>
                  <a:gd name="T70" fmla="*/ 113 w 156"/>
                  <a:gd name="T71" fmla="*/ 142 h 151"/>
                  <a:gd name="T72" fmla="*/ 131 w 156"/>
                  <a:gd name="T73" fmla="*/ 147 h 151"/>
                  <a:gd name="T74" fmla="*/ 147 w 156"/>
                  <a:gd name="T75" fmla="*/ 143 h 151"/>
                  <a:gd name="T76" fmla="*/ 153 w 156"/>
                  <a:gd name="T77" fmla="*/ 133 h 151"/>
                  <a:gd name="T78" fmla="*/ 56 w 156"/>
                  <a:gd name="T79" fmla="*/ 109 h 151"/>
                  <a:gd name="T80" fmla="*/ 46 w 156"/>
                  <a:gd name="T81" fmla="*/ 112 h 151"/>
                  <a:gd name="T82" fmla="*/ 20 w 156"/>
                  <a:gd name="T83" fmla="*/ 114 h 151"/>
                  <a:gd name="T84" fmla="*/ 28 w 156"/>
                  <a:gd name="T85" fmla="*/ 92 h 151"/>
                  <a:gd name="T86" fmla="*/ 44 w 156"/>
                  <a:gd name="T87" fmla="*/ 87 h 151"/>
                  <a:gd name="T88" fmla="*/ 60 w 156"/>
                  <a:gd name="T89" fmla="*/ 60 h 151"/>
                  <a:gd name="T90" fmla="*/ 43 w 156"/>
                  <a:gd name="T91" fmla="*/ 67 h 151"/>
                  <a:gd name="T92" fmla="*/ 20 w 156"/>
                  <a:gd name="T93" fmla="*/ 71 h 151"/>
                  <a:gd name="T94" fmla="*/ 46 w 156"/>
                  <a:gd name="T95" fmla="*/ 51 h 151"/>
                  <a:gd name="T96" fmla="*/ 59 w 156"/>
                  <a:gd name="T97" fmla="*/ 4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151">
                    <a:moveTo>
                      <a:pt x="156" y="123"/>
                    </a:moveTo>
                    <a:cubicBezTo>
                      <a:pt x="156" y="122"/>
                      <a:pt x="155" y="117"/>
                      <a:pt x="155" y="117"/>
                    </a:cubicBezTo>
                    <a:cubicBezTo>
                      <a:pt x="154" y="115"/>
                      <a:pt x="149" y="107"/>
                      <a:pt x="150" y="104"/>
                    </a:cubicBezTo>
                    <a:cubicBezTo>
                      <a:pt x="149" y="103"/>
                      <a:pt x="149" y="103"/>
                      <a:pt x="147" y="103"/>
                    </a:cubicBezTo>
                    <a:cubicBezTo>
                      <a:pt x="147" y="105"/>
                      <a:pt x="145" y="106"/>
                      <a:pt x="143" y="108"/>
                    </a:cubicBezTo>
                    <a:cubicBezTo>
                      <a:pt x="142" y="108"/>
                      <a:pt x="142" y="108"/>
                      <a:pt x="142" y="107"/>
                    </a:cubicBezTo>
                    <a:cubicBezTo>
                      <a:pt x="142" y="106"/>
                      <a:pt x="141" y="106"/>
                      <a:pt x="141" y="106"/>
                    </a:cubicBezTo>
                    <a:cubicBezTo>
                      <a:pt x="139" y="109"/>
                      <a:pt x="123" y="105"/>
                      <a:pt x="120" y="109"/>
                    </a:cubicBezTo>
                    <a:cubicBezTo>
                      <a:pt x="119" y="109"/>
                      <a:pt x="119" y="109"/>
                      <a:pt x="118" y="108"/>
                    </a:cubicBezTo>
                    <a:cubicBezTo>
                      <a:pt x="115" y="110"/>
                      <a:pt x="105" y="112"/>
                      <a:pt x="103" y="110"/>
                    </a:cubicBezTo>
                    <a:cubicBezTo>
                      <a:pt x="103" y="110"/>
                      <a:pt x="102" y="111"/>
                      <a:pt x="102" y="111"/>
                    </a:cubicBezTo>
                    <a:cubicBezTo>
                      <a:pt x="102" y="110"/>
                      <a:pt x="96" y="111"/>
                      <a:pt x="95" y="111"/>
                    </a:cubicBezTo>
                    <a:cubicBezTo>
                      <a:pt x="94" y="110"/>
                      <a:pt x="89" y="110"/>
                      <a:pt x="88" y="110"/>
                    </a:cubicBezTo>
                    <a:cubicBezTo>
                      <a:pt x="87" y="110"/>
                      <a:pt x="87" y="111"/>
                      <a:pt x="86" y="111"/>
                    </a:cubicBezTo>
                    <a:cubicBezTo>
                      <a:pt x="85" y="111"/>
                      <a:pt x="84" y="110"/>
                      <a:pt x="83" y="110"/>
                    </a:cubicBezTo>
                    <a:cubicBezTo>
                      <a:pt x="83" y="110"/>
                      <a:pt x="82" y="111"/>
                      <a:pt x="81" y="111"/>
                    </a:cubicBezTo>
                    <a:cubicBezTo>
                      <a:pt x="81" y="111"/>
                      <a:pt x="81" y="111"/>
                      <a:pt x="80" y="111"/>
                    </a:cubicBezTo>
                    <a:cubicBezTo>
                      <a:pt x="78" y="109"/>
                      <a:pt x="75" y="109"/>
                      <a:pt x="72" y="107"/>
                    </a:cubicBezTo>
                    <a:cubicBezTo>
                      <a:pt x="74" y="101"/>
                      <a:pt x="76" y="97"/>
                      <a:pt x="75" y="89"/>
                    </a:cubicBezTo>
                    <a:cubicBezTo>
                      <a:pt x="76" y="89"/>
                      <a:pt x="76" y="88"/>
                      <a:pt x="77" y="87"/>
                    </a:cubicBezTo>
                    <a:cubicBezTo>
                      <a:pt x="78" y="87"/>
                      <a:pt x="90" y="86"/>
                      <a:pt x="91" y="86"/>
                    </a:cubicBezTo>
                    <a:cubicBezTo>
                      <a:pt x="97" y="87"/>
                      <a:pt x="109" y="90"/>
                      <a:pt x="113" y="87"/>
                    </a:cubicBezTo>
                    <a:cubicBezTo>
                      <a:pt x="115" y="87"/>
                      <a:pt x="117" y="88"/>
                      <a:pt x="119" y="88"/>
                    </a:cubicBezTo>
                    <a:cubicBezTo>
                      <a:pt x="121" y="87"/>
                      <a:pt x="124" y="84"/>
                      <a:pt x="125" y="82"/>
                    </a:cubicBezTo>
                    <a:cubicBezTo>
                      <a:pt x="126" y="80"/>
                      <a:pt x="124" y="77"/>
                      <a:pt x="126" y="76"/>
                    </a:cubicBezTo>
                    <a:cubicBezTo>
                      <a:pt x="125" y="75"/>
                      <a:pt x="126" y="75"/>
                      <a:pt x="125" y="75"/>
                    </a:cubicBezTo>
                    <a:cubicBezTo>
                      <a:pt x="125" y="74"/>
                      <a:pt x="125" y="73"/>
                      <a:pt x="126" y="73"/>
                    </a:cubicBezTo>
                    <a:cubicBezTo>
                      <a:pt x="128" y="70"/>
                      <a:pt x="118" y="66"/>
                      <a:pt x="117" y="65"/>
                    </a:cubicBezTo>
                    <a:cubicBezTo>
                      <a:pt x="117" y="65"/>
                      <a:pt x="117" y="65"/>
                      <a:pt x="117" y="65"/>
                    </a:cubicBezTo>
                    <a:cubicBezTo>
                      <a:pt x="116" y="65"/>
                      <a:pt x="113" y="64"/>
                      <a:pt x="112" y="64"/>
                    </a:cubicBezTo>
                    <a:cubicBezTo>
                      <a:pt x="100" y="64"/>
                      <a:pt x="100" y="64"/>
                      <a:pt x="100" y="64"/>
                    </a:cubicBezTo>
                    <a:cubicBezTo>
                      <a:pt x="100" y="64"/>
                      <a:pt x="99" y="64"/>
                      <a:pt x="99" y="64"/>
                    </a:cubicBezTo>
                    <a:cubicBezTo>
                      <a:pt x="98" y="64"/>
                      <a:pt x="99" y="64"/>
                      <a:pt x="98" y="64"/>
                    </a:cubicBezTo>
                    <a:cubicBezTo>
                      <a:pt x="88" y="63"/>
                      <a:pt x="88" y="63"/>
                      <a:pt x="88" y="63"/>
                    </a:cubicBezTo>
                    <a:cubicBezTo>
                      <a:pt x="87" y="64"/>
                      <a:pt x="84" y="65"/>
                      <a:pt x="83" y="65"/>
                    </a:cubicBezTo>
                    <a:cubicBezTo>
                      <a:pt x="80" y="66"/>
                      <a:pt x="78" y="64"/>
                      <a:pt x="74" y="64"/>
                    </a:cubicBezTo>
                    <a:cubicBezTo>
                      <a:pt x="73" y="61"/>
                      <a:pt x="71" y="60"/>
                      <a:pt x="73" y="57"/>
                    </a:cubicBezTo>
                    <a:cubicBezTo>
                      <a:pt x="73" y="56"/>
                      <a:pt x="73" y="55"/>
                      <a:pt x="73" y="54"/>
                    </a:cubicBezTo>
                    <a:cubicBezTo>
                      <a:pt x="74" y="53"/>
                      <a:pt x="75" y="52"/>
                      <a:pt x="75" y="51"/>
                    </a:cubicBezTo>
                    <a:cubicBezTo>
                      <a:pt x="77" y="51"/>
                      <a:pt x="83" y="50"/>
                      <a:pt x="84" y="50"/>
                    </a:cubicBezTo>
                    <a:cubicBezTo>
                      <a:pt x="90" y="53"/>
                      <a:pt x="116" y="51"/>
                      <a:pt x="122" y="48"/>
                    </a:cubicBezTo>
                    <a:cubicBezTo>
                      <a:pt x="121" y="48"/>
                      <a:pt x="122" y="47"/>
                      <a:pt x="122" y="47"/>
                    </a:cubicBezTo>
                    <a:cubicBezTo>
                      <a:pt x="124" y="44"/>
                      <a:pt x="123" y="42"/>
                      <a:pt x="124" y="39"/>
                    </a:cubicBezTo>
                    <a:cubicBezTo>
                      <a:pt x="124" y="39"/>
                      <a:pt x="124" y="39"/>
                      <a:pt x="124" y="39"/>
                    </a:cubicBezTo>
                    <a:cubicBezTo>
                      <a:pt x="123" y="38"/>
                      <a:pt x="122" y="38"/>
                      <a:pt x="122" y="37"/>
                    </a:cubicBezTo>
                    <a:cubicBezTo>
                      <a:pt x="121" y="36"/>
                      <a:pt x="122" y="35"/>
                      <a:pt x="121" y="34"/>
                    </a:cubicBezTo>
                    <a:cubicBezTo>
                      <a:pt x="118" y="33"/>
                      <a:pt x="112" y="34"/>
                      <a:pt x="110" y="33"/>
                    </a:cubicBezTo>
                    <a:cubicBezTo>
                      <a:pt x="105" y="30"/>
                      <a:pt x="87" y="30"/>
                      <a:pt x="84" y="31"/>
                    </a:cubicBezTo>
                    <a:cubicBezTo>
                      <a:pt x="79" y="33"/>
                      <a:pt x="76" y="31"/>
                      <a:pt x="73" y="31"/>
                    </a:cubicBezTo>
                    <a:cubicBezTo>
                      <a:pt x="72" y="30"/>
                      <a:pt x="71" y="29"/>
                      <a:pt x="70" y="29"/>
                    </a:cubicBezTo>
                    <a:cubicBezTo>
                      <a:pt x="70" y="29"/>
                      <a:pt x="70" y="29"/>
                      <a:pt x="70" y="28"/>
                    </a:cubicBezTo>
                    <a:cubicBezTo>
                      <a:pt x="69" y="27"/>
                      <a:pt x="68" y="26"/>
                      <a:pt x="68" y="24"/>
                    </a:cubicBezTo>
                    <a:cubicBezTo>
                      <a:pt x="67" y="23"/>
                      <a:pt x="66" y="22"/>
                      <a:pt x="65" y="22"/>
                    </a:cubicBezTo>
                    <a:cubicBezTo>
                      <a:pt x="64" y="22"/>
                      <a:pt x="64" y="22"/>
                      <a:pt x="63" y="22"/>
                    </a:cubicBezTo>
                    <a:cubicBezTo>
                      <a:pt x="62" y="24"/>
                      <a:pt x="59" y="27"/>
                      <a:pt x="57" y="30"/>
                    </a:cubicBezTo>
                    <a:cubicBezTo>
                      <a:pt x="58" y="31"/>
                      <a:pt x="53" y="32"/>
                      <a:pt x="52" y="32"/>
                    </a:cubicBezTo>
                    <a:cubicBezTo>
                      <a:pt x="51" y="31"/>
                      <a:pt x="47" y="33"/>
                      <a:pt x="45" y="33"/>
                    </a:cubicBezTo>
                    <a:cubicBezTo>
                      <a:pt x="45" y="32"/>
                      <a:pt x="42" y="32"/>
                      <a:pt x="41" y="33"/>
                    </a:cubicBezTo>
                    <a:cubicBezTo>
                      <a:pt x="36" y="34"/>
                      <a:pt x="27" y="35"/>
                      <a:pt x="23" y="35"/>
                    </a:cubicBezTo>
                    <a:cubicBezTo>
                      <a:pt x="23" y="34"/>
                      <a:pt x="20" y="31"/>
                      <a:pt x="19" y="31"/>
                    </a:cubicBezTo>
                    <a:cubicBezTo>
                      <a:pt x="19" y="30"/>
                      <a:pt x="19" y="29"/>
                      <a:pt x="19" y="28"/>
                    </a:cubicBezTo>
                    <a:cubicBezTo>
                      <a:pt x="20" y="25"/>
                      <a:pt x="20" y="23"/>
                      <a:pt x="20" y="20"/>
                    </a:cubicBezTo>
                    <a:cubicBezTo>
                      <a:pt x="20" y="21"/>
                      <a:pt x="20" y="20"/>
                      <a:pt x="20" y="20"/>
                    </a:cubicBezTo>
                    <a:cubicBezTo>
                      <a:pt x="20" y="19"/>
                      <a:pt x="21" y="16"/>
                      <a:pt x="21" y="14"/>
                    </a:cubicBezTo>
                    <a:cubicBezTo>
                      <a:pt x="20" y="13"/>
                      <a:pt x="20" y="13"/>
                      <a:pt x="19" y="12"/>
                    </a:cubicBezTo>
                    <a:cubicBezTo>
                      <a:pt x="18" y="9"/>
                      <a:pt x="19" y="7"/>
                      <a:pt x="18" y="5"/>
                    </a:cubicBezTo>
                    <a:cubicBezTo>
                      <a:pt x="18" y="5"/>
                      <a:pt x="18" y="5"/>
                      <a:pt x="18" y="5"/>
                    </a:cubicBezTo>
                    <a:cubicBezTo>
                      <a:pt x="17" y="4"/>
                      <a:pt x="14" y="2"/>
                      <a:pt x="13" y="0"/>
                    </a:cubicBezTo>
                    <a:cubicBezTo>
                      <a:pt x="12" y="0"/>
                      <a:pt x="12" y="0"/>
                      <a:pt x="11" y="0"/>
                    </a:cubicBezTo>
                    <a:cubicBezTo>
                      <a:pt x="10" y="2"/>
                      <a:pt x="12" y="5"/>
                      <a:pt x="11" y="8"/>
                    </a:cubicBezTo>
                    <a:cubicBezTo>
                      <a:pt x="8" y="13"/>
                      <a:pt x="8" y="19"/>
                      <a:pt x="7" y="24"/>
                    </a:cubicBezTo>
                    <a:cubicBezTo>
                      <a:pt x="7" y="25"/>
                      <a:pt x="8" y="26"/>
                      <a:pt x="8" y="27"/>
                    </a:cubicBezTo>
                    <a:cubicBezTo>
                      <a:pt x="8" y="27"/>
                      <a:pt x="8" y="32"/>
                      <a:pt x="8" y="32"/>
                    </a:cubicBezTo>
                    <a:cubicBezTo>
                      <a:pt x="8" y="32"/>
                      <a:pt x="8" y="33"/>
                      <a:pt x="8" y="34"/>
                    </a:cubicBezTo>
                    <a:cubicBezTo>
                      <a:pt x="7" y="37"/>
                      <a:pt x="8" y="39"/>
                      <a:pt x="8" y="41"/>
                    </a:cubicBezTo>
                    <a:cubicBezTo>
                      <a:pt x="9" y="44"/>
                      <a:pt x="7" y="46"/>
                      <a:pt x="7" y="48"/>
                    </a:cubicBezTo>
                    <a:cubicBezTo>
                      <a:pt x="6" y="50"/>
                      <a:pt x="8" y="54"/>
                      <a:pt x="7" y="55"/>
                    </a:cubicBezTo>
                    <a:cubicBezTo>
                      <a:pt x="5" y="60"/>
                      <a:pt x="6" y="64"/>
                      <a:pt x="5" y="68"/>
                    </a:cubicBezTo>
                    <a:cubicBezTo>
                      <a:pt x="6" y="69"/>
                      <a:pt x="6" y="70"/>
                      <a:pt x="6" y="71"/>
                    </a:cubicBezTo>
                    <a:cubicBezTo>
                      <a:pt x="6" y="71"/>
                      <a:pt x="6" y="71"/>
                      <a:pt x="6" y="71"/>
                    </a:cubicBezTo>
                    <a:cubicBezTo>
                      <a:pt x="5" y="74"/>
                      <a:pt x="4" y="79"/>
                      <a:pt x="5" y="82"/>
                    </a:cubicBezTo>
                    <a:cubicBezTo>
                      <a:pt x="5" y="90"/>
                      <a:pt x="3" y="97"/>
                      <a:pt x="5" y="100"/>
                    </a:cubicBezTo>
                    <a:cubicBezTo>
                      <a:pt x="5" y="102"/>
                      <a:pt x="2" y="106"/>
                      <a:pt x="2" y="108"/>
                    </a:cubicBezTo>
                    <a:cubicBezTo>
                      <a:pt x="3" y="113"/>
                      <a:pt x="1" y="118"/>
                      <a:pt x="1" y="119"/>
                    </a:cubicBezTo>
                    <a:cubicBezTo>
                      <a:pt x="0" y="126"/>
                      <a:pt x="1" y="139"/>
                      <a:pt x="2" y="142"/>
                    </a:cubicBezTo>
                    <a:cubicBezTo>
                      <a:pt x="2" y="142"/>
                      <a:pt x="4" y="144"/>
                      <a:pt x="4" y="144"/>
                    </a:cubicBezTo>
                    <a:cubicBezTo>
                      <a:pt x="5" y="145"/>
                      <a:pt x="4" y="148"/>
                      <a:pt x="5" y="150"/>
                    </a:cubicBezTo>
                    <a:cubicBezTo>
                      <a:pt x="5" y="150"/>
                      <a:pt x="6" y="150"/>
                      <a:pt x="6" y="151"/>
                    </a:cubicBezTo>
                    <a:cubicBezTo>
                      <a:pt x="7" y="151"/>
                      <a:pt x="8" y="150"/>
                      <a:pt x="10" y="150"/>
                    </a:cubicBezTo>
                    <a:cubicBezTo>
                      <a:pt x="10" y="149"/>
                      <a:pt x="11" y="149"/>
                      <a:pt x="11" y="148"/>
                    </a:cubicBezTo>
                    <a:cubicBezTo>
                      <a:pt x="11" y="147"/>
                      <a:pt x="11" y="146"/>
                      <a:pt x="11" y="145"/>
                    </a:cubicBezTo>
                    <a:cubicBezTo>
                      <a:pt x="11" y="145"/>
                      <a:pt x="11" y="145"/>
                      <a:pt x="11" y="145"/>
                    </a:cubicBezTo>
                    <a:cubicBezTo>
                      <a:pt x="12" y="144"/>
                      <a:pt x="13" y="144"/>
                      <a:pt x="13" y="143"/>
                    </a:cubicBezTo>
                    <a:cubicBezTo>
                      <a:pt x="14" y="142"/>
                      <a:pt x="13" y="141"/>
                      <a:pt x="14" y="141"/>
                    </a:cubicBezTo>
                    <a:cubicBezTo>
                      <a:pt x="15" y="138"/>
                      <a:pt x="21" y="139"/>
                      <a:pt x="21" y="139"/>
                    </a:cubicBezTo>
                    <a:cubicBezTo>
                      <a:pt x="23" y="138"/>
                      <a:pt x="24" y="137"/>
                      <a:pt x="25" y="137"/>
                    </a:cubicBezTo>
                    <a:cubicBezTo>
                      <a:pt x="26" y="137"/>
                      <a:pt x="27" y="138"/>
                      <a:pt x="28" y="137"/>
                    </a:cubicBezTo>
                    <a:cubicBezTo>
                      <a:pt x="30" y="136"/>
                      <a:pt x="32" y="135"/>
                      <a:pt x="33" y="134"/>
                    </a:cubicBezTo>
                    <a:cubicBezTo>
                      <a:pt x="35" y="134"/>
                      <a:pt x="38" y="134"/>
                      <a:pt x="39" y="134"/>
                    </a:cubicBezTo>
                    <a:cubicBezTo>
                      <a:pt x="41" y="133"/>
                      <a:pt x="50" y="134"/>
                      <a:pt x="51" y="134"/>
                    </a:cubicBezTo>
                    <a:cubicBezTo>
                      <a:pt x="51" y="134"/>
                      <a:pt x="52" y="134"/>
                      <a:pt x="52" y="134"/>
                    </a:cubicBezTo>
                    <a:cubicBezTo>
                      <a:pt x="53" y="133"/>
                      <a:pt x="58" y="134"/>
                      <a:pt x="58" y="134"/>
                    </a:cubicBezTo>
                    <a:cubicBezTo>
                      <a:pt x="59" y="134"/>
                      <a:pt x="63" y="134"/>
                      <a:pt x="64" y="134"/>
                    </a:cubicBezTo>
                    <a:cubicBezTo>
                      <a:pt x="68" y="134"/>
                      <a:pt x="69" y="134"/>
                      <a:pt x="73" y="135"/>
                    </a:cubicBezTo>
                    <a:cubicBezTo>
                      <a:pt x="74" y="135"/>
                      <a:pt x="81" y="135"/>
                      <a:pt x="82" y="135"/>
                    </a:cubicBezTo>
                    <a:cubicBezTo>
                      <a:pt x="84" y="137"/>
                      <a:pt x="87" y="137"/>
                      <a:pt x="89" y="139"/>
                    </a:cubicBezTo>
                    <a:cubicBezTo>
                      <a:pt x="90" y="137"/>
                      <a:pt x="101" y="140"/>
                      <a:pt x="103" y="140"/>
                    </a:cubicBezTo>
                    <a:cubicBezTo>
                      <a:pt x="107" y="139"/>
                      <a:pt x="112" y="142"/>
                      <a:pt x="113" y="142"/>
                    </a:cubicBezTo>
                    <a:cubicBezTo>
                      <a:pt x="116" y="141"/>
                      <a:pt x="116" y="143"/>
                      <a:pt x="117" y="144"/>
                    </a:cubicBezTo>
                    <a:cubicBezTo>
                      <a:pt x="119" y="144"/>
                      <a:pt x="120" y="144"/>
                      <a:pt x="121" y="144"/>
                    </a:cubicBezTo>
                    <a:cubicBezTo>
                      <a:pt x="125" y="146"/>
                      <a:pt x="127" y="147"/>
                      <a:pt x="131" y="147"/>
                    </a:cubicBezTo>
                    <a:cubicBezTo>
                      <a:pt x="133" y="148"/>
                      <a:pt x="138" y="148"/>
                      <a:pt x="138" y="148"/>
                    </a:cubicBezTo>
                    <a:cubicBezTo>
                      <a:pt x="139" y="147"/>
                      <a:pt x="143" y="146"/>
                      <a:pt x="144" y="146"/>
                    </a:cubicBezTo>
                    <a:cubicBezTo>
                      <a:pt x="145" y="145"/>
                      <a:pt x="146" y="144"/>
                      <a:pt x="147" y="143"/>
                    </a:cubicBezTo>
                    <a:cubicBezTo>
                      <a:pt x="147" y="143"/>
                      <a:pt x="147" y="142"/>
                      <a:pt x="147" y="142"/>
                    </a:cubicBezTo>
                    <a:cubicBezTo>
                      <a:pt x="147" y="141"/>
                      <a:pt x="150" y="140"/>
                      <a:pt x="150" y="140"/>
                    </a:cubicBezTo>
                    <a:cubicBezTo>
                      <a:pt x="152" y="138"/>
                      <a:pt x="151" y="135"/>
                      <a:pt x="153" y="133"/>
                    </a:cubicBezTo>
                    <a:cubicBezTo>
                      <a:pt x="154" y="132"/>
                      <a:pt x="155" y="132"/>
                      <a:pt x="155" y="130"/>
                    </a:cubicBezTo>
                    <a:cubicBezTo>
                      <a:pt x="154" y="129"/>
                      <a:pt x="156" y="124"/>
                      <a:pt x="156" y="123"/>
                    </a:cubicBezTo>
                    <a:close/>
                    <a:moveTo>
                      <a:pt x="56" y="109"/>
                    </a:moveTo>
                    <a:cubicBezTo>
                      <a:pt x="54" y="111"/>
                      <a:pt x="52" y="110"/>
                      <a:pt x="49" y="111"/>
                    </a:cubicBezTo>
                    <a:cubicBezTo>
                      <a:pt x="49" y="111"/>
                      <a:pt x="48" y="111"/>
                      <a:pt x="47" y="111"/>
                    </a:cubicBezTo>
                    <a:cubicBezTo>
                      <a:pt x="47" y="111"/>
                      <a:pt x="47" y="111"/>
                      <a:pt x="46" y="112"/>
                    </a:cubicBezTo>
                    <a:cubicBezTo>
                      <a:pt x="45" y="112"/>
                      <a:pt x="43" y="112"/>
                      <a:pt x="42" y="112"/>
                    </a:cubicBezTo>
                    <a:cubicBezTo>
                      <a:pt x="40" y="112"/>
                      <a:pt x="39" y="112"/>
                      <a:pt x="37" y="112"/>
                    </a:cubicBezTo>
                    <a:cubicBezTo>
                      <a:pt x="33" y="114"/>
                      <a:pt x="25" y="114"/>
                      <a:pt x="20" y="114"/>
                    </a:cubicBezTo>
                    <a:cubicBezTo>
                      <a:pt x="20" y="114"/>
                      <a:pt x="19" y="113"/>
                      <a:pt x="19" y="112"/>
                    </a:cubicBezTo>
                    <a:cubicBezTo>
                      <a:pt x="18" y="111"/>
                      <a:pt x="18" y="98"/>
                      <a:pt x="19" y="97"/>
                    </a:cubicBezTo>
                    <a:cubicBezTo>
                      <a:pt x="19" y="97"/>
                      <a:pt x="28" y="92"/>
                      <a:pt x="28" y="92"/>
                    </a:cubicBezTo>
                    <a:cubicBezTo>
                      <a:pt x="29" y="92"/>
                      <a:pt x="29" y="92"/>
                      <a:pt x="30" y="92"/>
                    </a:cubicBezTo>
                    <a:cubicBezTo>
                      <a:pt x="31" y="91"/>
                      <a:pt x="32" y="90"/>
                      <a:pt x="34" y="89"/>
                    </a:cubicBezTo>
                    <a:cubicBezTo>
                      <a:pt x="36" y="88"/>
                      <a:pt x="42" y="89"/>
                      <a:pt x="44" y="87"/>
                    </a:cubicBezTo>
                    <a:cubicBezTo>
                      <a:pt x="48" y="88"/>
                      <a:pt x="55" y="87"/>
                      <a:pt x="59" y="89"/>
                    </a:cubicBezTo>
                    <a:cubicBezTo>
                      <a:pt x="61" y="95"/>
                      <a:pt x="59" y="107"/>
                      <a:pt x="56" y="109"/>
                    </a:cubicBezTo>
                    <a:close/>
                    <a:moveTo>
                      <a:pt x="60" y="60"/>
                    </a:moveTo>
                    <a:cubicBezTo>
                      <a:pt x="60" y="62"/>
                      <a:pt x="60" y="64"/>
                      <a:pt x="59" y="64"/>
                    </a:cubicBezTo>
                    <a:cubicBezTo>
                      <a:pt x="57" y="66"/>
                      <a:pt x="53" y="68"/>
                      <a:pt x="49" y="67"/>
                    </a:cubicBezTo>
                    <a:cubicBezTo>
                      <a:pt x="48" y="67"/>
                      <a:pt x="45" y="67"/>
                      <a:pt x="43" y="67"/>
                    </a:cubicBezTo>
                    <a:cubicBezTo>
                      <a:pt x="42" y="67"/>
                      <a:pt x="40" y="68"/>
                      <a:pt x="39" y="68"/>
                    </a:cubicBezTo>
                    <a:cubicBezTo>
                      <a:pt x="38" y="68"/>
                      <a:pt x="37" y="68"/>
                      <a:pt x="36" y="68"/>
                    </a:cubicBezTo>
                    <a:cubicBezTo>
                      <a:pt x="29" y="70"/>
                      <a:pt x="27" y="71"/>
                      <a:pt x="20" y="71"/>
                    </a:cubicBezTo>
                    <a:cubicBezTo>
                      <a:pt x="15" y="59"/>
                      <a:pt x="24" y="56"/>
                      <a:pt x="33" y="51"/>
                    </a:cubicBezTo>
                    <a:cubicBezTo>
                      <a:pt x="35" y="50"/>
                      <a:pt x="38" y="52"/>
                      <a:pt x="40" y="52"/>
                    </a:cubicBezTo>
                    <a:cubicBezTo>
                      <a:pt x="42" y="51"/>
                      <a:pt x="44" y="52"/>
                      <a:pt x="46" y="51"/>
                    </a:cubicBezTo>
                    <a:cubicBezTo>
                      <a:pt x="47" y="51"/>
                      <a:pt x="49" y="49"/>
                      <a:pt x="50" y="49"/>
                    </a:cubicBezTo>
                    <a:cubicBezTo>
                      <a:pt x="51" y="48"/>
                      <a:pt x="53" y="49"/>
                      <a:pt x="54" y="48"/>
                    </a:cubicBezTo>
                    <a:cubicBezTo>
                      <a:pt x="56" y="48"/>
                      <a:pt x="57" y="49"/>
                      <a:pt x="59" y="49"/>
                    </a:cubicBezTo>
                    <a:cubicBezTo>
                      <a:pt x="62" y="52"/>
                      <a:pt x="61" y="55"/>
                      <a:pt x="60"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Freeform 62"/>
              <p:cNvSpPr>
                <a:spLocks noEditPoints="1"/>
              </p:cNvSpPr>
              <p:nvPr/>
            </p:nvSpPr>
            <p:spPr bwMode="auto">
              <a:xfrm>
                <a:off x="7064376" y="3014663"/>
                <a:ext cx="831850" cy="349250"/>
              </a:xfrm>
              <a:custGeom>
                <a:avLst/>
                <a:gdLst>
                  <a:gd name="T0" fmla="*/ 262 w 275"/>
                  <a:gd name="T1" fmla="*/ 71 h 114"/>
                  <a:gd name="T2" fmla="*/ 242 w 275"/>
                  <a:gd name="T3" fmla="*/ 70 h 114"/>
                  <a:gd name="T4" fmla="*/ 227 w 275"/>
                  <a:gd name="T5" fmla="*/ 69 h 114"/>
                  <a:gd name="T6" fmla="*/ 178 w 275"/>
                  <a:gd name="T7" fmla="*/ 63 h 114"/>
                  <a:gd name="T8" fmla="*/ 186 w 275"/>
                  <a:gd name="T9" fmla="*/ 34 h 114"/>
                  <a:gd name="T10" fmla="*/ 121 w 275"/>
                  <a:gd name="T11" fmla="*/ 40 h 114"/>
                  <a:gd name="T12" fmla="*/ 96 w 275"/>
                  <a:gd name="T13" fmla="*/ 36 h 114"/>
                  <a:gd name="T14" fmla="*/ 104 w 275"/>
                  <a:gd name="T15" fmla="*/ 28 h 114"/>
                  <a:gd name="T16" fmla="*/ 126 w 275"/>
                  <a:gd name="T17" fmla="*/ 32 h 114"/>
                  <a:gd name="T18" fmla="*/ 144 w 275"/>
                  <a:gd name="T19" fmla="*/ 31 h 114"/>
                  <a:gd name="T20" fmla="*/ 178 w 275"/>
                  <a:gd name="T21" fmla="*/ 29 h 114"/>
                  <a:gd name="T22" fmla="*/ 208 w 275"/>
                  <a:gd name="T23" fmla="*/ 40 h 114"/>
                  <a:gd name="T24" fmla="*/ 229 w 275"/>
                  <a:gd name="T25" fmla="*/ 34 h 114"/>
                  <a:gd name="T26" fmla="*/ 217 w 275"/>
                  <a:gd name="T27" fmla="*/ 20 h 114"/>
                  <a:gd name="T28" fmla="*/ 198 w 275"/>
                  <a:gd name="T29" fmla="*/ 17 h 114"/>
                  <a:gd name="T30" fmla="*/ 161 w 275"/>
                  <a:gd name="T31" fmla="*/ 15 h 114"/>
                  <a:gd name="T32" fmla="*/ 146 w 275"/>
                  <a:gd name="T33" fmla="*/ 9 h 114"/>
                  <a:gd name="T34" fmla="*/ 118 w 275"/>
                  <a:gd name="T35" fmla="*/ 1 h 114"/>
                  <a:gd name="T36" fmla="*/ 96 w 275"/>
                  <a:gd name="T37" fmla="*/ 15 h 114"/>
                  <a:gd name="T38" fmla="*/ 56 w 275"/>
                  <a:gd name="T39" fmla="*/ 19 h 114"/>
                  <a:gd name="T40" fmla="*/ 40 w 275"/>
                  <a:gd name="T41" fmla="*/ 32 h 114"/>
                  <a:gd name="T42" fmla="*/ 30 w 275"/>
                  <a:gd name="T43" fmla="*/ 53 h 114"/>
                  <a:gd name="T44" fmla="*/ 36 w 275"/>
                  <a:gd name="T45" fmla="*/ 63 h 114"/>
                  <a:gd name="T46" fmla="*/ 50 w 275"/>
                  <a:gd name="T47" fmla="*/ 61 h 114"/>
                  <a:gd name="T48" fmla="*/ 58 w 275"/>
                  <a:gd name="T49" fmla="*/ 34 h 114"/>
                  <a:gd name="T50" fmla="*/ 87 w 275"/>
                  <a:gd name="T51" fmla="*/ 54 h 114"/>
                  <a:gd name="T52" fmla="*/ 52 w 275"/>
                  <a:gd name="T53" fmla="*/ 69 h 114"/>
                  <a:gd name="T54" fmla="*/ 0 w 275"/>
                  <a:gd name="T55" fmla="*/ 80 h 114"/>
                  <a:gd name="T56" fmla="*/ 46 w 275"/>
                  <a:gd name="T57" fmla="*/ 86 h 114"/>
                  <a:gd name="T58" fmla="*/ 56 w 275"/>
                  <a:gd name="T59" fmla="*/ 97 h 114"/>
                  <a:gd name="T60" fmla="*/ 49 w 275"/>
                  <a:gd name="T61" fmla="*/ 113 h 114"/>
                  <a:gd name="T62" fmla="*/ 73 w 275"/>
                  <a:gd name="T63" fmla="*/ 98 h 114"/>
                  <a:gd name="T64" fmla="*/ 112 w 275"/>
                  <a:gd name="T65" fmla="*/ 98 h 114"/>
                  <a:gd name="T66" fmla="*/ 150 w 275"/>
                  <a:gd name="T67" fmla="*/ 99 h 114"/>
                  <a:gd name="T68" fmla="*/ 175 w 275"/>
                  <a:gd name="T69" fmla="*/ 100 h 114"/>
                  <a:gd name="T70" fmla="*/ 213 w 275"/>
                  <a:gd name="T71" fmla="*/ 103 h 114"/>
                  <a:gd name="T72" fmla="*/ 185 w 275"/>
                  <a:gd name="T73" fmla="*/ 88 h 114"/>
                  <a:gd name="T74" fmla="*/ 189 w 275"/>
                  <a:gd name="T75" fmla="*/ 78 h 114"/>
                  <a:gd name="T76" fmla="*/ 215 w 275"/>
                  <a:gd name="T77" fmla="*/ 83 h 114"/>
                  <a:gd name="T78" fmla="*/ 232 w 275"/>
                  <a:gd name="T79" fmla="*/ 89 h 114"/>
                  <a:gd name="T80" fmla="*/ 259 w 275"/>
                  <a:gd name="T81" fmla="*/ 91 h 114"/>
                  <a:gd name="T82" fmla="*/ 273 w 275"/>
                  <a:gd name="T83" fmla="*/ 80 h 114"/>
                  <a:gd name="T84" fmla="*/ 115 w 275"/>
                  <a:gd name="T85" fmla="*/ 80 h 114"/>
                  <a:gd name="T86" fmla="*/ 91 w 275"/>
                  <a:gd name="T87" fmla="*/ 88 h 114"/>
                  <a:gd name="T88" fmla="*/ 85 w 275"/>
                  <a:gd name="T89" fmla="*/ 80 h 114"/>
                  <a:gd name="T90" fmla="*/ 114 w 275"/>
                  <a:gd name="T91" fmla="*/ 74 h 114"/>
                  <a:gd name="T92" fmla="*/ 125 w 275"/>
                  <a:gd name="T93" fmla="*/ 60 h 114"/>
                  <a:gd name="T94" fmla="*/ 98 w 275"/>
                  <a:gd name="T95" fmla="*/ 63 h 114"/>
                  <a:gd name="T96" fmla="*/ 118 w 275"/>
                  <a:gd name="T97" fmla="*/ 52 h 114"/>
                  <a:gd name="T98" fmla="*/ 125 w 275"/>
                  <a:gd name="T99" fmla="*/ 60 h 114"/>
                  <a:gd name="T100" fmla="*/ 150 w 275"/>
                  <a:gd name="T101" fmla="*/ 84 h 114"/>
                  <a:gd name="T102" fmla="*/ 132 w 275"/>
                  <a:gd name="T103" fmla="*/ 76 h 114"/>
                  <a:gd name="T104" fmla="*/ 161 w 275"/>
                  <a:gd name="T105" fmla="*/ 75 h 114"/>
                  <a:gd name="T106" fmla="*/ 140 w 275"/>
                  <a:gd name="T107" fmla="*/ 61 h 114"/>
                  <a:gd name="T108" fmla="*/ 167 w 275"/>
                  <a:gd name="T109" fmla="*/ 5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5" h="114">
                    <a:moveTo>
                      <a:pt x="271" y="73"/>
                    </a:moveTo>
                    <a:cubicBezTo>
                      <a:pt x="271" y="73"/>
                      <a:pt x="271" y="73"/>
                      <a:pt x="270" y="72"/>
                    </a:cubicBezTo>
                    <a:cubicBezTo>
                      <a:pt x="270" y="72"/>
                      <a:pt x="267" y="73"/>
                      <a:pt x="267" y="74"/>
                    </a:cubicBezTo>
                    <a:cubicBezTo>
                      <a:pt x="265" y="73"/>
                      <a:pt x="263" y="72"/>
                      <a:pt x="262" y="71"/>
                    </a:cubicBezTo>
                    <a:cubicBezTo>
                      <a:pt x="261" y="71"/>
                      <a:pt x="261" y="71"/>
                      <a:pt x="261" y="71"/>
                    </a:cubicBezTo>
                    <a:cubicBezTo>
                      <a:pt x="259" y="72"/>
                      <a:pt x="252" y="68"/>
                      <a:pt x="251" y="68"/>
                    </a:cubicBezTo>
                    <a:cubicBezTo>
                      <a:pt x="249" y="69"/>
                      <a:pt x="247" y="70"/>
                      <a:pt x="244" y="70"/>
                    </a:cubicBezTo>
                    <a:cubicBezTo>
                      <a:pt x="244" y="69"/>
                      <a:pt x="243" y="71"/>
                      <a:pt x="242" y="70"/>
                    </a:cubicBezTo>
                    <a:cubicBezTo>
                      <a:pt x="241" y="70"/>
                      <a:pt x="238" y="68"/>
                      <a:pt x="236" y="68"/>
                    </a:cubicBezTo>
                    <a:cubicBezTo>
                      <a:pt x="235" y="69"/>
                      <a:pt x="234" y="69"/>
                      <a:pt x="233" y="70"/>
                    </a:cubicBezTo>
                    <a:cubicBezTo>
                      <a:pt x="233" y="70"/>
                      <a:pt x="232" y="69"/>
                      <a:pt x="232" y="69"/>
                    </a:cubicBezTo>
                    <a:cubicBezTo>
                      <a:pt x="231" y="68"/>
                      <a:pt x="229" y="70"/>
                      <a:pt x="227" y="69"/>
                    </a:cubicBezTo>
                    <a:cubicBezTo>
                      <a:pt x="222" y="66"/>
                      <a:pt x="216" y="68"/>
                      <a:pt x="209" y="68"/>
                    </a:cubicBezTo>
                    <a:cubicBezTo>
                      <a:pt x="207" y="66"/>
                      <a:pt x="203" y="68"/>
                      <a:pt x="202" y="67"/>
                    </a:cubicBezTo>
                    <a:cubicBezTo>
                      <a:pt x="198" y="64"/>
                      <a:pt x="190" y="67"/>
                      <a:pt x="185" y="64"/>
                    </a:cubicBezTo>
                    <a:cubicBezTo>
                      <a:pt x="183" y="66"/>
                      <a:pt x="178" y="63"/>
                      <a:pt x="178" y="63"/>
                    </a:cubicBezTo>
                    <a:cubicBezTo>
                      <a:pt x="176" y="63"/>
                      <a:pt x="177" y="60"/>
                      <a:pt x="178" y="58"/>
                    </a:cubicBezTo>
                    <a:cubicBezTo>
                      <a:pt x="179" y="56"/>
                      <a:pt x="190" y="48"/>
                      <a:pt x="192" y="48"/>
                    </a:cubicBezTo>
                    <a:cubicBezTo>
                      <a:pt x="193" y="45"/>
                      <a:pt x="193" y="38"/>
                      <a:pt x="190" y="36"/>
                    </a:cubicBezTo>
                    <a:cubicBezTo>
                      <a:pt x="189" y="35"/>
                      <a:pt x="186" y="34"/>
                      <a:pt x="186" y="34"/>
                    </a:cubicBezTo>
                    <a:cubicBezTo>
                      <a:pt x="185" y="34"/>
                      <a:pt x="174" y="39"/>
                      <a:pt x="174" y="40"/>
                    </a:cubicBezTo>
                    <a:cubicBezTo>
                      <a:pt x="163" y="39"/>
                      <a:pt x="149" y="41"/>
                      <a:pt x="141" y="40"/>
                    </a:cubicBezTo>
                    <a:cubicBezTo>
                      <a:pt x="138" y="39"/>
                      <a:pt x="129" y="41"/>
                      <a:pt x="127" y="40"/>
                    </a:cubicBezTo>
                    <a:cubicBezTo>
                      <a:pt x="125" y="40"/>
                      <a:pt x="123" y="40"/>
                      <a:pt x="121" y="40"/>
                    </a:cubicBezTo>
                    <a:cubicBezTo>
                      <a:pt x="120" y="40"/>
                      <a:pt x="118" y="41"/>
                      <a:pt x="116" y="40"/>
                    </a:cubicBezTo>
                    <a:cubicBezTo>
                      <a:pt x="113" y="40"/>
                      <a:pt x="108" y="40"/>
                      <a:pt x="105" y="39"/>
                    </a:cubicBezTo>
                    <a:cubicBezTo>
                      <a:pt x="104" y="40"/>
                      <a:pt x="103" y="40"/>
                      <a:pt x="102" y="40"/>
                    </a:cubicBezTo>
                    <a:cubicBezTo>
                      <a:pt x="100" y="38"/>
                      <a:pt x="98" y="37"/>
                      <a:pt x="96" y="36"/>
                    </a:cubicBezTo>
                    <a:cubicBezTo>
                      <a:pt x="92" y="34"/>
                      <a:pt x="87" y="35"/>
                      <a:pt x="85" y="32"/>
                    </a:cubicBezTo>
                    <a:cubicBezTo>
                      <a:pt x="85" y="32"/>
                      <a:pt x="85" y="32"/>
                      <a:pt x="85" y="31"/>
                    </a:cubicBezTo>
                    <a:cubicBezTo>
                      <a:pt x="84" y="30"/>
                      <a:pt x="91" y="28"/>
                      <a:pt x="93" y="29"/>
                    </a:cubicBezTo>
                    <a:cubicBezTo>
                      <a:pt x="93" y="29"/>
                      <a:pt x="102" y="29"/>
                      <a:pt x="104" y="28"/>
                    </a:cubicBezTo>
                    <a:cubicBezTo>
                      <a:pt x="106" y="28"/>
                      <a:pt x="108" y="26"/>
                      <a:pt x="111" y="27"/>
                    </a:cubicBezTo>
                    <a:cubicBezTo>
                      <a:pt x="113" y="27"/>
                      <a:pt x="115" y="29"/>
                      <a:pt x="118" y="30"/>
                    </a:cubicBezTo>
                    <a:cubicBezTo>
                      <a:pt x="120" y="30"/>
                      <a:pt x="122" y="28"/>
                      <a:pt x="125" y="29"/>
                    </a:cubicBezTo>
                    <a:cubicBezTo>
                      <a:pt x="125" y="30"/>
                      <a:pt x="125" y="31"/>
                      <a:pt x="126" y="32"/>
                    </a:cubicBezTo>
                    <a:cubicBezTo>
                      <a:pt x="126" y="33"/>
                      <a:pt x="128" y="31"/>
                      <a:pt x="128" y="32"/>
                    </a:cubicBezTo>
                    <a:cubicBezTo>
                      <a:pt x="129" y="33"/>
                      <a:pt x="129" y="33"/>
                      <a:pt x="130" y="33"/>
                    </a:cubicBezTo>
                    <a:cubicBezTo>
                      <a:pt x="130" y="33"/>
                      <a:pt x="130" y="33"/>
                      <a:pt x="130" y="33"/>
                    </a:cubicBezTo>
                    <a:cubicBezTo>
                      <a:pt x="134" y="31"/>
                      <a:pt x="140" y="33"/>
                      <a:pt x="144" y="31"/>
                    </a:cubicBezTo>
                    <a:cubicBezTo>
                      <a:pt x="143" y="30"/>
                      <a:pt x="148" y="31"/>
                      <a:pt x="148" y="31"/>
                    </a:cubicBezTo>
                    <a:cubicBezTo>
                      <a:pt x="151" y="29"/>
                      <a:pt x="153" y="28"/>
                      <a:pt x="157" y="29"/>
                    </a:cubicBezTo>
                    <a:cubicBezTo>
                      <a:pt x="158" y="29"/>
                      <a:pt x="163" y="26"/>
                      <a:pt x="165" y="28"/>
                    </a:cubicBezTo>
                    <a:cubicBezTo>
                      <a:pt x="169" y="29"/>
                      <a:pt x="177" y="28"/>
                      <a:pt x="178" y="29"/>
                    </a:cubicBezTo>
                    <a:cubicBezTo>
                      <a:pt x="179" y="29"/>
                      <a:pt x="192" y="28"/>
                      <a:pt x="195" y="27"/>
                    </a:cubicBezTo>
                    <a:cubicBezTo>
                      <a:pt x="196" y="27"/>
                      <a:pt x="198" y="28"/>
                      <a:pt x="199" y="28"/>
                    </a:cubicBezTo>
                    <a:cubicBezTo>
                      <a:pt x="205" y="28"/>
                      <a:pt x="212" y="28"/>
                      <a:pt x="213" y="35"/>
                    </a:cubicBezTo>
                    <a:cubicBezTo>
                      <a:pt x="211" y="37"/>
                      <a:pt x="209" y="39"/>
                      <a:pt x="208" y="40"/>
                    </a:cubicBezTo>
                    <a:cubicBezTo>
                      <a:pt x="205" y="45"/>
                      <a:pt x="208" y="56"/>
                      <a:pt x="209" y="61"/>
                    </a:cubicBezTo>
                    <a:cubicBezTo>
                      <a:pt x="212" y="62"/>
                      <a:pt x="217" y="59"/>
                      <a:pt x="220" y="56"/>
                    </a:cubicBezTo>
                    <a:cubicBezTo>
                      <a:pt x="221" y="57"/>
                      <a:pt x="224" y="52"/>
                      <a:pt x="224" y="51"/>
                    </a:cubicBezTo>
                    <a:cubicBezTo>
                      <a:pt x="227" y="48"/>
                      <a:pt x="231" y="40"/>
                      <a:pt x="229" y="34"/>
                    </a:cubicBezTo>
                    <a:cubicBezTo>
                      <a:pt x="228" y="32"/>
                      <a:pt x="226" y="31"/>
                      <a:pt x="225" y="30"/>
                    </a:cubicBezTo>
                    <a:cubicBezTo>
                      <a:pt x="225" y="29"/>
                      <a:pt x="224" y="28"/>
                      <a:pt x="224" y="27"/>
                    </a:cubicBezTo>
                    <a:cubicBezTo>
                      <a:pt x="223" y="26"/>
                      <a:pt x="221" y="24"/>
                      <a:pt x="221" y="23"/>
                    </a:cubicBezTo>
                    <a:cubicBezTo>
                      <a:pt x="219" y="22"/>
                      <a:pt x="219" y="21"/>
                      <a:pt x="217" y="20"/>
                    </a:cubicBezTo>
                    <a:cubicBezTo>
                      <a:pt x="216" y="21"/>
                      <a:pt x="209" y="16"/>
                      <a:pt x="206" y="18"/>
                    </a:cubicBezTo>
                    <a:cubicBezTo>
                      <a:pt x="206" y="18"/>
                      <a:pt x="205" y="18"/>
                      <a:pt x="205" y="18"/>
                    </a:cubicBezTo>
                    <a:cubicBezTo>
                      <a:pt x="203" y="18"/>
                      <a:pt x="201" y="17"/>
                      <a:pt x="198" y="17"/>
                    </a:cubicBezTo>
                    <a:cubicBezTo>
                      <a:pt x="198" y="17"/>
                      <a:pt x="198" y="17"/>
                      <a:pt x="198" y="17"/>
                    </a:cubicBezTo>
                    <a:cubicBezTo>
                      <a:pt x="197" y="16"/>
                      <a:pt x="187" y="15"/>
                      <a:pt x="184" y="14"/>
                    </a:cubicBezTo>
                    <a:cubicBezTo>
                      <a:pt x="178" y="13"/>
                      <a:pt x="174" y="16"/>
                      <a:pt x="170" y="16"/>
                    </a:cubicBezTo>
                    <a:cubicBezTo>
                      <a:pt x="169" y="16"/>
                      <a:pt x="166" y="18"/>
                      <a:pt x="165" y="17"/>
                    </a:cubicBezTo>
                    <a:cubicBezTo>
                      <a:pt x="164" y="17"/>
                      <a:pt x="161" y="15"/>
                      <a:pt x="161" y="15"/>
                    </a:cubicBezTo>
                    <a:cubicBezTo>
                      <a:pt x="160" y="15"/>
                      <a:pt x="160" y="16"/>
                      <a:pt x="159" y="15"/>
                    </a:cubicBezTo>
                    <a:cubicBezTo>
                      <a:pt x="158" y="15"/>
                      <a:pt x="156" y="14"/>
                      <a:pt x="155" y="13"/>
                    </a:cubicBezTo>
                    <a:cubicBezTo>
                      <a:pt x="155" y="13"/>
                      <a:pt x="150" y="13"/>
                      <a:pt x="150" y="12"/>
                    </a:cubicBezTo>
                    <a:cubicBezTo>
                      <a:pt x="149" y="11"/>
                      <a:pt x="147" y="9"/>
                      <a:pt x="146" y="9"/>
                    </a:cubicBezTo>
                    <a:cubicBezTo>
                      <a:pt x="143" y="8"/>
                      <a:pt x="139" y="7"/>
                      <a:pt x="137" y="5"/>
                    </a:cubicBezTo>
                    <a:cubicBezTo>
                      <a:pt x="137" y="5"/>
                      <a:pt x="136" y="4"/>
                      <a:pt x="136" y="4"/>
                    </a:cubicBezTo>
                    <a:cubicBezTo>
                      <a:pt x="132" y="2"/>
                      <a:pt x="129" y="5"/>
                      <a:pt x="125" y="3"/>
                    </a:cubicBezTo>
                    <a:cubicBezTo>
                      <a:pt x="126" y="3"/>
                      <a:pt x="118" y="1"/>
                      <a:pt x="118" y="1"/>
                    </a:cubicBezTo>
                    <a:cubicBezTo>
                      <a:pt x="117" y="0"/>
                      <a:pt x="117" y="0"/>
                      <a:pt x="116" y="0"/>
                    </a:cubicBezTo>
                    <a:cubicBezTo>
                      <a:pt x="116" y="1"/>
                      <a:pt x="114" y="1"/>
                      <a:pt x="113" y="2"/>
                    </a:cubicBezTo>
                    <a:cubicBezTo>
                      <a:pt x="113" y="2"/>
                      <a:pt x="112" y="8"/>
                      <a:pt x="110" y="9"/>
                    </a:cubicBezTo>
                    <a:cubicBezTo>
                      <a:pt x="105" y="11"/>
                      <a:pt x="101" y="13"/>
                      <a:pt x="96" y="15"/>
                    </a:cubicBezTo>
                    <a:cubicBezTo>
                      <a:pt x="94" y="15"/>
                      <a:pt x="92" y="16"/>
                      <a:pt x="90" y="16"/>
                    </a:cubicBezTo>
                    <a:cubicBezTo>
                      <a:pt x="87" y="18"/>
                      <a:pt x="83" y="17"/>
                      <a:pt x="79" y="18"/>
                    </a:cubicBezTo>
                    <a:cubicBezTo>
                      <a:pt x="78" y="19"/>
                      <a:pt x="76" y="18"/>
                      <a:pt x="75" y="18"/>
                    </a:cubicBezTo>
                    <a:cubicBezTo>
                      <a:pt x="69" y="19"/>
                      <a:pt x="63" y="16"/>
                      <a:pt x="56" y="19"/>
                    </a:cubicBezTo>
                    <a:cubicBezTo>
                      <a:pt x="53" y="20"/>
                      <a:pt x="50" y="22"/>
                      <a:pt x="48" y="24"/>
                    </a:cubicBezTo>
                    <a:cubicBezTo>
                      <a:pt x="48" y="25"/>
                      <a:pt x="47" y="26"/>
                      <a:pt x="47" y="27"/>
                    </a:cubicBezTo>
                    <a:cubicBezTo>
                      <a:pt x="45" y="28"/>
                      <a:pt x="44" y="30"/>
                      <a:pt x="42" y="32"/>
                    </a:cubicBezTo>
                    <a:cubicBezTo>
                      <a:pt x="41" y="32"/>
                      <a:pt x="40" y="32"/>
                      <a:pt x="40" y="32"/>
                    </a:cubicBezTo>
                    <a:cubicBezTo>
                      <a:pt x="39" y="33"/>
                      <a:pt x="36" y="36"/>
                      <a:pt x="36" y="38"/>
                    </a:cubicBezTo>
                    <a:cubicBezTo>
                      <a:pt x="36" y="38"/>
                      <a:pt x="36" y="39"/>
                      <a:pt x="36" y="39"/>
                    </a:cubicBezTo>
                    <a:cubicBezTo>
                      <a:pt x="34" y="42"/>
                      <a:pt x="31" y="44"/>
                      <a:pt x="30" y="47"/>
                    </a:cubicBezTo>
                    <a:cubicBezTo>
                      <a:pt x="30" y="49"/>
                      <a:pt x="30" y="51"/>
                      <a:pt x="30" y="53"/>
                    </a:cubicBezTo>
                    <a:cubicBezTo>
                      <a:pt x="29" y="54"/>
                      <a:pt x="29" y="55"/>
                      <a:pt x="29" y="57"/>
                    </a:cubicBezTo>
                    <a:cubicBezTo>
                      <a:pt x="30" y="57"/>
                      <a:pt x="30" y="58"/>
                      <a:pt x="30" y="59"/>
                    </a:cubicBezTo>
                    <a:cubicBezTo>
                      <a:pt x="31" y="59"/>
                      <a:pt x="31" y="59"/>
                      <a:pt x="31" y="59"/>
                    </a:cubicBezTo>
                    <a:cubicBezTo>
                      <a:pt x="34" y="60"/>
                      <a:pt x="34" y="61"/>
                      <a:pt x="36" y="63"/>
                    </a:cubicBezTo>
                    <a:cubicBezTo>
                      <a:pt x="37" y="62"/>
                      <a:pt x="42" y="65"/>
                      <a:pt x="43" y="65"/>
                    </a:cubicBezTo>
                    <a:cubicBezTo>
                      <a:pt x="45" y="66"/>
                      <a:pt x="48" y="64"/>
                      <a:pt x="49" y="62"/>
                    </a:cubicBezTo>
                    <a:cubicBezTo>
                      <a:pt x="50" y="62"/>
                      <a:pt x="50" y="62"/>
                      <a:pt x="50" y="61"/>
                    </a:cubicBezTo>
                    <a:cubicBezTo>
                      <a:pt x="50" y="61"/>
                      <a:pt x="50" y="61"/>
                      <a:pt x="50" y="61"/>
                    </a:cubicBezTo>
                    <a:cubicBezTo>
                      <a:pt x="50" y="61"/>
                      <a:pt x="50" y="61"/>
                      <a:pt x="50" y="61"/>
                    </a:cubicBezTo>
                    <a:cubicBezTo>
                      <a:pt x="50" y="61"/>
                      <a:pt x="52" y="56"/>
                      <a:pt x="52" y="56"/>
                    </a:cubicBezTo>
                    <a:cubicBezTo>
                      <a:pt x="52" y="55"/>
                      <a:pt x="52" y="54"/>
                      <a:pt x="52" y="53"/>
                    </a:cubicBezTo>
                    <a:cubicBezTo>
                      <a:pt x="56" y="47"/>
                      <a:pt x="56" y="40"/>
                      <a:pt x="58" y="34"/>
                    </a:cubicBezTo>
                    <a:cubicBezTo>
                      <a:pt x="61" y="33"/>
                      <a:pt x="70" y="31"/>
                      <a:pt x="73" y="32"/>
                    </a:cubicBezTo>
                    <a:cubicBezTo>
                      <a:pt x="77" y="34"/>
                      <a:pt x="85" y="45"/>
                      <a:pt x="85" y="51"/>
                    </a:cubicBezTo>
                    <a:cubicBezTo>
                      <a:pt x="86" y="52"/>
                      <a:pt x="86" y="53"/>
                      <a:pt x="87" y="54"/>
                    </a:cubicBezTo>
                    <a:cubicBezTo>
                      <a:pt x="87" y="54"/>
                      <a:pt x="87" y="54"/>
                      <a:pt x="87" y="54"/>
                    </a:cubicBezTo>
                    <a:cubicBezTo>
                      <a:pt x="86" y="54"/>
                      <a:pt x="84" y="60"/>
                      <a:pt x="83" y="61"/>
                    </a:cubicBezTo>
                    <a:cubicBezTo>
                      <a:pt x="81" y="63"/>
                      <a:pt x="73" y="66"/>
                      <a:pt x="69" y="66"/>
                    </a:cubicBezTo>
                    <a:cubicBezTo>
                      <a:pt x="65" y="65"/>
                      <a:pt x="60" y="67"/>
                      <a:pt x="56" y="67"/>
                    </a:cubicBezTo>
                    <a:cubicBezTo>
                      <a:pt x="54" y="67"/>
                      <a:pt x="53" y="68"/>
                      <a:pt x="52" y="69"/>
                    </a:cubicBezTo>
                    <a:cubicBezTo>
                      <a:pt x="40" y="69"/>
                      <a:pt x="27" y="70"/>
                      <a:pt x="15" y="75"/>
                    </a:cubicBezTo>
                    <a:cubicBezTo>
                      <a:pt x="14" y="76"/>
                      <a:pt x="12" y="75"/>
                      <a:pt x="12" y="75"/>
                    </a:cubicBezTo>
                    <a:cubicBezTo>
                      <a:pt x="9" y="76"/>
                      <a:pt x="7" y="75"/>
                      <a:pt x="5" y="76"/>
                    </a:cubicBezTo>
                    <a:cubicBezTo>
                      <a:pt x="3" y="77"/>
                      <a:pt x="2" y="79"/>
                      <a:pt x="0" y="80"/>
                    </a:cubicBezTo>
                    <a:cubicBezTo>
                      <a:pt x="0" y="91"/>
                      <a:pt x="3" y="91"/>
                      <a:pt x="7" y="97"/>
                    </a:cubicBezTo>
                    <a:cubicBezTo>
                      <a:pt x="17" y="97"/>
                      <a:pt x="21" y="95"/>
                      <a:pt x="30" y="91"/>
                    </a:cubicBezTo>
                    <a:cubicBezTo>
                      <a:pt x="31" y="90"/>
                      <a:pt x="33" y="91"/>
                      <a:pt x="34" y="91"/>
                    </a:cubicBezTo>
                    <a:cubicBezTo>
                      <a:pt x="38" y="89"/>
                      <a:pt x="42" y="88"/>
                      <a:pt x="46" y="86"/>
                    </a:cubicBezTo>
                    <a:cubicBezTo>
                      <a:pt x="48" y="85"/>
                      <a:pt x="57" y="79"/>
                      <a:pt x="59" y="82"/>
                    </a:cubicBezTo>
                    <a:cubicBezTo>
                      <a:pt x="60" y="81"/>
                      <a:pt x="67" y="80"/>
                      <a:pt x="69" y="80"/>
                    </a:cubicBezTo>
                    <a:cubicBezTo>
                      <a:pt x="69" y="80"/>
                      <a:pt x="68" y="80"/>
                      <a:pt x="69" y="80"/>
                    </a:cubicBezTo>
                    <a:cubicBezTo>
                      <a:pt x="69" y="84"/>
                      <a:pt x="59" y="95"/>
                      <a:pt x="56" y="97"/>
                    </a:cubicBezTo>
                    <a:cubicBezTo>
                      <a:pt x="55" y="97"/>
                      <a:pt x="55" y="100"/>
                      <a:pt x="53" y="101"/>
                    </a:cubicBezTo>
                    <a:cubicBezTo>
                      <a:pt x="53" y="102"/>
                      <a:pt x="54" y="103"/>
                      <a:pt x="53" y="105"/>
                    </a:cubicBezTo>
                    <a:cubicBezTo>
                      <a:pt x="53" y="106"/>
                      <a:pt x="52" y="106"/>
                      <a:pt x="51" y="107"/>
                    </a:cubicBezTo>
                    <a:cubicBezTo>
                      <a:pt x="50" y="108"/>
                      <a:pt x="50" y="111"/>
                      <a:pt x="49" y="113"/>
                    </a:cubicBezTo>
                    <a:cubicBezTo>
                      <a:pt x="49" y="113"/>
                      <a:pt x="49" y="114"/>
                      <a:pt x="50" y="114"/>
                    </a:cubicBezTo>
                    <a:cubicBezTo>
                      <a:pt x="50" y="114"/>
                      <a:pt x="54" y="112"/>
                      <a:pt x="55" y="112"/>
                    </a:cubicBezTo>
                    <a:cubicBezTo>
                      <a:pt x="57" y="110"/>
                      <a:pt x="71" y="99"/>
                      <a:pt x="71" y="99"/>
                    </a:cubicBezTo>
                    <a:cubicBezTo>
                      <a:pt x="72" y="98"/>
                      <a:pt x="72" y="98"/>
                      <a:pt x="73" y="98"/>
                    </a:cubicBezTo>
                    <a:cubicBezTo>
                      <a:pt x="79" y="103"/>
                      <a:pt x="86" y="102"/>
                      <a:pt x="93" y="100"/>
                    </a:cubicBezTo>
                    <a:cubicBezTo>
                      <a:pt x="95" y="99"/>
                      <a:pt x="100" y="100"/>
                      <a:pt x="101" y="100"/>
                    </a:cubicBezTo>
                    <a:cubicBezTo>
                      <a:pt x="101" y="99"/>
                      <a:pt x="107" y="99"/>
                      <a:pt x="107" y="99"/>
                    </a:cubicBezTo>
                    <a:cubicBezTo>
                      <a:pt x="108" y="100"/>
                      <a:pt x="110" y="97"/>
                      <a:pt x="112" y="98"/>
                    </a:cubicBezTo>
                    <a:cubicBezTo>
                      <a:pt x="123" y="99"/>
                      <a:pt x="123" y="99"/>
                      <a:pt x="123" y="99"/>
                    </a:cubicBezTo>
                    <a:cubicBezTo>
                      <a:pt x="124" y="98"/>
                      <a:pt x="130" y="97"/>
                      <a:pt x="130" y="97"/>
                    </a:cubicBezTo>
                    <a:cubicBezTo>
                      <a:pt x="132" y="97"/>
                      <a:pt x="134" y="97"/>
                      <a:pt x="136" y="97"/>
                    </a:cubicBezTo>
                    <a:cubicBezTo>
                      <a:pt x="139" y="99"/>
                      <a:pt x="149" y="97"/>
                      <a:pt x="150" y="99"/>
                    </a:cubicBezTo>
                    <a:cubicBezTo>
                      <a:pt x="150" y="98"/>
                      <a:pt x="155" y="98"/>
                      <a:pt x="156" y="99"/>
                    </a:cubicBezTo>
                    <a:cubicBezTo>
                      <a:pt x="156" y="99"/>
                      <a:pt x="159" y="98"/>
                      <a:pt x="160" y="99"/>
                    </a:cubicBezTo>
                    <a:cubicBezTo>
                      <a:pt x="160" y="99"/>
                      <a:pt x="161" y="99"/>
                      <a:pt x="161" y="99"/>
                    </a:cubicBezTo>
                    <a:cubicBezTo>
                      <a:pt x="162" y="99"/>
                      <a:pt x="173" y="99"/>
                      <a:pt x="175" y="100"/>
                    </a:cubicBezTo>
                    <a:cubicBezTo>
                      <a:pt x="175" y="100"/>
                      <a:pt x="177" y="99"/>
                      <a:pt x="179" y="100"/>
                    </a:cubicBezTo>
                    <a:cubicBezTo>
                      <a:pt x="186" y="103"/>
                      <a:pt x="194" y="103"/>
                      <a:pt x="202" y="104"/>
                    </a:cubicBezTo>
                    <a:cubicBezTo>
                      <a:pt x="203" y="105"/>
                      <a:pt x="204" y="103"/>
                      <a:pt x="207" y="104"/>
                    </a:cubicBezTo>
                    <a:cubicBezTo>
                      <a:pt x="208" y="103"/>
                      <a:pt x="211" y="103"/>
                      <a:pt x="213" y="103"/>
                    </a:cubicBezTo>
                    <a:cubicBezTo>
                      <a:pt x="214" y="101"/>
                      <a:pt x="213" y="98"/>
                      <a:pt x="213" y="96"/>
                    </a:cubicBezTo>
                    <a:cubicBezTo>
                      <a:pt x="208" y="93"/>
                      <a:pt x="204" y="88"/>
                      <a:pt x="196" y="90"/>
                    </a:cubicBezTo>
                    <a:cubicBezTo>
                      <a:pt x="196" y="89"/>
                      <a:pt x="191" y="88"/>
                      <a:pt x="190" y="88"/>
                    </a:cubicBezTo>
                    <a:cubicBezTo>
                      <a:pt x="188" y="88"/>
                      <a:pt x="187" y="88"/>
                      <a:pt x="185" y="88"/>
                    </a:cubicBezTo>
                    <a:cubicBezTo>
                      <a:pt x="180" y="85"/>
                      <a:pt x="172" y="86"/>
                      <a:pt x="165" y="85"/>
                    </a:cubicBezTo>
                    <a:cubicBezTo>
                      <a:pt x="164" y="82"/>
                      <a:pt x="168" y="81"/>
                      <a:pt x="169" y="79"/>
                    </a:cubicBezTo>
                    <a:cubicBezTo>
                      <a:pt x="168" y="78"/>
                      <a:pt x="170" y="77"/>
                      <a:pt x="170" y="76"/>
                    </a:cubicBezTo>
                    <a:cubicBezTo>
                      <a:pt x="176" y="76"/>
                      <a:pt x="184" y="74"/>
                      <a:pt x="189" y="78"/>
                    </a:cubicBezTo>
                    <a:cubicBezTo>
                      <a:pt x="190" y="76"/>
                      <a:pt x="197" y="80"/>
                      <a:pt x="198" y="80"/>
                    </a:cubicBezTo>
                    <a:cubicBezTo>
                      <a:pt x="200" y="79"/>
                      <a:pt x="203" y="81"/>
                      <a:pt x="204" y="82"/>
                    </a:cubicBezTo>
                    <a:cubicBezTo>
                      <a:pt x="206" y="79"/>
                      <a:pt x="210" y="83"/>
                      <a:pt x="213" y="83"/>
                    </a:cubicBezTo>
                    <a:cubicBezTo>
                      <a:pt x="214" y="83"/>
                      <a:pt x="214" y="83"/>
                      <a:pt x="215" y="83"/>
                    </a:cubicBezTo>
                    <a:cubicBezTo>
                      <a:pt x="216" y="84"/>
                      <a:pt x="216" y="85"/>
                      <a:pt x="217" y="86"/>
                    </a:cubicBezTo>
                    <a:cubicBezTo>
                      <a:pt x="218" y="85"/>
                      <a:pt x="221" y="87"/>
                      <a:pt x="222" y="87"/>
                    </a:cubicBezTo>
                    <a:cubicBezTo>
                      <a:pt x="223" y="87"/>
                      <a:pt x="227" y="88"/>
                      <a:pt x="228" y="89"/>
                    </a:cubicBezTo>
                    <a:cubicBezTo>
                      <a:pt x="229" y="89"/>
                      <a:pt x="231" y="89"/>
                      <a:pt x="232" y="89"/>
                    </a:cubicBezTo>
                    <a:cubicBezTo>
                      <a:pt x="233" y="89"/>
                      <a:pt x="234" y="90"/>
                      <a:pt x="235" y="90"/>
                    </a:cubicBezTo>
                    <a:cubicBezTo>
                      <a:pt x="236" y="90"/>
                      <a:pt x="235" y="90"/>
                      <a:pt x="235" y="90"/>
                    </a:cubicBezTo>
                    <a:cubicBezTo>
                      <a:pt x="239" y="91"/>
                      <a:pt x="253" y="93"/>
                      <a:pt x="255" y="90"/>
                    </a:cubicBezTo>
                    <a:cubicBezTo>
                      <a:pt x="257" y="91"/>
                      <a:pt x="258" y="91"/>
                      <a:pt x="259" y="91"/>
                    </a:cubicBezTo>
                    <a:cubicBezTo>
                      <a:pt x="259" y="90"/>
                      <a:pt x="260" y="89"/>
                      <a:pt x="261" y="88"/>
                    </a:cubicBezTo>
                    <a:cubicBezTo>
                      <a:pt x="263" y="87"/>
                      <a:pt x="268" y="87"/>
                      <a:pt x="270" y="85"/>
                    </a:cubicBezTo>
                    <a:cubicBezTo>
                      <a:pt x="270" y="84"/>
                      <a:pt x="271" y="83"/>
                      <a:pt x="271" y="82"/>
                    </a:cubicBezTo>
                    <a:cubicBezTo>
                      <a:pt x="272" y="81"/>
                      <a:pt x="273" y="81"/>
                      <a:pt x="273" y="80"/>
                    </a:cubicBezTo>
                    <a:cubicBezTo>
                      <a:pt x="275" y="77"/>
                      <a:pt x="271" y="75"/>
                      <a:pt x="271" y="73"/>
                    </a:cubicBezTo>
                    <a:close/>
                    <a:moveTo>
                      <a:pt x="119" y="76"/>
                    </a:moveTo>
                    <a:cubicBezTo>
                      <a:pt x="119" y="76"/>
                      <a:pt x="119" y="76"/>
                      <a:pt x="119" y="77"/>
                    </a:cubicBezTo>
                    <a:cubicBezTo>
                      <a:pt x="118" y="78"/>
                      <a:pt x="117" y="79"/>
                      <a:pt x="115" y="80"/>
                    </a:cubicBezTo>
                    <a:cubicBezTo>
                      <a:pt x="115" y="81"/>
                      <a:pt x="115" y="82"/>
                      <a:pt x="115" y="83"/>
                    </a:cubicBezTo>
                    <a:cubicBezTo>
                      <a:pt x="114" y="84"/>
                      <a:pt x="112" y="84"/>
                      <a:pt x="111" y="85"/>
                    </a:cubicBezTo>
                    <a:cubicBezTo>
                      <a:pt x="110" y="85"/>
                      <a:pt x="110" y="85"/>
                      <a:pt x="109" y="85"/>
                    </a:cubicBezTo>
                    <a:cubicBezTo>
                      <a:pt x="109" y="85"/>
                      <a:pt x="93" y="87"/>
                      <a:pt x="91" y="88"/>
                    </a:cubicBezTo>
                    <a:cubicBezTo>
                      <a:pt x="89" y="89"/>
                      <a:pt x="87" y="88"/>
                      <a:pt x="87" y="88"/>
                    </a:cubicBezTo>
                    <a:cubicBezTo>
                      <a:pt x="85" y="89"/>
                      <a:pt x="83" y="89"/>
                      <a:pt x="81" y="90"/>
                    </a:cubicBezTo>
                    <a:cubicBezTo>
                      <a:pt x="80" y="90"/>
                      <a:pt x="80" y="90"/>
                      <a:pt x="79" y="89"/>
                    </a:cubicBezTo>
                    <a:cubicBezTo>
                      <a:pt x="79" y="88"/>
                      <a:pt x="84" y="82"/>
                      <a:pt x="85" y="80"/>
                    </a:cubicBezTo>
                    <a:cubicBezTo>
                      <a:pt x="90" y="81"/>
                      <a:pt x="95" y="78"/>
                      <a:pt x="98" y="76"/>
                    </a:cubicBezTo>
                    <a:cubicBezTo>
                      <a:pt x="98" y="76"/>
                      <a:pt x="101" y="77"/>
                      <a:pt x="101" y="77"/>
                    </a:cubicBezTo>
                    <a:cubicBezTo>
                      <a:pt x="101" y="76"/>
                      <a:pt x="105" y="75"/>
                      <a:pt x="105" y="75"/>
                    </a:cubicBezTo>
                    <a:cubicBezTo>
                      <a:pt x="108" y="74"/>
                      <a:pt x="113" y="76"/>
                      <a:pt x="114" y="74"/>
                    </a:cubicBezTo>
                    <a:cubicBezTo>
                      <a:pt x="115" y="74"/>
                      <a:pt x="115" y="74"/>
                      <a:pt x="115" y="75"/>
                    </a:cubicBezTo>
                    <a:cubicBezTo>
                      <a:pt x="117" y="74"/>
                      <a:pt x="118" y="75"/>
                      <a:pt x="119" y="75"/>
                    </a:cubicBezTo>
                    <a:cubicBezTo>
                      <a:pt x="119" y="76"/>
                      <a:pt x="119" y="76"/>
                      <a:pt x="119" y="76"/>
                    </a:cubicBezTo>
                    <a:close/>
                    <a:moveTo>
                      <a:pt x="125" y="60"/>
                    </a:moveTo>
                    <a:cubicBezTo>
                      <a:pt x="124" y="61"/>
                      <a:pt x="122" y="63"/>
                      <a:pt x="120" y="63"/>
                    </a:cubicBezTo>
                    <a:cubicBezTo>
                      <a:pt x="120" y="62"/>
                      <a:pt x="120" y="62"/>
                      <a:pt x="120" y="63"/>
                    </a:cubicBezTo>
                    <a:cubicBezTo>
                      <a:pt x="116" y="64"/>
                      <a:pt x="110" y="60"/>
                      <a:pt x="106" y="62"/>
                    </a:cubicBezTo>
                    <a:cubicBezTo>
                      <a:pt x="104" y="63"/>
                      <a:pt x="100" y="64"/>
                      <a:pt x="98" y="63"/>
                    </a:cubicBezTo>
                    <a:cubicBezTo>
                      <a:pt x="97" y="63"/>
                      <a:pt x="97" y="63"/>
                      <a:pt x="97" y="63"/>
                    </a:cubicBezTo>
                    <a:cubicBezTo>
                      <a:pt x="97" y="60"/>
                      <a:pt x="97" y="60"/>
                      <a:pt x="98" y="58"/>
                    </a:cubicBezTo>
                    <a:cubicBezTo>
                      <a:pt x="102" y="56"/>
                      <a:pt x="112" y="51"/>
                      <a:pt x="117" y="53"/>
                    </a:cubicBezTo>
                    <a:cubicBezTo>
                      <a:pt x="118" y="53"/>
                      <a:pt x="118" y="52"/>
                      <a:pt x="118" y="52"/>
                    </a:cubicBezTo>
                    <a:cubicBezTo>
                      <a:pt x="122" y="53"/>
                      <a:pt x="125" y="54"/>
                      <a:pt x="127" y="54"/>
                    </a:cubicBezTo>
                    <a:cubicBezTo>
                      <a:pt x="127" y="54"/>
                      <a:pt x="128" y="55"/>
                      <a:pt x="128" y="55"/>
                    </a:cubicBezTo>
                    <a:cubicBezTo>
                      <a:pt x="128" y="57"/>
                      <a:pt x="127" y="59"/>
                      <a:pt x="125" y="60"/>
                    </a:cubicBezTo>
                    <a:cubicBezTo>
                      <a:pt x="125" y="60"/>
                      <a:pt x="125" y="60"/>
                      <a:pt x="125" y="60"/>
                    </a:cubicBezTo>
                    <a:close/>
                    <a:moveTo>
                      <a:pt x="161" y="75"/>
                    </a:moveTo>
                    <a:cubicBezTo>
                      <a:pt x="159" y="77"/>
                      <a:pt x="158" y="79"/>
                      <a:pt x="157" y="81"/>
                    </a:cubicBezTo>
                    <a:cubicBezTo>
                      <a:pt x="157" y="82"/>
                      <a:pt x="157" y="82"/>
                      <a:pt x="158" y="83"/>
                    </a:cubicBezTo>
                    <a:cubicBezTo>
                      <a:pt x="157" y="86"/>
                      <a:pt x="152" y="85"/>
                      <a:pt x="150" y="84"/>
                    </a:cubicBezTo>
                    <a:cubicBezTo>
                      <a:pt x="149" y="84"/>
                      <a:pt x="148" y="85"/>
                      <a:pt x="147" y="85"/>
                    </a:cubicBezTo>
                    <a:cubicBezTo>
                      <a:pt x="147" y="85"/>
                      <a:pt x="129" y="85"/>
                      <a:pt x="126" y="83"/>
                    </a:cubicBezTo>
                    <a:cubicBezTo>
                      <a:pt x="126" y="81"/>
                      <a:pt x="129" y="79"/>
                      <a:pt x="131" y="78"/>
                    </a:cubicBezTo>
                    <a:cubicBezTo>
                      <a:pt x="132" y="77"/>
                      <a:pt x="131" y="76"/>
                      <a:pt x="132" y="76"/>
                    </a:cubicBezTo>
                    <a:cubicBezTo>
                      <a:pt x="134" y="74"/>
                      <a:pt x="149" y="73"/>
                      <a:pt x="152" y="73"/>
                    </a:cubicBezTo>
                    <a:cubicBezTo>
                      <a:pt x="152" y="73"/>
                      <a:pt x="152" y="73"/>
                      <a:pt x="152" y="73"/>
                    </a:cubicBezTo>
                    <a:cubicBezTo>
                      <a:pt x="156" y="73"/>
                      <a:pt x="158" y="73"/>
                      <a:pt x="161" y="74"/>
                    </a:cubicBezTo>
                    <a:cubicBezTo>
                      <a:pt x="161" y="74"/>
                      <a:pt x="161" y="75"/>
                      <a:pt x="161" y="75"/>
                    </a:cubicBezTo>
                    <a:close/>
                    <a:moveTo>
                      <a:pt x="168" y="56"/>
                    </a:moveTo>
                    <a:cubicBezTo>
                      <a:pt x="169" y="56"/>
                      <a:pt x="166" y="61"/>
                      <a:pt x="165" y="61"/>
                    </a:cubicBezTo>
                    <a:cubicBezTo>
                      <a:pt x="163" y="60"/>
                      <a:pt x="152" y="62"/>
                      <a:pt x="149" y="62"/>
                    </a:cubicBezTo>
                    <a:cubicBezTo>
                      <a:pt x="146" y="63"/>
                      <a:pt x="141" y="60"/>
                      <a:pt x="140" y="61"/>
                    </a:cubicBezTo>
                    <a:cubicBezTo>
                      <a:pt x="139" y="61"/>
                      <a:pt x="139" y="61"/>
                      <a:pt x="138" y="61"/>
                    </a:cubicBezTo>
                    <a:cubicBezTo>
                      <a:pt x="138" y="60"/>
                      <a:pt x="138" y="60"/>
                      <a:pt x="138" y="59"/>
                    </a:cubicBezTo>
                    <a:cubicBezTo>
                      <a:pt x="140" y="57"/>
                      <a:pt x="144" y="56"/>
                      <a:pt x="145" y="53"/>
                    </a:cubicBezTo>
                    <a:cubicBezTo>
                      <a:pt x="150" y="50"/>
                      <a:pt x="162" y="55"/>
                      <a:pt x="167" y="51"/>
                    </a:cubicBezTo>
                    <a:cubicBezTo>
                      <a:pt x="168" y="51"/>
                      <a:pt x="168" y="51"/>
                      <a:pt x="170" y="51"/>
                    </a:cubicBezTo>
                    <a:cubicBezTo>
                      <a:pt x="170" y="52"/>
                      <a:pt x="171" y="52"/>
                      <a:pt x="171" y="52"/>
                    </a:cubicBezTo>
                    <a:cubicBezTo>
                      <a:pt x="171" y="55"/>
                      <a:pt x="170" y="55"/>
                      <a:pt x="16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Freeform 63"/>
              <p:cNvSpPr>
                <a:spLocks noEditPoints="1"/>
              </p:cNvSpPr>
              <p:nvPr/>
            </p:nvSpPr>
            <p:spPr bwMode="auto">
              <a:xfrm>
                <a:off x="7265988" y="3328988"/>
                <a:ext cx="442913" cy="346075"/>
              </a:xfrm>
              <a:custGeom>
                <a:avLst/>
                <a:gdLst>
                  <a:gd name="T0" fmla="*/ 142 w 146"/>
                  <a:gd name="T1" fmla="*/ 77 h 113"/>
                  <a:gd name="T2" fmla="*/ 130 w 146"/>
                  <a:gd name="T3" fmla="*/ 78 h 113"/>
                  <a:gd name="T4" fmla="*/ 120 w 146"/>
                  <a:gd name="T5" fmla="*/ 74 h 113"/>
                  <a:gd name="T6" fmla="*/ 108 w 146"/>
                  <a:gd name="T7" fmla="*/ 55 h 113"/>
                  <a:gd name="T8" fmla="*/ 107 w 146"/>
                  <a:gd name="T9" fmla="*/ 38 h 113"/>
                  <a:gd name="T10" fmla="*/ 108 w 146"/>
                  <a:gd name="T11" fmla="*/ 23 h 113"/>
                  <a:gd name="T12" fmla="*/ 113 w 146"/>
                  <a:gd name="T13" fmla="*/ 8 h 113"/>
                  <a:gd name="T14" fmla="*/ 79 w 146"/>
                  <a:gd name="T15" fmla="*/ 2 h 113"/>
                  <a:gd name="T16" fmla="*/ 62 w 146"/>
                  <a:gd name="T17" fmla="*/ 2 h 113"/>
                  <a:gd name="T18" fmla="*/ 41 w 146"/>
                  <a:gd name="T19" fmla="*/ 4 h 113"/>
                  <a:gd name="T20" fmla="*/ 23 w 146"/>
                  <a:gd name="T21" fmla="*/ 7 h 113"/>
                  <a:gd name="T22" fmla="*/ 9 w 146"/>
                  <a:gd name="T23" fmla="*/ 21 h 113"/>
                  <a:gd name="T24" fmla="*/ 12 w 146"/>
                  <a:gd name="T25" fmla="*/ 41 h 113"/>
                  <a:gd name="T26" fmla="*/ 9 w 146"/>
                  <a:gd name="T27" fmla="*/ 68 h 113"/>
                  <a:gd name="T28" fmla="*/ 11 w 146"/>
                  <a:gd name="T29" fmla="*/ 81 h 113"/>
                  <a:gd name="T30" fmla="*/ 20 w 146"/>
                  <a:gd name="T31" fmla="*/ 87 h 113"/>
                  <a:gd name="T32" fmla="*/ 30 w 146"/>
                  <a:gd name="T33" fmla="*/ 87 h 113"/>
                  <a:gd name="T34" fmla="*/ 33 w 146"/>
                  <a:gd name="T35" fmla="*/ 87 h 113"/>
                  <a:gd name="T36" fmla="*/ 43 w 146"/>
                  <a:gd name="T37" fmla="*/ 86 h 113"/>
                  <a:gd name="T38" fmla="*/ 57 w 146"/>
                  <a:gd name="T39" fmla="*/ 85 h 113"/>
                  <a:gd name="T40" fmla="*/ 63 w 146"/>
                  <a:gd name="T41" fmla="*/ 85 h 113"/>
                  <a:gd name="T42" fmla="*/ 71 w 146"/>
                  <a:gd name="T43" fmla="*/ 85 h 113"/>
                  <a:gd name="T44" fmla="*/ 76 w 146"/>
                  <a:gd name="T45" fmla="*/ 84 h 113"/>
                  <a:gd name="T46" fmla="*/ 101 w 146"/>
                  <a:gd name="T47" fmla="*/ 87 h 113"/>
                  <a:gd name="T48" fmla="*/ 107 w 146"/>
                  <a:gd name="T49" fmla="*/ 97 h 113"/>
                  <a:gd name="T50" fmla="*/ 118 w 146"/>
                  <a:gd name="T51" fmla="*/ 112 h 113"/>
                  <a:gd name="T52" fmla="*/ 145 w 146"/>
                  <a:gd name="T53" fmla="*/ 88 h 113"/>
                  <a:gd name="T54" fmla="*/ 48 w 146"/>
                  <a:gd name="T55" fmla="*/ 71 h 113"/>
                  <a:gd name="T56" fmla="*/ 35 w 146"/>
                  <a:gd name="T57" fmla="*/ 73 h 113"/>
                  <a:gd name="T58" fmla="*/ 17 w 146"/>
                  <a:gd name="T59" fmla="*/ 77 h 113"/>
                  <a:gd name="T60" fmla="*/ 46 w 146"/>
                  <a:gd name="T61" fmla="*/ 62 h 113"/>
                  <a:gd name="T62" fmla="*/ 69 w 146"/>
                  <a:gd name="T63" fmla="*/ 61 h 113"/>
                  <a:gd name="T64" fmla="*/ 95 w 146"/>
                  <a:gd name="T65" fmla="*/ 61 h 113"/>
                  <a:gd name="T66" fmla="*/ 57 w 146"/>
                  <a:gd name="T67" fmla="*/ 46 h 113"/>
                  <a:gd name="T68" fmla="*/ 42 w 146"/>
                  <a:gd name="T69" fmla="*/ 48 h 113"/>
                  <a:gd name="T70" fmla="*/ 26 w 146"/>
                  <a:gd name="T71" fmla="*/ 44 h 113"/>
                  <a:gd name="T72" fmla="*/ 43 w 146"/>
                  <a:gd name="T73" fmla="*/ 39 h 113"/>
                  <a:gd name="T74" fmla="*/ 54 w 146"/>
                  <a:gd name="T75" fmla="*/ 39 h 113"/>
                  <a:gd name="T76" fmla="*/ 84 w 146"/>
                  <a:gd name="T77" fmla="*/ 39 h 113"/>
                  <a:gd name="T78" fmla="*/ 92 w 146"/>
                  <a:gd name="T79" fmla="*/ 48 h 113"/>
                  <a:gd name="T80" fmla="*/ 66 w 146"/>
                  <a:gd name="T81" fmla="*/ 25 h 113"/>
                  <a:gd name="T82" fmla="*/ 54 w 146"/>
                  <a:gd name="T83" fmla="*/ 25 h 113"/>
                  <a:gd name="T84" fmla="*/ 30 w 146"/>
                  <a:gd name="T85" fmla="*/ 29 h 113"/>
                  <a:gd name="T86" fmla="*/ 31 w 146"/>
                  <a:gd name="T87" fmla="*/ 21 h 113"/>
                  <a:gd name="T88" fmla="*/ 46 w 146"/>
                  <a:gd name="T89" fmla="*/ 18 h 113"/>
                  <a:gd name="T90" fmla="*/ 67 w 146"/>
                  <a:gd name="T91" fmla="*/ 18 h 113"/>
                  <a:gd name="T92" fmla="*/ 80 w 146"/>
                  <a:gd name="T93" fmla="*/ 16 h 113"/>
                  <a:gd name="T94" fmla="*/ 95 w 146"/>
                  <a:gd name="T95" fmla="*/ 18 h 113"/>
                  <a:gd name="T96" fmla="*/ 97 w 146"/>
                  <a:gd name="T97" fmla="*/ 2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 h="113">
                    <a:moveTo>
                      <a:pt x="145" y="88"/>
                    </a:moveTo>
                    <a:cubicBezTo>
                      <a:pt x="143" y="84"/>
                      <a:pt x="140" y="83"/>
                      <a:pt x="142" y="78"/>
                    </a:cubicBezTo>
                    <a:cubicBezTo>
                      <a:pt x="142" y="77"/>
                      <a:pt x="142" y="78"/>
                      <a:pt x="142" y="77"/>
                    </a:cubicBezTo>
                    <a:cubicBezTo>
                      <a:pt x="139" y="77"/>
                      <a:pt x="138" y="80"/>
                      <a:pt x="137" y="81"/>
                    </a:cubicBezTo>
                    <a:cubicBezTo>
                      <a:pt x="135" y="81"/>
                      <a:pt x="135" y="81"/>
                      <a:pt x="135" y="81"/>
                    </a:cubicBezTo>
                    <a:cubicBezTo>
                      <a:pt x="133" y="81"/>
                      <a:pt x="132" y="79"/>
                      <a:pt x="130" y="78"/>
                    </a:cubicBezTo>
                    <a:cubicBezTo>
                      <a:pt x="128" y="76"/>
                      <a:pt x="126" y="77"/>
                      <a:pt x="123" y="75"/>
                    </a:cubicBezTo>
                    <a:cubicBezTo>
                      <a:pt x="123" y="75"/>
                      <a:pt x="122" y="75"/>
                      <a:pt x="122" y="76"/>
                    </a:cubicBezTo>
                    <a:cubicBezTo>
                      <a:pt x="122" y="76"/>
                      <a:pt x="120" y="74"/>
                      <a:pt x="120" y="74"/>
                    </a:cubicBezTo>
                    <a:cubicBezTo>
                      <a:pt x="118" y="74"/>
                      <a:pt x="115" y="75"/>
                      <a:pt x="114" y="75"/>
                    </a:cubicBezTo>
                    <a:cubicBezTo>
                      <a:pt x="112" y="74"/>
                      <a:pt x="111" y="72"/>
                      <a:pt x="108" y="71"/>
                    </a:cubicBezTo>
                    <a:cubicBezTo>
                      <a:pt x="106" y="68"/>
                      <a:pt x="107" y="59"/>
                      <a:pt x="108" y="55"/>
                    </a:cubicBezTo>
                    <a:cubicBezTo>
                      <a:pt x="107" y="53"/>
                      <a:pt x="107" y="50"/>
                      <a:pt x="107" y="48"/>
                    </a:cubicBezTo>
                    <a:cubicBezTo>
                      <a:pt x="107" y="47"/>
                      <a:pt x="107" y="47"/>
                      <a:pt x="107" y="46"/>
                    </a:cubicBezTo>
                    <a:cubicBezTo>
                      <a:pt x="108" y="45"/>
                      <a:pt x="108" y="39"/>
                      <a:pt x="107" y="38"/>
                    </a:cubicBezTo>
                    <a:cubicBezTo>
                      <a:pt x="108" y="37"/>
                      <a:pt x="108" y="37"/>
                      <a:pt x="109" y="36"/>
                    </a:cubicBezTo>
                    <a:cubicBezTo>
                      <a:pt x="109" y="34"/>
                      <a:pt x="108" y="33"/>
                      <a:pt x="108" y="32"/>
                    </a:cubicBezTo>
                    <a:cubicBezTo>
                      <a:pt x="109" y="31"/>
                      <a:pt x="107" y="24"/>
                      <a:pt x="108" y="23"/>
                    </a:cubicBezTo>
                    <a:cubicBezTo>
                      <a:pt x="108" y="22"/>
                      <a:pt x="110" y="21"/>
                      <a:pt x="110" y="21"/>
                    </a:cubicBezTo>
                    <a:cubicBezTo>
                      <a:pt x="110" y="21"/>
                      <a:pt x="111" y="18"/>
                      <a:pt x="112" y="18"/>
                    </a:cubicBezTo>
                    <a:cubicBezTo>
                      <a:pt x="115" y="15"/>
                      <a:pt x="114" y="11"/>
                      <a:pt x="113" y="8"/>
                    </a:cubicBezTo>
                    <a:cubicBezTo>
                      <a:pt x="112" y="7"/>
                      <a:pt x="111" y="6"/>
                      <a:pt x="110" y="5"/>
                    </a:cubicBezTo>
                    <a:cubicBezTo>
                      <a:pt x="107" y="4"/>
                      <a:pt x="102" y="3"/>
                      <a:pt x="97" y="2"/>
                    </a:cubicBezTo>
                    <a:cubicBezTo>
                      <a:pt x="91" y="0"/>
                      <a:pt x="83" y="5"/>
                      <a:pt x="79" y="2"/>
                    </a:cubicBezTo>
                    <a:cubicBezTo>
                      <a:pt x="77" y="3"/>
                      <a:pt x="74" y="2"/>
                      <a:pt x="74" y="1"/>
                    </a:cubicBezTo>
                    <a:cubicBezTo>
                      <a:pt x="73" y="2"/>
                      <a:pt x="69" y="2"/>
                      <a:pt x="68" y="1"/>
                    </a:cubicBezTo>
                    <a:cubicBezTo>
                      <a:pt x="67" y="3"/>
                      <a:pt x="64" y="1"/>
                      <a:pt x="62" y="2"/>
                    </a:cubicBezTo>
                    <a:cubicBezTo>
                      <a:pt x="60" y="2"/>
                      <a:pt x="58" y="3"/>
                      <a:pt x="56" y="4"/>
                    </a:cubicBezTo>
                    <a:cubicBezTo>
                      <a:pt x="56" y="3"/>
                      <a:pt x="53" y="3"/>
                      <a:pt x="52" y="3"/>
                    </a:cubicBezTo>
                    <a:cubicBezTo>
                      <a:pt x="49" y="5"/>
                      <a:pt x="46" y="3"/>
                      <a:pt x="41" y="4"/>
                    </a:cubicBezTo>
                    <a:cubicBezTo>
                      <a:pt x="41" y="4"/>
                      <a:pt x="38" y="5"/>
                      <a:pt x="36" y="5"/>
                    </a:cubicBezTo>
                    <a:cubicBezTo>
                      <a:pt x="36" y="5"/>
                      <a:pt x="36" y="4"/>
                      <a:pt x="36" y="4"/>
                    </a:cubicBezTo>
                    <a:cubicBezTo>
                      <a:pt x="35" y="6"/>
                      <a:pt x="25" y="6"/>
                      <a:pt x="23" y="7"/>
                    </a:cubicBezTo>
                    <a:cubicBezTo>
                      <a:pt x="17" y="7"/>
                      <a:pt x="10" y="4"/>
                      <a:pt x="7" y="6"/>
                    </a:cubicBezTo>
                    <a:cubicBezTo>
                      <a:pt x="0" y="11"/>
                      <a:pt x="6" y="13"/>
                      <a:pt x="9" y="19"/>
                    </a:cubicBezTo>
                    <a:cubicBezTo>
                      <a:pt x="10" y="20"/>
                      <a:pt x="9" y="21"/>
                      <a:pt x="9" y="21"/>
                    </a:cubicBezTo>
                    <a:cubicBezTo>
                      <a:pt x="10" y="22"/>
                      <a:pt x="11" y="23"/>
                      <a:pt x="11" y="24"/>
                    </a:cubicBezTo>
                    <a:cubicBezTo>
                      <a:pt x="11" y="24"/>
                      <a:pt x="14" y="31"/>
                      <a:pt x="13" y="32"/>
                    </a:cubicBezTo>
                    <a:cubicBezTo>
                      <a:pt x="11" y="35"/>
                      <a:pt x="12" y="36"/>
                      <a:pt x="12" y="41"/>
                    </a:cubicBezTo>
                    <a:cubicBezTo>
                      <a:pt x="12" y="44"/>
                      <a:pt x="12" y="44"/>
                      <a:pt x="12" y="44"/>
                    </a:cubicBezTo>
                    <a:cubicBezTo>
                      <a:pt x="11" y="46"/>
                      <a:pt x="9" y="56"/>
                      <a:pt x="9" y="56"/>
                    </a:cubicBezTo>
                    <a:cubicBezTo>
                      <a:pt x="10" y="60"/>
                      <a:pt x="10" y="67"/>
                      <a:pt x="9" y="68"/>
                    </a:cubicBezTo>
                    <a:cubicBezTo>
                      <a:pt x="9" y="71"/>
                      <a:pt x="10" y="75"/>
                      <a:pt x="10" y="76"/>
                    </a:cubicBezTo>
                    <a:cubicBezTo>
                      <a:pt x="9" y="77"/>
                      <a:pt x="9" y="79"/>
                      <a:pt x="9" y="81"/>
                    </a:cubicBezTo>
                    <a:cubicBezTo>
                      <a:pt x="10" y="81"/>
                      <a:pt x="11" y="81"/>
                      <a:pt x="11" y="81"/>
                    </a:cubicBezTo>
                    <a:cubicBezTo>
                      <a:pt x="13" y="82"/>
                      <a:pt x="13" y="84"/>
                      <a:pt x="15" y="85"/>
                    </a:cubicBezTo>
                    <a:cubicBezTo>
                      <a:pt x="16" y="87"/>
                      <a:pt x="19" y="86"/>
                      <a:pt x="20" y="87"/>
                    </a:cubicBezTo>
                    <a:cubicBezTo>
                      <a:pt x="20" y="87"/>
                      <a:pt x="20" y="87"/>
                      <a:pt x="20" y="87"/>
                    </a:cubicBezTo>
                    <a:cubicBezTo>
                      <a:pt x="21" y="87"/>
                      <a:pt x="20" y="87"/>
                      <a:pt x="21" y="87"/>
                    </a:cubicBezTo>
                    <a:cubicBezTo>
                      <a:pt x="24" y="87"/>
                      <a:pt x="25" y="87"/>
                      <a:pt x="27" y="86"/>
                    </a:cubicBezTo>
                    <a:cubicBezTo>
                      <a:pt x="28" y="86"/>
                      <a:pt x="29" y="86"/>
                      <a:pt x="30" y="87"/>
                    </a:cubicBezTo>
                    <a:cubicBezTo>
                      <a:pt x="30" y="86"/>
                      <a:pt x="30" y="86"/>
                      <a:pt x="31" y="86"/>
                    </a:cubicBezTo>
                    <a:cubicBezTo>
                      <a:pt x="32" y="86"/>
                      <a:pt x="32" y="86"/>
                      <a:pt x="32" y="86"/>
                    </a:cubicBezTo>
                    <a:cubicBezTo>
                      <a:pt x="32" y="86"/>
                      <a:pt x="33" y="87"/>
                      <a:pt x="33" y="87"/>
                    </a:cubicBezTo>
                    <a:cubicBezTo>
                      <a:pt x="33" y="87"/>
                      <a:pt x="33" y="87"/>
                      <a:pt x="33" y="87"/>
                    </a:cubicBezTo>
                    <a:cubicBezTo>
                      <a:pt x="36" y="87"/>
                      <a:pt x="40" y="85"/>
                      <a:pt x="43" y="85"/>
                    </a:cubicBezTo>
                    <a:cubicBezTo>
                      <a:pt x="43" y="86"/>
                      <a:pt x="43" y="86"/>
                      <a:pt x="43" y="86"/>
                    </a:cubicBezTo>
                    <a:cubicBezTo>
                      <a:pt x="44" y="85"/>
                      <a:pt x="46" y="84"/>
                      <a:pt x="46" y="84"/>
                    </a:cubicBezTo>
                    <a:cubicBezTo>
                      <a:pt x="46" y="84"/>
                      <a:pt x="49" y="85"/>
                      <a:pt x="50" y="86"/>
                    </a:cubicBezTo>
                    <a:cubicBezTo>
                      <a:pt x="52" y="85"/>
                      <a:pt x="55" y="85"/>
                      <a:pt x="57" y="85"/>
                    </a:cubicBezTo>
                    <a:cubicBezTo>
                      <a:pt x="57" y="85"/>
                      <a:pt x="57" y="86"/>
                      <a:pt x="58" y="86"/>
                    </a:cubicBezTo>
                    <a:cubicBezTo>
                      <a:pt x="59" y="86"/>
                      <a:pt x="61" y="85"/>
                      <a:pt x="62" y="85"/>
                    </a:cubicBezTo>
                    <a:cubicBezTo>
                      <a:pt x="63" y="84"/>
                      <a:pt x="62" y="85"/>
                      <a:pt x="63" y="85"/>
                    </a:cubicBezTo>
                    <a:cubicBezTo>
                      <a:pt x="63" y="85"/>
                      <a:pt x="63" y="85"/>
                      <a:pt x="63" y="85"/>
                    </a:cubicBezTo>
                    <a:cubicBezTo>
                      <a:pt x="65" y="85"/>
                      <a:pt x="69" y="84"/>
                      <a:pt x="70" y="85"/>
                    </a:cubicBezTo>
                    <a:cubicBezTo>
                      <a:pt x="71" y="85"/>
                      <a:pt x="71" y="85"/>
                      <a:pt x="71" y="85"/>
                    </a:cubicBezTo>
                    <a:cubicBezTo>
                      <a:pt x="72" y="85"/>
                      <a:pt x="72" y="84"/>
                      <a:pt x="72" y="84"/>
                    </a:cubicBezTo>
                    <a:cubicBezTo>
                      <a:pt x="72" y="85"/>
                      <a:pt x="72" y="85"/>
                      <a:pt x="72" y="85"/>
                    </a:cubicBezTo>
                    <a:cubicBezTo>
                      <a:pt x="74" y="85"/>
                      <a:pt x="75" y="83"/>
                      <a:pt x="76" y="84"/>
                    </a:cubicBezTo>
                    <a:cubicBezTo>
                      <a:pt x="77" y="85"/>
                      <a:pt x="82" y="84"/>
                      <a:pt x="83" y="84"/>
                    </a:cubicBezTo>
                    <a:cubicBezTo>
                      <a:pt x="89" y="87"/>
                      <a:pt x="97" y="86"/>
                      <a:pt x="99" y="88"/>
                    </a:cubicBezTo>
                    <a:cubicBezTo>
                      <a:pt x="99" y="87"/>
                      <a:pt x="100" y="87"/>
                      <a:pt x="101" y="87"/>
                    </a:cubicBezTo>
                    <a:cubicBezTo>
                      <a:pt x="102" y="88"/>
                      <a:pt x="104" y="91"/>
                      <a:pt x="105" y="91"/>
                    </a:cubicBezTo>
                    <a:cubicBezTo>
                      <a:pt x="105" y="94"/>
                      <a:pt x="105" y="95"/>
                      <a:pt x="106" y="97"/>
                    </a:cubicBezTo>
                    <a:cubicBezTo>
                      <a:pt x="106" y="97"/>
                      <a:pt x="106" y="97"/>
                      <a:pt x="107" y="97"/>
                    </a:cubicBezTo>
                    <a:cubicBezTo>
                      <a:pt x="106" y="99"/>
                      <a:pt x="112" y="108"/>
                      <a:pt x="113" y="110"/>
                    </a:cubicBezTo>
                    <a:cubicBezTo>
                      <a:pt x="114" y="110"/>
                      <a:pt x="116" y="110"/>
                      <a:pt x="117" y="111"/>
                    </a:cubicBezTo>
                    <a:cubicBezTo>
                      <a:pt x="117" y="111"/>
                      <a:pt x="118" y="112"/>
                      <a:pt x="118" y="112"/>
                    </a:cubicBezTo>
                    <a:cubicBezTo>
                      <a:pt x="119" y="112"/>
                      <a:pt x="123" y="113"/>
                      <a:pt x="125" y="112"/>
                    </a:cubicBezTo>
                    <a:cubicBezTo>
                      <a:pt x="130" y="109"/>
                      <a:pt x="145" y="99"/>
                      <a:pt x="146" y="91"/>
                    </a:cubicBezTo>
                    <a:cubicBezTo>
                      <a:pt x="145" y="90"/>
                      <a:pt x="146" y="89"/>
                      <a:pt x="145" y="88"/>
                    </a:cubicBezTo>
                    <a:close/>
                    <a:moveTo>
                      <a:pt x="97" y="69"/>
                    </a:moveTo>
                    <a:cubicBezTo>
                      <a:pt x="96" y="72"/>
                      <a:pt x="88" y="72"/>
                      <a:pt x="85" y="71"/>
                    </a:cubicBezTo>
                    <a:cubicBezTo>
                      <a:pt x="78" y="70"/>
                      <a:pt x="53" y="69"/>
                      <a:pt x="48" y="71"/>
                    </a:cubicBezTo>
                    <a:cubicBezTo>
                      <a:pt x="37" y="71"/>
                      <a:pt x="37" y="71"/>
                      <a:pt x="37" y="71"/>
                    </a:cubicBezTo>
                    <a:cubicBezTo>
                      <a:pt x="37" y="72"/>
                      <a:pt x="37" y="72"/>
                      <a:pt x="37" y="72"/>
                    </a:cubicBezTo>
                    <a:cubicBezTo>
                      <a:pt x="36" y="73"/>
                      <a:pt x="35" y="71"/>
                      <a:pt x="35" y="73"/>
                    </a:cubicBezTo>
                    <a:cubicBezTo>
                      <a:pt x="34" y="73"/>
                      <a:pt x="34" y="72"/>
                      <a:pt x="33" y="72"/>
                    </a:cubicBezTo>
                    <a:cubicBezTo>
                      <a:pt x="33" y="72"/>
                      <a:pt x="19" y="78"/>
                      <a:pt x="18" y="78"/>
                    </a:cubicBezTo>
                    <a:cubicBezTo>
                      <a:pt x="18" y="78"/>
                      <a:pt x="17" y="77"/>
                      <a:pt x="17" y="77"/>
                    </a:cubicBezTo>
                    <a:cubicBezTo>
                      <a:pt x="17" y="64"/>
                      <a:pt x="29" y="66"/>
                      <a:pt x="38" y="61"/>
                    </a:cubicBezTo>
                    <a:cubicBezTo>
                      <a:pt x="40" y="62"/>
                      <a:pt x="41" y="62"/>
                      <a:pt x="43" y="62"/>
                    </a:cubicBezTo>
                    <a:cubicBezTo>
                      <a:pt x="43" y="61"/>
                      <a:pt x="46" y="62"/>
                      <a:pt x="46" y="62"/>
                    </a:cubicBezTo>
                    <a:cubicBezTo>
                      <a:pt x="46" y="61"/>
                      <a:pt x="53" y="60"/>
                      <a:pt x="53" y="60"/>
                    </a:cubicBezTo>
                    <a:cubicBezTo>
                      <a:pt x="57" y="58"/>
                      <a:pt x="61" y="62"/>
                      <a:pt x="65" y="60"/>
                    </a:cubicBezTo>
                    <a:cubicBezTo>
                      <a:pt x="65" y="60"/>
                      <a:pt x="68" y="60"/>
                      <a:pt x="69" y="61"/>
                    </a:cubicBezTo>
                    <a:cubicBezTo>
                      <a:pt x="70" y="59"/>
                      <a:pt x="79" y="62"/>
                      <a:pt x="80" y="60"/>
                    </a:cubicBezTo>
                    <a:cubicBezTo>
                      <a:pt x="81" y="60"/>
                      <a:pt x="89" y="60"/>
                      <a:pt x="90" y="60"/>
                    </a:cubicBezTo>
                    <a:cubicBezTo>
                      <a:pt x="91" y="60"/>
                      <a:pt x="93" y="61"/>
                      <a:pt x="95" y="61"/>
                    </a:cubicBezTo>
                    <a:cubicBezTo>
                      <a:pt x="94" y="62"/>
                      <a:pt x="98" y="66"/>
                      <a:pt x="97" y="69"/>
                    </a:cubicBezTo>
                    <a:close/>
                    <a:moveTo>
                      <a:pt x="92" y="48"/>
                    </a:moveTo>
                    <a:cubicBezTo>
                      <a:pt x="84" y="44"/>
                      <a:pt x="59" y="48"/>
                      <a:pt x="57" y="46"/>
                    </a:cubicBezTo>
                    <a:cubicBezTo>
                      <a:pt x="54" y="47"/>
                      <a:pt x="51" y="47"/>
                      <a:pt x="48" y="48"/>
                    </a:cubicBezTo>
                    <a:cubicBezTo>
                      <a:pt x="49" y="47"/>
                      <a:pt x="43" y="49"/>
                      <a:pt x="42" y="48"/>
                    </a:cubicBezTo>
                    <a:cubicBezTo>
                      <a:pt x="42" y="48"/>
                      <a:pt x="42" y="48"/>
                      <a:pt x="42" y="48"/>
                    </a:cubicBezTo>
                    <a:cubicBezTo>
                      <a:pt x="39" y="50"/>
                      <a:pt x="27" y="53"/>
                      <a:pt x="23" y="51"/>
                    </a:cubicBezTo>
                    <a:cubicBezTo>
                      <a:pt x="23" y="50"/>
                      <a:pt x="23" y="48"/>
                      <a:pt x="23" y="47"/>
                    </a:cubicBezTo>
                    <a:cubicBezTo>
                      <a:pt x="24" y="46"/>
                      <a:pt x="25" y="45"/>
                      <a:pt x="26" y="44"/>
                    </a:cubicBezTo>
                    <a:cubicBezTo>
                      <a:pt x="27" y="44"/>
                      <a:pt x="28" y="44"/>
                      <a:pt x="30" y="44"/>
                    </a:cubicBezTo>
                    <a:cubicBezTo>
                      <a:pt x="31" y="42"/>
                      <a:pt x="33" y="42"/>
                      <a:pt x="35" y="42"/>
                    </a:cubicBezTo>
                    <a:cubicBezTo>
                      <a:pt x="37" y="41"/>
                      <a:pt x="40" y="40"/>
                      <a:pt x="43" y="39"/>
                    </a:cubicBezTo>
                    <a:cubicBezTo>
                      <a:pt x="44" y="39"/>
                      <a:pt x="45" y="39"/>
                      <a:pt x="46" y="40"/>
                    </a:cubicBezTo>
                    <a:cubicBezTo>
                      <a:pt x="48" y="39"/>
                      <a:pt x="51" y="39"/>
                      <a:pt x="52" y="38"/>
                    </a:cubicBezTo>
                    <a:cubicBezTo>
                      <a:pt x="52" y="38"/>
                      <a:pt x="54" y="39"/>
                      <a:pt x="54" y="39"/>
                    </a:cubicBezTo>
                    <a:cubicBezTo>
                      <a:pt x="55" y="39"/>
                      <a:pt x="64" y="38"/>
                      <a:pt x="64" y="37"/>
                    </a:cubicBezTo>
                    <a:cubicBezTo>
                      <a:pt x="67" y="37"/>
                      <a:pt x="77" y="38"/>
                      <a:pt x="78" y="39"/>
                    </a:cubicBezTo>
                    <a:cubicBezTo>
                      <a:pt x="79" y="38"/>
                      <a:pt x="84" y="39"/>
                      <a:pt x="84" y="39"/>
                    </a:cubicBezTo>
                    <a:cubicBezTo>
                      <a:pt x="85" y="39"/>
                      <a:pt x="95" y="39"/>
                      <a:pt x="96" y="40"/>
                    </a:cubicBezTo>
                    <a:cubicBezTo>
                      <a:pt x="98" y="41"/>
                      <a:pt x="96" y="45"/>
                      <a:pt x="97" y="46"/>
                    </a:cubicBezTo>
                    <a:cubicBezTo>
                      <a:pt x="97" y="46"/>
                      <a:pt x="93" y="49"/>
                      <a:pt x="92" y="48"/>
                    </a:cubicBezTo>
                    <a:close/>
                    <a:moveTo>
                      <a:pt x="97" y="25"/>
                    </a:moveTo>
                    <a:cubicBezTo>
                      <a:pt x="91" y="29"/>
                      <a:pt x="82" y="22"/>
                      <a:pt x="78" y="24"/>
                    </a:cubicBezTo>
                    <a:cubicBezTo>
                      <a:pt x="75" y="25"/>
                      <a:pt x="70" y="24"/>
                      <a:pt x="66" y="25"/>
                    </a:cubicBezTo>
                    <a:cubicBezTo>
                      <a:pt x="65" y="25"/>
                      <a:pt x="64" y="25"/>
                      <a:pt x="63" y="25"/>
                    </a:cubicBezTo>
                    <a:cubicBezTo>
                      <a:pt x="62" y="25"/>
                      <a:pt x="57" y="26"/>
                      <a:pt x="56" y="26"/>
                    </a:cubicBezTo>
                    <a:cubicBezTo>
                      <a:pt x="55" y="26"/>
                      <a:pt x="55" y="25"/>
                      <a:pt x="54" y="25"/>
                    </a:cubicBezTo>
                    <a:cubicBezTo>
                      <a:pt x="50" y="26"/>
                      <a:pt x="48" y="27"/>
                      <a:pt x="42" y="27"/>
                    </a:cubicBezTo>
                    <a:cubicBezTo>
                      <a:pt x="41" y="27"/>
                      <a:pt x="41" y="28"/>
                      <a:pt x="40" y="28"/>
                    </a:cubicBezTo>
                    <a:cubicBezTo>
                      <a:pt x="30" y="29"/>
                      <a:pt x="30" y="29"/>
                      <a:pt x="30" y="29"/>
                    </a:cubicBezTo>
                    <a:cubicBezTo>
                      <a:pt x="28" y="29"/>
                      <a:pt x="26" y="26"/>
                      <a:pt x="25" y="26"/>
                    </a:cubicBezTo>
                    <a:cubicBezTo>
                      <a:pt x="25" y="24"/>
                      <a:pt x="26" y="25"/>
                      <a:pt x="27" y="24"/>
                    </a:cubicBezTo>
                    <a:cubicBezTo>
                      <a:pt x="29" y="23"/>
                      <a:pt x="29" y="22"/>
                      <a:pt x="31" y="21"/>
                    </a:cubicBezTo>
                    <a:cubicBezTo>
                      <a:pt x="33" y="21"/>
                      <a:pt x="33" y="21"/>
                      <a:pt x="33" y="21"/>
                    </a:cubicBezTo>
                    <a:cubicBezTo>
                      <a:pt x="35" y="20"/>
                      <a:pt x="38" y="20"/>
                      <a:pt x="42" y="18"/>
                    </a:cubicBezTo>
                    <a:cubicBezTo>
                      <a:pt x="42" y="17"/>
                      <a:pt x="45" y="18"/>
                      <a:pt x="46" y="18"/>
                    </a:cubicBezTo>
                    <a:cubicBezTo>
                      <a:pt x="46" y="17"/>
                      <a:pt x="50" y="17"/>
                      <a:pt x="51" y="17"/>
                    </a:cubicBezTo>
                    <a:cubicBezTo>
                      <a:pt x="53" y="16"/>
                      <a:pt x="59" y="17"/>
                      <a:pt x="61" y="17"/>
                    </a:cubicBezTo>
                    <a:cubicBezTo>
                      <a:pt x="64" y="16"/>
                      <a:pt x="66" y="17"/>
                      <a:pt x="67" y="18"/>
                    </a:cubicBezTo>
                    <a:cubicBezTo>
                      <a:pt x="70" y="18"/>
                      <a:pt x="74" y="17"/>
                      <a:pt x="75" y="17"/>
                    </a:cubicBezTo>
                    <a:cubicBezTo>
                      <a:pt x="77" y="16"/>
                      <a:pt x="79" y="18"/>
                      <a:pt x="80" y="17"/>
                    </a:cubicBezTo>
                    <a:cubicBezTo>
                      <a:pt x="80" y="17"/>
                      <a:pt x="80" y="17"/>
                      <a:pt x="80" y="16"/>
                    </a:cubicBezTo>
                    <a:cubicBezTo>
                      <a:pt x="81" y="16"/>
                      <a:pt x="83" y="17"/>
                      <a:pt x="83" y="17"/>
                    </a:cubicBezTo>
                    <a:cubicBezTo>
                      <a:pt x="83" y="17"/>
                      <a:pt x="88" y="16"/>
                      <a:pt x="89" y="17"/>
                    </a:cubicBezTo>
                    <a:cubicBezTo>
                      <a:pt x="89" y="17"/>
                      <a:pt x="94" y="18"/>
                      <a:pt x="95" y="18"/>
                    </a:cubicBezTo>
                    <a:cubicBezTo>
                      <a:pt x="96" y="18"/>
                      <a:pt x="96" y="19"/>
                      <a:pt x="96" y="18"/>
                    </a:cubicBezTo>
                    <a:cubicBezTo>
                      <a:pt x="97" y="19"/>
                      <a:pt x="98" y="19"/>
                      <a:pt x="99" y="20"/>
                    </a:cubicBezTo>
                    <a:cubicBezTo>
                      <a:pt x="99" y="22"/>
                      <a:pt x="98" y="23"/>
                      <a:pt x="9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64"/>
              <p:cNvSpPr/>
              <p:nvPr/>
            </p:nvSpPr>
            <p:spPr bwMode="auto">
              <a:xfrm>
                <a:off x="7208838" y="3549651"/>
                <a:ext cx="73025" cy="119063"/>
              </a:xfrm>
              <a:custGeom>
                <a:avLst/>
                <a:gdLst>
                  <a:gd name="T0" fmla="*/ 6 w 24"/>
                  <a:gd name="T1" fmla="*/ 0 h 39"/>
                  <a:gd name="T2" fmla="*/ 8 w 24"/>
                  <a:gd name="T3" fmla="*/ 0 h 39"/>
                  <a:gd name="T4" fmla="*/ 8 w 24"/>
                  <a:gd name="T5" fmla="*/ 1 h 39"/>
                  <a:gd name="T6" fmla="*/ 13 w 24"/>
                  <a:gd name="T7" fmla="*/ 16 h 39"/>
                  <a:gd name="T8" fmla="*/ 16 w 24"/>
                  <a:gd name="T9" fmla="*/ 18 h 39"/>
                  <a:gd name="T10" fmla="*/ 17 w 24"/>
                  <a:gd name="T11" fmla="*/ 18 h 39"/>
                  <a:gd name="T12" fmla="*/ 23 w 24"/>
                  <a:gd name="T13" fmla="*/ 15 h 39"/>
                  <a:gd name="T14" fmla="*/ 24 w 24"/>
                  <a:gd name="T15" fmla="*/ 25 h 39"/>
                  <a:gd name="T16" fmla="*/ 24 w 24"/>
                  <a:gd name="T17" fmla="*/ 33 h 39"/>
                  <a:gd name="T18" fmla="*/ 21 w 24"/>
                  <a:gd name="T19" fmla="*/ 37 h 39"/>
                  <a:gd name="T20" fmla="*/ 18 w 24"/>
                  <a:gd name="T21" fmla="*/ 39 h 39"/>
                  <a:gd name="T22" fmla="*/ 3 w 24"/>
                  <a:gd name="T23" fmla="*/ 26 h 39"/>
                  <a:gd name="T24" fmla="*/ 3 w 24"/>
                  <a:gd name="T25" fmla="*/ 24 h 39"/>
                  <a:gd name="T26" fmla="*/ 1 w 24"/>
                  <a:gd name="T27" fmla="*/ 20 h 39"/>
                  <a:gd name="T28" fmla="*/ 2 w 24"/>
                  <a:gd name="T29" fmla="*/ 17 h 39"/>
                  <a:gd name="T30" fmla="*/ 0 w 24"/>
                  <a:gd name="T31" fmla="*/ 10 h 39"/>
                  <a:gd name="T32" fmla="*/ 3 w 24"/>
                  <a:gd name="T33" fmla="*/ 5 h 39"/>
                  <a:gd name="T34" fmla="*/ 6 w 24"/>
                  <a:gd name="T3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9">
                    <a:moveTo>
                      <a:pt x="6" y="0"/>
                    </a:moveTo>
                    <a:cubicBezTo>
                      <a:pt x="7" y="0"/>
                      <a:pt x="7" y="0"/>
                      <a:pt x="8" y="0"/>
                    </a:cubicBezTo>
                    <a:cubicBezTo>
                      <a:pt x="8" y="1"/>
                      <a:pt x="8" y="1"/>
                      <a:pt x="8" y="1"/>
                    </a:cubicBezTo>
                    <a:cubicBezTo>
                      <a:pt x="5" y="5"/>
                      <a:pt x="12" y="13"/>
                      <a:pt x="13" y="16"/>
                    </a:cubicBezTo>
                    <a:cubicBezTo>
                      <a:pt x="14" y="17"/>
                      <a:pt x="15" y="16"/>
                      <a:pt x="16" y="18"/>
                    </a:cubicBezTo>
                    <a:cubicBezTo>
                      <a:pt x="16" y="18"/>
                      <a:pt x="17" y="18"/>
                      <a:pt x="17" y="18"/>
                    </a:cubicBezTo>
                    <a:cubicBezTo>
                      <a:pt x="18" y="16"/>
                      <a:pt x="21" y="15"/>
                      <a:pt x="23" y="15"/>
                    </a:cubicBezTo>
                    <a:cubicBezTo>
                      <a:pt x="24" y="19"/>
                      <a:pt x="20" y="21"/>
                      <a:pt x="24" y="25"/>
                    </a:cubicBezTo>
                    <a:cubicBezTo>
                      <a:pt x="24" y="28"/>
                      <a:pt x="24" y="30"/>
                      <a:pt x="24" y="33"/>
                    </a:cubicBezTo>
                    <a:cubicBezTo>
                      <a:pt x="23" y="34"/>
                      <a:pt x="22" y="36"/>
                      <a:pt x="21" y="37"/>
                    </a:cubicBezTo>
                    <a:cubicBezTo>
                      <a:pt x="20" y="38"/>
                      <a:pt x="19" y="38"/>
                      <a:pt x="18" y="39"/>
                    </a:cubicBezTo>
                    <a:cubicBezTo>
                      <a:pt x="12" y="37"/>
                      <a:pt x="6" y="31"/>
                      <a:pt x="3" y="26"/>
                    </a:cubicBezTo>
                    <a:cubicBezTo>
                      <a:pt x="3" y="26"/>
                      <a:pt x="4" y="25"/>
                      <a:pt x="3" y="24"/>
                    </a:cubicBezTo>
                    <a:cubicBezTo>
                      <a:pt x="3" y="23"/>
                      <a:pt x="2" y="21"/>
                      <a:pt x="1" y="20"/>
                    </a:cubicBezTo>
                    <a:cubicBezTo>
                      <a:pt x="1" y="19"/>
                      <a:pt x="2" y="18"/>
                      <a:pt x="2" y="17"/>
                    </a:cubicBezTo>
                    <a:cubicBezTo>
                      <a:pt x="1" y="15"/>
                      <a:pt x="0" y="13"/>
                      <a:pt x="0" y="10"/>
                    </a:cubicBezTo>
                    <a:cubicBezTo>
                      <a:pt x="1" y="9"/>
                      <a:pt x="2" y="7"/>
                      <a:pt x="3" y="5"/>
                    </a:cubicBezTo>
                    <a:cubicBezTo>
                      <a:pt x="4" y="3"/>
                      <a:pt x="4" y="2"/>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43" name="文本占位符 8"/>
          <p:cNvSpPr txBox="1"/>
          <p:nvPr/>
        </p:nvSpPr>
        <p:spPr>
          <a:xfrm>
            <a:off x="4972876" y="2551109"/>
            <a:ext cx="6633704" cy="750888"/>
          </a:xfrm>
          <a:prstGeom prst="rect">
            <a:avLst/>
          </a:prstGeom>
        </p:spPr>
        <p:txBody>
          <a:bodyPr/>
          <a:lstStyle>
            <a:lvl1pPr marL="0" marR="0" indent="0" algn="l" defTabSz="609600" rtl="0" eaLnBrk="1" fontAlgn="auto" latinLnBrk="0" hangingPunct="1">
              <a:lnSpc>
                <a:spcPct val="100000"/>
              </a:lnSpc>
              <a:spcBef>
                <a:spcPct val="20000"/>
              </a:spcBef>
              <a:spcAft>
                <a:spcPts val="0"/>
              </a:spcAft>
              <a:buClrTx/>
              <a:buSzTx/>
              <a:buFont typeface="Arial" panose="020B0604020202020204"/>
              <a:buNone/>
              <a:defRPr sz="4265" kern="1200">
                <a:solidFill>
                  <a:schemeClr val="bg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kumimoji="1" lang="zh-CN" altLang="en-US" kern="0" dirty="0">
                <a:solidFill>
                  <a:schemeClr val="bg1">
                    <a:lumMod val="95000"/>
                  </a:schemeClr>
                </a:solidFill>
              </a:rPr>
              <a:t>沉浸式</a:t>
            </a:r>
            <a:r>
              <a:rPr kumimoji="1" lang="en-US" altLang="zh-CN" kern="0" dirty="0">
                <a:solidFill>
                  <a:schemeClr val="bg1">
                    <a:lumMod val="95000"/>
                  </a:schemeClr>
                </a:solidFill>
              </a:rPr>
              <a:t>VR</a:t>
            </a:r>
            <a:r>
              <a:rPr kumimoji="1" lang="zh-CN" altLang="en-US" kern="0" dirty="0">
                <a:solidFill>
                  <a:schemeClr val="bg1">
                    <a:lumMod val="95000"/>
                  </a:schemeClr>
                </a:solidFill>
              </a:rPr>
              <a:t>教学体验</a:t>
            </a:r>
          </a:p>
        </p:txBody>
      </p:sp>
      <p:sp>
        <p:nvSpPr>
          <p:cNvPr id="44" name="文本占位符 9"/>
          <p:cNvSpPr txBox="1"/>
          <p:nvPr/>
        </p:nvSpPr>
        <p:spPr>
          <a:xfrm>
            <a:off x="5038670" y="3293949"/>
            <a:ext cx="6567910" cy="624595"/>
          </a:xfrm>
          <a:prstGeom prst="rect">
            <a:avLst/>
          </a:prstGeom>
          <a:noFill/>
          <a:ln>
            <a:noFill/>
          </a:ln>
        </p:spPr>
        <p:txBody>
          <a:bodyPr wrap="square">
            <a:spAutoFit/>
          </a:bodyPr>
          <a:lstStyle>
            <a:lvl1pPr marL="0" marR="0" indent="0" algn="l" defTabSz="914400" rtl="0" eaLnBrk="1" fontAlgn="auto" latinLnBrk="0" hangingPunct="1">
              <a:lnSpc>
                <a:spcPct val="130000"/>
              </a:lnSpc>
              <a:spcBef>
                <a:spcPct val="20000"/>
              </a:spcBef>
              <a:spcAft>
                <a:spcPts val="0"/>
              </a:spcAft>
              <a:buClrTx/>
              <a:buSzTx/>
              <a:buFont typeface="Arial" panose="020B0604020202020204"/>
              <a:buNone/>
              <a:defRPr lang="zh-CN" altLang="en-US" sz="1200" kern="1200" dirty="0">
                <a:solidFill>
                  <a:schemeClr val="bg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zh-CN" altLang="en-US" sz="1400" kern="0" dirty="0"/>
              <a:t>使用</a:t>
            </a:r>
            <a:r>
              <a:rPr lang="en-US" altLang="zh-CN" sz="1400" kern="0" dirty="0"/>
              <a:t>VR</a:t>
            </a:r>
            <a:r>
              <a:rPr lang="zh-CN" altLang="en-US" sz="1400" kern="0" dirty="0"/>
              <a:t>虚拟现实提供更加沉浸化的教学体验，与虚拟教学助理小慧面对面语音交流，使用虚拟大屏操控网页，无干扰地完成教学任务😎。</a:t>
            </a:r>
            <a:endParaRPr lang="en-US" altLang="zh-CN" sz="1400" kern="0" dirty="0"/>
          </a:p>
        </p:txBody>
      </p:sp>
      <p:sp>
        <p:nvSpPr>
          <p:cNvPr id="45" name="文本占位符 10"/>
          <p:cNvSpPr txBox="1"/>
          <p:nvPr/>
        </p:nvSpPr>
        <p:spPr>
          <a:xfrm>
            <a:off x="3446465" y="2781702"/>
            <a:ext cx="1309002" cy="914400"/>
          </a:xfrm>
          <a:prstGeom prst="rect">
            <a:avLst/>
          </a:prstGeom>
        </p:spPr>
        <p:txBody>
          <a:bodyPr/>
          <a:lstStyle>
            <a:lvl1pPr marL="0" indent="0" algn="ctr" defTabSz="609600" rtl="0" eaLnBrk="1" latinLnBrk="0" hangingPunct="1">
              <a:spcBef>
                <a:spcPct val="20000"/>
              </a:spcBef>
              <a:buFont typeface="Arial" panose="020B0604020202020204"/>
              <a:buNone/>
              <a:defRPr sz="6000" b="1" kern="1200">
                <a:solidFill>
                  <a:schemeClr val="bg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kumimoji="1" lang="en-US" altLang="zh-CN" kern="0" dirty="0">
                <a:solidFill>
                  <a:schemeClr val="bg1">
                    <a:lumMod val="95000"/>
                  </a:schemeClr>
                </a:solidFill>
              </a:rPr>
              <a:t>04</a:t>
            </a:r>
            <a:endParaRPr kumimoji="1" lang="zh-CN" altLang="en-US" kern="0" dirty="0">
              <a:solidFill>
                <a:schemeClr val="bg1">
                  <a:lumMod val="95000"/>
                </a:schemeClr>
              </a:solidFill>
            </a:endParaRPr>
          </a:p>
        </p:txBody>
      </p:sp>
      <p:cxnSp>
        <p:nvCxnSpPr>
          <p:cNvPr id="68" name="直接连接符 67"/>
          <p:cNvCxnSpPr/>
          <p:nvPr/>
        </p:nvCxnSpPr>
        <p:spPr>
          <a:xfrm>
            <a:off x="3152498" y="2655638"/>
            <a:ext cx="0" cy="130900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7" name="矩形 76"/>
          <p:cNvSpPr/>
          <p:nvPr/>
        </p:nvSpPr>
        <p:spPr>
          <a:xfrm>
            <a:off x="77222" y="68017"/>
            <a:ext cx="12037555" cy="6727370"/>
          </a:xfrm>
          <a:prstGeom prst="rect">
            <a:avLst/>
          </a:prstGeom>
          <a:ln w="127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pic>
        <p:nvPicPr>
          <p:cNvPr id="2" name="图片 1">
            <a:extLst>
              <a:ext uri="{FF2B5EF4-FFF2-40B4-BE49-F238E27FC236}">
                <a16:creationId xmlns:a16="http://schemas.microsoft.com/office/drawing/2014/main" id="{5947E860-056A-BC05-9938-9AA39BB71B76}"/>
              </a:ext>
            </a:extLst>
          </p:cNvPr>
          <p:cNvPicPr>
            <a:picLocks noChangeAspect="1"/>
          </p:cNvPicPr>
          <p:nvPr/>
        </p:nvPicPr>
        <p:blipFill rotWithShape="1">
          <a:blip r:embed="rId4"/>
          <a:srcRect l="21562" t="33639" r="14203" b="48111"/>
          <a:stretch/>
        </p:blipFill>
        <p:spPr>
          <a:xfrm>
            <a:off x="9474954" y="114950"/>
            <a:ext cx="2614427" cy="742806"/>
          </a:xfrm>
          <a:prstGeom prst="rect">
            <a:avLst/>
          </a:prstGeom>
        </p:spPr>
      </p:pic>
      <p:pic>
        <p:nvPicPr>
          <p:cNvPr id="4" name="图片 3">
            <a:extLst>
              <a:ext uri="{FF2B5EF4-FFF2-40B4-BE49-F238E27FC236}">
                <a16:creationId xmlns:a16="http://schemas.microsoft.com/office/drawing/2014/main" id="{B5282179-7D61-AF74-5F56-69F8758DF852}"/>
              </a:ext>
            </a:extLst>
          </p:cNvPr>
          <p:cNvPicPr>
            <a:picLocks noChangeAspect="1"/>
          </p:cNvPicPr>
          <p:nvPr/>
        </p:nvPicPr>
        <p:blipFill>
          <a:blip r:embed="rId5"/>
          <a:stretch>
            <a:fillRect/>
          </a:stretch>
        </p:blipFill>
        <p:spPr>
          <a:xfrm>
            <a:off x="204423" y="1376902"/>
            <a:ext cx="3866473" cy="3866473"/>
          </a:xfrm>
          <a:prstGeom prst="rect">
            <a:avLst/>
          </a:prstGeom>
        </p:spPr>
      </p:pic>
      <p:pic>
        <p:nvPicPr>
          <p:cNvPr id="5" name="图片 4">
            <a:extLst>
              <a:ext uri="{FF2B5EF4-FFF2-40B4-BE49-F238E27FC236}">
                <a16:creationId xmlns:a16="http://schemas.microsoft.com/office/drawing/2014/main" id="{5B92BA05-47B0-4E17-3DAD-3DCF8A2FB38E}"/>
              </a:ext>
            </a:extLst>
          </p:cNvPr>
          <p:cNvPicPr>
            <a:picLocks noChangeAspect="1"/>
          </p:cNvPicPr>
          <p:nvPr/>
        </p:nvPicPr>
        <p:blipFill>
          <a:blip r:embed="rId6">
            <a:alphaModFix amt="10000"/>
          </a:blip>
          <a:stretch>
            <a:fillRect/>
          </a:stretch>
        </p:blipFill>
        <p:spPr>
          <a:xfrm>
            <a:off x="6147763" y="356750"/>
            <a:ext cx="5967014" cy="59670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3461D48-9762-6F32-A87A-50857A2745F9}"/>
              </a:ext>
            </a:extLst>
          </p:cNvPr>
          <p:cNvPicPr>
            <a:picLocks noChangeAspect="1"/>
          </p:cNvPicPr>
          <p:nvPr/>
        </p:nvPicPr>
        <p:blipFill>
          <a:blip r:embed="rId3"/>
          <a:stretch>
            <a:fillRect/>
          </a:stretch>
        </p:blipFill>
        <p:spPr>
          <a:xfrm>
            <a:off x="7016796" y="5533209"/>
            <a:ext cx="4203916" cy="755689"/>
          </a:xfrm>
          <a:prstGeom prst="rect">
            <a:avLst/>
          </a:prstGeom>
        </p:spPr>
      </p:pic>
      <p:sp>
        <p:nvSpPr>
          <p:cNvPr id="15" name="矩形 14"/>
          <p:cNvSpPr/>
          <p:nvPr/>
        </p:nvSpPr>
        <p:spPr>
          <a:xfrm>
            <a:off x="412916" y="1278049"/>
            <a:ext cx="6293811" cy="611368"/>
          </a:xfrm>
          <a:prstGeom prst="rect">
            <a:avLst/>
          </a:prstGeom>
        </p:spPr>
        <p:txBody>
          <a:bodyPr wrap="square" lIns="121901" tIns="60951" rIns="121901" bIns="60951">
            <a:spAutoFit/>
          </a:bodyPr>
          <a:lstStyle/>
          <a:p>
            <a:pPr>
              <a:lnSpc>
                <a:spcPct val="125000"/>
              </a:lnSpc>
            </a:pPr>
            <a:r>
              <a:rPr lang="en-US" altLang="zh-CN" sz="2800" kern="0" dirty="0">
                <a:solidFill>
                  <a:schemeClr val="bg1"/>
                </a:solidFill>
              </a:rPr>
              <a:t>VR</a:t>
            </a:r>
            <a:r>
              <a:rPr lang="zh-CN" altLang="en-US" sz="2800" kern="0" dirty="0">
                <a:solidFill>
                  <a:schemeClr val="bg1"/>
                </a:solidFill>
              </a:rPr>
              <a:t>与</a:t>
            </a:r>
            <a:r>
              <a:rPr lang="en-US" altLang="zh-CN" sz="2800" kern="0" dirty="0">
                <a:solidFill>
                  <a:schemeClr val="bg1"/>
                </a:solidFill>
              </a:rPr>
              <a:t>MR</a:t>
            </a:r>
            <a:r>
              <a:rPr lang="zh-CN" altLang="en-US" sz="2800" kern="0" dirty="0">
                <a:solidFill>
                  <a:schemeClr val="bg1"/>
                </a:solidFill>
              </a:rPr>
              <a:t>为智能教学平台提供更多可能！</a:t>
            </a:r>
            <a:endParaRPr lang="en-US" altLang="zh-CN" sz="2800"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第四部分</a:t>
            </a:r>
            <a:endParaRPr lang="en-US" altLang="zh-CN" dirty="0"/>
          </a:p>
          <a:p>
            <a:r>
              <a:rPr lang="zh-CN" altLang="en-US" dirty="0"/>
              <a:t>沉浸式</a:t>
            </a:r>
            <a:r>
              <a:rPr lang="en-US" altLang="zh-CN" dirty="0"/>
              <a:t>VR</a:t>
            </a:r>
            <a:r>
              <a:rPr lang="zh-CN" altLang="en-US" dirty="0"/>
              <a:t>教学体验</a:t>
            </a:r>
          </a:p>
          <a:p>
            <a:endParaRPr lang="zh-CN" altLang="en-US" dirty="0"/>
          </a:p>
        </p:txBody>
      </p:sp>
      <p:sp>
        <p:nvSpPr>
          <p:cNvPr id="19" name="文本占位符 18"/>
          <p:cNvSpPr>
            <a:spLocks noGrp="1"/>
          </p:cNvSpPr>
          <p:nvPr>
            <p:ph type="body" sz="quarter" idx="11"/>
          </p:nvPr>
        </p:nvSpPr>
        <p:spPr/>
        <p:txBody>
          <a:bodyPr/>
          <a:lstStyle/>
          <a:p>
            <a:r>
              <a:rPr lang="en-US" altLang="zh-CN" dirty="0"/>
              <a:t>04</a:t>
            </a:r>
            <a:endParaRPr lang="zh-CN" altLang="en-US" dirty="0"/>
          </a:p>
        </p:txBody>
      </p:sp>
      <p:cxnSp>
        <p:nvCxnSpPr>
          <p:cNvPr id="45" name="直接连接符 44"/>
          <p:cNvCxnSpPr>
            <a:cxnSpLocks/>
          </p:cNvCxnSpPr>
          <p:nvPr/>
        </p:nvCxnSpPr>
        <p:spPr>
          <a:xfrm>
            <a:off x="6879733" y="1338907"/>
            <a:ext cx="0" cy="16378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51" name="图片 50"/>
          <p:cNvPicPr>
            <a:picLocks noChangeAspect="1"/>
          </p:cNvPicPr>
          <p:nvPr/>
        </p:nvPicPr>
        <p:blipFill>
          <a:blip r:embed="rId4"/>
          <a:stretch>
            <a:fillRect/>
          </a:stretch>
        </p:blipFill>
        <p:spPr>
          <a:xfrm>
            <a:off x="10857359" y="6497043"/>
            <a:ext cx="1216545" cy="223201"/>
          </a:xfrm>
          <a:prstGeom prst="rect">
            <a:avLst/>
          </a:prstGeom>
        </p:spPr>
      </p:pic>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3" name="矩形 2">
            <a:extLst>
              <a:ext uri="{FF2B5EF4-FFF2-40B4-BE49-F238E27FC236}">
                <a16:creationId xmlns:a16="http://schemas.microsoft.com/office/drawing/2014/main" id="{9ABC80C8-9901-8D3F-E90C-3C13A92F2BC5}"/>
              </a:ext>
            </a:extLst>
          </p:cNvPr>
          <p:cNvSpPr/>
          <p:nvPr/>
        </p:nvSpPr>
        <p:spPr>
          <a:xfrm>
            <a:off x="573842" y="1917112"/>
            <a:ext cx="5778628" cy="1015003"/>
          </a:xfrm>
          <a:prstGeom prst="rect">
            <a:avLst/>
          </a:prstGeom>
        </p:spPr>
        <p:txBody>
          <a:bodyPr wrap="square" lIns="121901" tIns="60951" rIns="121901" bIns="60951">
            <a:spAutoFit/>
          </a:bodyPr>
          <a:lstStyle/>
          <a:p>
            <a:pPr>
              <a:lnSpc>
                <a:spcPct val="125000"/>
              </a:lnSpc>
            </a:pPr>
            <a:r>
              <a:rPr lang="zh-CN" altLang="en-US" sz="1600" kern="0" dirty="0">
                <a:solidFill>
                  <a:schemeClr val="bg1"/>
                </a:solidFill>
              </a:rPr>
              <a:t>我们同时也是</a:t>
            </a:r>
            <a:r>
              <a:rPr lang="en-US" altLang="zh-CN" sz="1600" kern="0" dirty="0">
                <a:solidFill>
                  <a:schemeClr val="bg1"/>
                </a:solidFill>
              </a:rPr>
              <a:t>VR</a:t>
            </a:r>
            <a:r>
              <a:rPr lang="zh-CN" altLang="en-US" sz="1600" kern="0" dirty="0">
                <a:solidFill>
                  <a:schemeClr val="bg1"/>
                </a:solidFill>
              </a:rPr>
              <a:t>和</a:t>
            </a:r>
            <a:r>
              <a:rPr lang="en-US" altLang="zh-CN" sz="1600" kern="0" dirty="0">
                <a:solidFill>
                  <a:schemeClr val="bg1"/>
                </a:solidFill>
              </a:rPr>
              <a:t>MR</a:t>
            </a:r>
            <a:r>
              <a:rPr lang="zh-CN" altLang="en-US" sz="1600" kern="0" dirty="0">
                <a:solidFill>
                  <a:schemeClr val="bg1"/>
                </a:solidFill>
              </a:rPr>
              <a:t>爱好者，通过我们小组成员拥有的</a:t>
            </a:r>
            <a:r>
              <a:rPr lang="en-US" altLang="zh-CN" sz="1600" kern="0" dirty="0">
                <a:solidFill>
                  <a:schemeClr val="bg1"/>
                </a:solidFill>
              </a:rPr>
              <a:t>Oculus Quest2 VR</a:t>
            </a:r>
            <a:r>
              <a:rPr lang="zh-CN" altLang="en-US" sz="1600" kern="0" dirty="0">
                <a:solidFill>
                  <a:schemeClr val="bg1"/>
                </a:solidFill>
              </a:rPr>
              <a:t>设备和</a:t>
            </a:r>
            <a:r>
              <a:rPr lang="en-US" altLang="zh-CN" sz="1600" kern="0" dirty="0">
                <a:solidFill>
                  <a:schemeClr val="bg1"/>
                </a:solidFill>
              </a:rPr>
              <a:t>Unity</a:t>
            </a:r>
            <a:r>
              <a:rPr lang="zh-CN" altLang="en-US" sz="1600" kern="0" dirty="0">
                <a:solidFill>
                  <a:schemeClr val="bg1"/>
                </a:solidFill>
              </a:rPr>
              <a:t>虚拟现实引擎开发技术，我们得以构建</a:t>
            </a:r>
            <a:r>
              <a:rPr lang="en-US" altLang="zh-CN" sz="1600" kern="0" dirty="0">
                <a:solidFill>
                  <a:schemeClr val="bg1"/>
                </a:solidFill>
              </a:rPr>
              <a:t>VR</a:t>
            </a:r>
            <a:r>
              <a:rPr lang="zh-CN" altLang="en-US" sz="1600" kern="0" dirty="0">
                <a:solidFill>
                  <a:schemeClr val="bg1"/>
                </a:solidFill>
              </a:rPr>
              <a:t>和</a:t>
            </a:r>
            <a:r>
              <a:rPr lang="en-US" altLang="zh-CN" sz="1600" kern="0" dirty="0">
                <a:solidFill>
                  <a:schemeClr val="bg1"/>
                </a:solidFill>
              </a:rPr>
              <a:t>MR</a:t>
            </a:r>
            <a:r>
              <a:rPr lang="zh-CN" altLang="en-US" sz="1600" kern="0" dirty="0">
                <a:solidFill>
                  <a:schemeClr val="bg1"/>
                </a:solidFill>
              </a:rPr>
              <a:t>混合的完全沉浸式教学平台应用。</a:t>
            </a:r>
            <a:endParaRPr lang="en-US" altLang="zh-CN" sz="1600" kern="0" dirty="0">
              <a:solidFill>
                <a:schemeClr val="bg1"/>
              </a:solidFill>
            </a:endParaRPr>
          </a:p>
        </p:txBody>
      </p:sp>
      <p:sp>
        <p:nvSpPr>
          <p:cNvPr id="20" name="文本框 19">
            <a:extLst>
              <a:ext uri="{FF2B5EF4-FFF2-40B4-BE49-F238E27FC236}">
                <a16:creationId xmlns:a16="http://schemas.microsoft.com/office/drawing/2014/main" id="{2D61BAAF-0861-8D53-7FE3-FDEE03E5F64E}"/>
              </a:ext>
            </a:extLst>
          </p:cNvPr>
          <p:cNvSpPr txBox="1"/>
          <p:nvPr/>
        </p:nvSpPr>
        <p:spPr>
          <a:xfrm>
            <a:off x="8211097" y="1455506"/>
            <a:ext cx="3512505" cy="1048667"/>
          </a:xfrm>
          <a:prstGeom prst="rect">
            <a:avLst/>
          </a:prstGeom>
          <a:noFill/>
        </p:spPr>
        <p:txBody>
          <a:bodyPr wrap="square" lIns="121901" tIns="60951" rIns="121901" bIns="60951" rtlCol="0">
            <a:spAutoFit/>
          </a:bodyPr>
          <a:lstStyle/>
          <a:p>
            <a:pPr defTabSz="1219200">
              <a:lnSpc>
                <a:spcPct val="125000"/>
              </a:lnSpc>
              <a:defRPr/>
            </a:pPr>
            <a:r>
              <a:rPr lang="zh-CN" altLang="en-US" sz="1600" b="1" kern="0" dirty="0">
                <a:solidFill>
                  <a:schemeClr val="bg2"/>
                </a:solidFill>
              </a:rPr>
              <a:t>制作一个精调模型需要大量课程数据</a:t>
            </a:r>
            <a:endParaRPr lang="en-US" altLang="zh-CN" sz="1600" b="1" kern="0" dirty="0">
              <a:solidFill>
                <a:schemeClr val="bg2"/>
              </a:solidFill>
            </a:endParaRPr>
          </a:p>
          <a:p>
            <a:pPr defTabSz="1219200">
              <a:lnSpc>
                <a:spcPct val="125000"/>
              </a:lnSpc>
              <a:defRPr/>
            </a:pPr>
            <a:r>
              <a:rPr lang="zh-CN" altLang="en-US" sz="1600" b="1" kern="0" dirty="0">
                <a:solidFill>
                  <a:schemeClr val="bg2"/>
                </a:solidFill>
              </a:rPr>
              <a:t>训练耗时约一小时，</a:t>
            </a:r>
            <a:endParaRPr lang="en-US" altLang="zh-CN" sz="1600" b="1" kern="0" dirty="0">
              <a:solidFill>
                <a:schemeClr val="bg2"/>
              </a:solidFill>
            </a:endParaRPr>
          </a:p>
          <a:p>
            <a:pPr defTabSz="1219200">
              <a:lnSpc>
                <a:spcPct val="125000"/>
              </a:lnSpc>
              <a:defRPr/>
            </a:pPr>
            <a:r>
              <a:rPr lang="zh-CN" altLang="en-US" b="1" kern="0" dirty="0">
                <a:solidFill>
                  <a:schemeClr val="bg2"/>
                </a:solidFill>
              </a:rPr>
              <a:t>训练费用约</a:t>
            </a:r>
            <a:r>
              <a:rPr lang="en-US" altLang="zh-CN" b="1" kern="0" dirty="0">
                <a:solidFill>
                  <a:schemeClr val="bg2"/>
                </a:solidFill>
              </a:rPr>
              <a:t>7~12</a:t>
            </a:r>
            <a:r>
              <a:rPr lang="zh-CN" altLang="en-US" b="1" kern="0" dirty="0">
                <a:solidFill>
                  <a:schemeClr val="bg2"/>
                </a:solidFill>
              </a:rPr>
              <a:t>元</a:t>
            </a:r>
          </a:p>
        </p:txBody>
      </p:sp>
      <p:pic>
        <p:nvPicPr>
          <p:cNvPr id="5124" name="Picture 4" descr="Discover the Meta Quest 2 VR headset | Official Meta reseller">
            <a:extLst>
              <a:ext uri="{FF2B5EF4-FFF2-40B4-BE49-F238E27FC236}">
                <a16:creationId xmlns:a16="http://schemas.microsoft.com/office/drawing/2014/main" id="{690FB060-6707-617A-BA18-79EFD307C5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6784" y="670163"/>
            <a:ext cx="4328326" cy="4653651"/>
          </a:xfrm>
          <a:prstGeom prst="rect">
            <a:avLst/>
          </a:prstGeom>
          <a:noFill/>
          <a:ln w="63500">
            <a:solidFill>
              <a:schemeClr val="bg2"/>
            </a:solidFill>
          </a:ln>
          <a:extLst>
            <a:ext uri="{909E8E84-426E-40DD-AFC4-6F175D3DCCD1}">
              <a14:hiddenFill xmlns:a14="http://schemas.microsoft.com/office/drawing/2010/main">
                <a:solidFill>
                  <a:srgbClr val="FFFFFF"/>
                </a:solidFill>
              </a14:hiddenFill>
            </a:ext>
          </a:extLst>
        </p:spPr>
      </p:pic>
      <p:pic>
        <p:nvPicPr>
          <p:cNvPr id="5128" name="Picture 8" descr="Vr glasses Generic Detailed Outline icon">
            <a:extLst>
              <a:ext uri="{FF2B5EF4-FFF2-40B4-BE49-F238E27FC236}">
                <a16:creationId xmlns:a16="http://schemas.microsoft.com/office/drawing/2014/main" id="{A67153B5-A374-467D-1B58-C0A6CA8FFA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8295" y="4414969"/>
            <a:ext cx="1137589" cy="113758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Unity: The biggest platform for creating VR content - Digital Innovation  and Transformation">
            <a:extLst>
              <a:ext uri="{FF2B5EF4-FFF2-40B4-BE49-F238E27FC236}">
                <a16:creationId xmlns:a16="http://schemas.microsoft.com/office/drawing/2014/main" id="{0D839DC0-005A-B2D6-3204-7129919540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238" y="3321047"/>
            <a:ext cx="5542113" cy="3175996"/>
          </a:xfrm>
          <a:prstGeom prst="rect">
            <a:avLst/>
          </a:prstGeom>
          <a:noFill/>
          <a:ln w="63500">
            <a:solidFill>
              <a:schemeClr val="bg2"/>
            </a:solidFill>
          </a:ln>
          <a:extLst>
            <a:ext uri="{909E8E84-426E-40DD-AFC4-6F175D3DCCD1}">
              <a14:hiddenFill xmlns:a14="http://schemas.microsoft.com/office/drawing/2010/main">
                <a:solidFill>
                  <a:srgbClr val="FFFFFF"/>
                </a:solidFill>
              </a14:hiddenFill>
            </a:ext>
          </a:extLst>
        </p:spPr>
      </p:pic>
      <p:sp>
        <p:nvSpPr>
          <p:cNvPr id="2" name="文本占位符 8">
            <a:extLst>
              <a:ext uri="{FF2B5EF4-FFF2-40B4-BE49-F238E27FC236}">
                <a16:creationId xmlns:a16="http://schemas.microsoft.com/office/drawing/2014/main" id="{513A3898-48C5-8B3A-1433-376E4AE1BE61}"/>
              </a:ext>
            </a:extLst>
          </p:cNvPr>
          <p:cNvSpPr txBox="1">
            <a:spLocks/>
          </p:cNvSpPr>
          <p:nvPr/>
        </p:nvSpPr>
        <p:spPr>
          <a:xfrm>
            <a:off x="7561749" y="727760"/>
            <a:ext cx="5166522" cy="410500"/>
          </a:xfrm>
          <a:prstGeom prst="rect">
            <a:avLst/>
          </a:prstGeom>
        </p:spPr>
        <p:txBody>
          <a:bodyPr/>
          <a:lstStyle>
            <a:lvl1pPr marL="0" indent="0" algn="l" defTabSz="609600" rtl="0" eaLnBrk="1" latinLnBrk="0" hangingPunct="1">
              <a:spcBef>
                <a:spcPct val="20000"/>
              </a:spcBef>
              <a:buFont typeface="Arial" panose="020B0604020202020204"/>
              <a:buNone/>
              <a:defRPr sz="2000" b="1" kern="1200">
                <a:solidFill>
                  <a:schemeClr val="tx2"/>
                </a:solidFill>
                <a:latin typeface="+mj-ea"/>
                <a:ea typeface="+mj-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kumimoji="1" lang="en-US" altLang="zh-CN" sz="2400" kern="0" dirty="0">
                <a:solidFill>
                  <a:schemeClr val="bg2"/>
                </a:solidFill>
              </a:rPr>
              <a:t>Oculus Quest2 VR</a:t>
            </a:r>
            <a:r>
              <a:rPr kumimoji="1" lang="zh-CN" altLang="en-US" sz="2400" kern="0" dirty="0">
                <a:solidFill>
                  <a:schemeClr val="bg2"/>
                </a:solidFill>
              </a:rPr>
              <a:t>设备</a:t>
            </a:r>
            <a:endParaRPr kumimoji="1" lang="en-US" altLang="zh-CN" sz="2400" kern="0" dirty="0">
              <a:solidFill>
                <a:schemeClr val="bg2"/>
              </a:solidFill>
            </a:endParaRPr>
          </a:p>
        </p:txBody>
      </p:sp>
      <p:pic>
        <p:nvPicPr>
          <p:cNvPr id="8" name="图片 7">
            <a:extLst>
              <a:ext uri="{FF2B5EF4-FFF2-40B4-BE49-F238E27FC236}">
                <a16:creationId xmlns:a16="http://schemas.microsoft.com/office/drawing/2014/main" id="{060FE11E-3894-8AA7-DCE7-2F61862F7FF4}"/>
              </a:ext>
            </a:extLst>
          </p:cNvPr>
          <p:cNvPicPr>
            <a:picLocks noChangeAspect="1"/>
          </p:cNvPicPr>
          <p:nvPr/>
        </p:nvPicPr>
        <p:blipFill>
          <a:blip r:embed="rId8"/>
          <a:stretch>
            <a:fillRect/>
          </a:stretch>
        </p:blipFill>
        <p:spPr>
          <a:xfrm>
            <a:off x="8676070" y="2880382"/>
            <a:ext cx="3245017" cy="3702240"/>
          </a:xfrm>
          <a:prstGeom prst="rect">
            <a:avLst/>
          </a:prstGeom>
          <a:ln w="63500">
            <a:solidFill>
              <a:schemeClr val="bg2"/>
            </a:solidFill>
          </a:ln>
        </p:spPr>
      </p:pic>
    </p:spTree>
    <p:extLst>
      <p:ext uri="{BB962C8B-B14F-4D97-AF65-F5344CB8AC3E}">
        <p14:creationId xmlns:p14="http://schemas.microsoft.com/office/powerpoint/2010/main" val="102658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8C7B922-241B-F09B-5941-2D247D0664AB}"/>
              </a:ext>
            </a:extLst>
          </p:cNvPr>
          <p:cNvPicPr>
            <a:picLocks noChangeAspect="1"/>
          </p:cNvPicPr>
          <p:nvPr/>
        </p:nvPicPr>
        <p:blipFill>
          <a:blip r:embed="rId3">
            <a:alphaModFix amt="10000"/>
          </a:blip>
          <a:stretch>
            <a:fillRect/>
          </a:stretch>
        </p:blipFill>
        <p:spPr>
          <a:xfrm>
            <a:off x="6147763" y="356750"/>
            <a:ext cx="5967014" cy="5967014"/>
          </a:xfrm>
          <a:prstGeom prst="rect">
            <a:avLst/>
          </a:prstGeom>
        </p:spPr>
      </p:pic>
      <p:sp>
        <p:nvSpPr>
          <p:cNvPr id="15" name="矩形 14"/>
          <p:cNvSpPr/>
          <p:nvPr/>
        </p:nvSpPr>
        <p:spPr>
          <a:xfrm>
            <a:off x="269615" y="1220835"/>
            <a:ext cx="6155657" cy="1848308"/>
          </a:xfrm>
          <a:prstGeom prst="rect">
            <a:avLst/>
          </a:prstGeom>
        </p:spPr>
        <p:txBody>
          <a:bodyPr wrap="square" lIns="121901" tIns="60951" rIns="121901" bIns="60951">
            <a:spAutoFit/>
          </a:bodyPr>
          <a:lstStyle/>
          <a:p>
            <a:pPr defTabSz="914400">
              <a:lnSpc>
                <a:spcPct val="130000"/>
              </a:lnSpc>
            </a:pPr>
            <a:r>
              <a:rPr lang="zh-CN" altLang="en-US" sz="2400" b="1" kern="0" dirty="0">
                <a:solidFill>
                  <a:schemeClr val="bg1"/>
                </a:solidFill>
              </a:rPr>
              <a:t>大数据时代催生了众多的教学云服务平台。</a:t>
            </a:r>
            <a:endParaRPr lang="en-US" altLang="zh-CN" sz="2400" b="1" kern="0" dirty="0">
              <a:solidFill>
                <a:schemeClr val="bg1"/>
              </a:solidFill>
            </a:endParaRPr>
          </a:p>
          <a:p>
            <a:pPr defTabSz="914400">
              <a:lnSpc>
                <a:spcPct val="130000"/>
              </a:lnSpc>
            </a:pPr>
            <a:r>
              <a:rPr lang="en-US" altLang="zh-CN" sz="1600" b="1" kern="0" dirty="0">
                <a:solidFill>
                  <a:schemeClr val="bg1"/>
                </a:solidFill>
              </a:rPr>
              <a:t>· </a:t>
            </a:r>
            <a:r>
              <a:rPr lang="zh-CN" altLang="en-US" sz="1600" b="1" kern="0" dirty="0">
                <a:solidFill>
                  <a:schemeClr val="bg1"/>
                </a:solidFill>
              </a:rPr>
              <a:t>各个平台有着各自的设计语言和交互逻辑，不同平台之前的教学业务完成逻辑甚至完全不同。</a:t>
            </a:r>
            <a:endParaRPr lang="en-US" altLang="zh-CN" sz="1600" b="1" kern="0" dirty="0">
              <a:solidFill>
                <a:schemeClr val="bg1"/>
              </a:solidFill>
            </a:endParaRPr>
          </a:p>
          <a:p>
            <a:pPr defTabSz="914400">
              <a:lnSpc>
                <a:spcPct val="130000"/>
              </a:lnSpc>
            </a:pPr>
            <a:r>
              <a:rPr lang="en-US" altLang="zh-CN" sz="1600" b="1" kern="0" dirty="0">
                <a:solidFill>
                  <a:schemeClr val="bg1"/>
                </a:solidFill>
              </a:rPr>
              <a:t>· </a:t>
            </a:r>
            <a:r>
              <a:rPr lang="zh-CN" altLang="en-US" sz="1600" b="1" kern="0" dirty="0">
                <a:solidFill>
                  <a:schemeClr val="bg1"/>
                </a:solidFill>
              </a:rPr>
              <a:t>教学平台的设计良莠不齐，设计不好的教学平台需要用户在各个导航条目中不断搜素、跳转才能完成用户的教学任务。</a:t>
            </a:r>
            <a:endParaRPr lang="en-US" altLang="zh-CN" sz="1600" b="1" kern="0" dirty="0">
              <a:solidFill>
                <a:schemeClr val="bg1"/>
              </a:solidFill>
            </a:endParaRPr>
          </a:p>
        </p:txBody>
      </p:sp>
      <p:sp>
        <p:nvSpPr>
          <p:cNvPr id="18" name="文本占位符 17"/>
          <p:cNvSpPr>
            <a:spLocks noGrp="1"/>
          </p:cNvSpPr>
          <p:nvPr>
            <p:ph type="body" sz="quarter" idx="10"/>
          </p:nvPr>
        </p:nvSpPr>
        <p:spPr>
          <a:xfrm>
            <a:off x="1438216" y="225432"/>
            <a:ext cx="3787775" cy="747428"/>
          </a:xfrm>
        </p:spPr>
        <p:txBody>
          <a:bodyPr/>
          <a:lstStyle/>
          <a:p>
            <a:r>
              <a:rPr lang="zh-CN" altLang="en-US" dirty="0"/>
              <a:t>第一部分</a:t>
            </a:r>
            <a:endParaRPr lang="en-US" altLang="zh-CN" dirty="0"/>
          </a:p>
          <a:p>
            <a:r>
              <a:rPr lang="zh-CN" altLang="en-US" dirty="0"/>
              <a:t>教学平台的历史与新契机</a:t>
            </a:r>
          </a:p>
          <a:p>
            <a:endParaRPr lang="zh-CN" altLang="en-US" dirty="0"/>
          </a:p>
        </p:txBody>
      </p:sp>
      <p:sp>
        <p:nvSpPr>
          <p:cNvPr id="19" name="文本占位符 18"/>
          <p:cNvSpPr>
            <a:spLocks noGrp="1"/>
          </p:cNvSpPr>
          <p:nvPr>
            <p:ph type="body" sz="quarter" idx="11"/>
          </p:nvPr>
        </p:nvSpPr>
        <p:spPr/>
        <p:txBody>
          <a:bodyPr/>
          <a:lstStyle/>
          <a:p>
            <a:r>
              <a:rPr lang="en-US" altLang="zh-CN" dirty="0"/>
              <a:t>01</a:t>
            </a:r>
            <a:endParaRPr lang="zh-CN" altLang="en-US" dirty="0"/>
          </a:p>
        </p:txBody>
      </p:sp>
      <p:cxnSp>
        <p:nvCxnSpPr>
          <p:cNvPr id="45" name="直接连接符 44"/>
          <p:cNvCxnSpPr>
            <a:cxnSpLocks/>
          </p:cNvCxnSpPr>
          <p:nvPr/>
        </p:nvCxnSpPr>
        <p:spPr>
          <a:xfrm>
            <a:off x="6343762" y="1317291"/>
            <a:ext cx="0" cy="17420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a:extLst>
              <a:ext uri="{FF2B5EF4-FFF2-40B4-BE49-F238E27FC236}">
                <a16:creationId xmlns:a16="http://schemas.microsoft.com/office/drawing/2014/main" id="{E14CFE3D-5ADD-152E-8930-00B2D0137A79}"/>
              </a:ext>
            </a:extLst>
          </p:cNvPr>
          <p:cNvSpPr txBox="1"/>
          <p:nvPr/>
        </p:nvSpPr>
        <p:spPr>
          <a:xfrm>
            <a:off x="766284" y="4523983"/>
            <a:ext cx="4566798" cy="769423"/>
          </a:xfrm>
          <a:prstGeom prst="rect">
            <a:avLst/>
          </a:prstGeom>
          <a:noFill/>
        </p:spPr>
        <p:txBody>
          <a:bodyPr wrap="square" lIns="121901" tIns="60951" rIns="121901" bIns="60951" rtlCol="0">
            <a:spAutoFit/>
          </a:bodyPr>
          <a:lstStyle/>
          <a:p>
            <a:pPr defTabSz="1219200">
              <a:defRPr/>
            </a:pPr>
            <a:r>
              <a:rPr lang="zh-CN" altLang="en-US" sz="1400" b="1" kern="0" dirty="0">
                <a:solidFill>
                  <a:schemeClr val="accent1"/>
                </a:solidFill>
              </a:rPr>
              <a:t>     在各个平台之间跳转切换、按照各个平台要求的方式提交作业、完成学习任务、成为了学生们必须负担的繁琐事务。</a:t>
            </a:r>
          </a:p>
        </p:txBody>
      </p:sp>
      <p:sp>
        <p:nvSpPr>
          <p:cNvPr id="2" name="文本框 1">
            <a:extLst>
              <a:ext uri="{FF2B5EF4-FFF2-40B4-BE49-F238E27FC236}">
                <a16:creationId xmlns:a16="http://schemas.microsoft.com/office/drawing/2014/main" id="{C293105B-A8BB-9E93-11A7-57531C77F1A0}"/>
              </a:ext>
            </a:extLst>
          </p:cNvPr>
          <p:cNvSpPr txBox="1"/>
          <p:nvPr/>
        </p:nvSpPr>
        <p:spPr>
          <a:xfrm>
            <a:off x="782900" y="3983708"/>
            <a:ext cx="4972837" cy="553980"/>
          </a:xfrm>
          <a:prstGeom prst="rect">
            <a:avLst/>
          </a:prstGeom>
          <a:noFill/>
        </p:spPr>
        <p:txBody>
          <a:bodyPr wrap="square" lIns="121901" tIns="60951" rIns="121901" bIns="60951" rtlCol="0">
            <a:spAutoFit/>
          </a:bodyPr>
          <a:lstStyle/>
          <a:p>
            <a:pPr defTabSz="1219200">
              <a:defRPr/>
            </a:pPr>
            <a:r>
              <a:rPr lang="zh-CN" altLang="en-US" sz="1400" b="1" kern="0" dirty="0">
                <a:solidFill>
                  <a:schemeClr val="accent1"/>
                </a:solidFill>
              </a:rPr>
              <a:t>    学生和教师需要花费额外的时间与精力去学习不同教学云平台的不同使用方法，去适应其业务完成逻辑。</a:t>
            </a:r>
          </a:p>
        </p:txBody>
      </p:sp>
      <p:cxnSp>
        <p:nvCxnSpPr>
          <p:cNvPr id="3" name="直接连接符 2">
            <a:extLst>
              <a:ext uri="{FF2B5EF4-FFF2-40B4-BE49-F238E27FC236}">
                <a16:creationId xmlns:a16="http://schemas.microsoft.com/office/drawing/2014/main" id="{FB6DF61D-C150-4263-BF3A-D1725B816982}"/>
              </a:ext>
            </a:extLst>
          </p:cNvPr>
          <p:cNvCxnSpPr>
            <a:cxnSpLocks/>
          </p:cNvCxnSpPr>
          <p:nvPr/>
        </p:nvCxnSpPr>
        <p:spPr>
          <a:xfrm flipH="1">
            <a:off x="686868" y="3590342"/>
            <a:ext cx="4060" cy="2548575"/>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pic>
        <p:nvPicPr>
          <p:cNvPr id="2052" name="Picture 4" descr="App Store 上的《知到.》">
            <a:extLst>
              <a:ext uri="{FF2B5EF4-FFF2-40B4-BE49-F238E27FC236}">
                <a16:creationId xmlns:a16="http://schemas.microsoft.com/office/drawing/2014/main" id="{4A5B9D6D-66F3-616C-C428-232318449F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23" t="13294" r="30552" b="9431"/>
          <a:stretch/>
        </p:blipFill>
        <p:spPr bwMode="auto">
          <a:xfrm>
            <a:off x="7040376" y="1927645"/>
            <a:ext cx="1484276" cy="1535141"/>
          </a:xfrm>
          <a:prstGeom prst="rect">
            <a:avLst/>
          </a:prstGeom>
          <a:noFill/>
          <a:ln w="63500">
            <a:solidFill>
              <a:schemeClr val="accent1"/>
            </a:solidFill>
          </a:ln>
          <a:extLst>
            <a:ext uri="{909E8E84-426E-40DD-AFC4-6F175D3DCCD1}">
              <a14:hiddenFill xmlns:a14="http://schemas.microsoft.com/office/drawing/2010/main">
                <a:solidFill>
                  <a:srgbClr val="FFFFFF"/>
                </a:solidFill>
              </a14:hiddenFill>
            </a:ext>
          </a:extLst>
        </p:spPr>
      </p:pic>
      <p:pic>
        <p:nvPicPr>
          <p:cNvPr id="1032" name="Picture 8" descr="雨课堂下载_雨课堂电脑版下载[在线教育]-下载之家">
            <a:extLst>
              <a:ext uri="{FF2B5EF4-FFF2-40B4-BE49-F238E27FC236}">
                <a16:creationId xmlns:a16="http://schemas.microsoft.com/office/drawing/2014/main" id="{8C506CAE-90CC-E448-9F0E-076A243C3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27" y="1127640"/>
            <a:ext cx="3445995" cy="1860837"/>
          </a:xfrm>
          <a:prstGeom prst="rect">
            <a:avLst/>
          </a:prstGeom>
          <a:noFill/>
          <a:ln w="63500">
            <a:solidFill>
              <a:schemeClr val="accent1"/>
            </a:solidFill>
          </a:ln>
          <a:extLst>
            <a:ext uri="{909E8E84-426E-40DD-AFC4-6F175D3DCCD1}">
              <a14:hiddenFill xmlns:a14="http://schemas.microsoft.com/office/drawing/2010/main">
                <a:solidFill>
                  <a:srgbClr val="FFFFFF"/>
                </a:solidFill>
              </a14:hiddenFill>
            </a:ext>
          </a:extLst>
        </p:spPr>
      </p:pic>
      <p:pic>
        <p:nvPicPr>
          <p:cNvPr id="1026" name="Picture 2" descr="如何在超星学习通上进行课程直播_360新知">
            <a:extLst>
              <a:ext uri="{FF2B5EF4-FFF2-40B4-BE49-F238E27FC236}">
                <a16:creationId xmlns:a16="http://schemas.microsoft.com/office/drawing/2014/main" id="{3A51EE5E-958E-CA54-3E2C-1E561D64D4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3589" y="607807"/>
            <a:ext cx="2350518" cy="1264606"/>
          </a:xfrm>
          <a:prstGeom prst="rect">
            <a:avLst/>
          </a:prstGeom>
          <a:noFill/>
          <a:ln w="63500">
            <a:solidFill>
              <a:schemeClr val="accent1"/>
            </a:solidFill>
          </a:ln>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82E0AC38-DC24-731A-A3B4-5A2C9A8962F0}"/>
              </a:ext>
            </a:extLst>
          </p:cNvPr>
          <p:cNvPicPr>
            <a:picLocks noChangeAspect="1"/>
          </p:cNvPicPr>
          <p:nvPr/>
        </p:nvPicPr>
        <p:blipFill>
          <a:blip r:embed="rId7"/>
          <a:stretch>
            <a:fillRect/>
          </a:stretch>
        </p:blipFill>
        <p:spPr>
          <a:xfrm>
            <a:off x="6233494" y="3983708"/>
            <a:ext cx="4517813" cy="2501378"/>
          </a:xfrm>
          <a:prstGeom prst="rect">
            <a:avLst/>
          </a:prstGeom>
          <a:ln w="63500">
            <a:solidFill>
              <a:schemeClr val="accent1"/>
            </a:solidFill>
          </a:ln>
        </p:spPr>
      </p:pic>
      <p:sp>
        <p:nvSpPr>
          <p:cNvPr id="10" name="文本框 9">
            <a:extLst>
              <a:ext uri="{FF2B5EF4-FFF2-40B4-BE49-F238E27FC236}">
                <a16:creationId xmlns:a16="http://schemas.microsoft.com/office/drawing/2014/main" id="{471ADC2E-EE61-15E6-0DFB-6CA339D853AF}"/>
              </a:ext>
            </a:extLst>
          </p:cNvPr>
          <p:cNvSpPr txBox="1"/>
          <p:nvPr/>
        </p:nvSpPr>
        <p:spPr>
          <a:xfrm>
            <a:off x="746391" y="5274120"/>
            <a:ext cx="4566798" cy="769423"/>
          </a:xfrm>
          <a:prstGeom prst="rect">
            <a:avLst/>
          </a:prstGeom>
          <a:noFill/>
        </p:spPr>
        <p:txBody>
          <a:bodyPr wrap="square" lIns="121901" tIns="60951" rIns="121901" bIns="60951" rtlCol="0">
            <a:spAutoFit/>
          </a:bodyPr>
          <a:lstStyle/>
          <a:p>
            <a:pPr defTabSz="1219200">
              <a:defRPr/>
            </a:pPr>
            <a:r>
              <a:rPr lang="zh-CN" altLang="en-US" sz="1400" b="1" kern="0" dirty="0">
                <a:solidFill>
                  <a:schemeClr val="accent1"/>
                </a:solidFill>
              </a:rPr>
              <a:t>     更有甚者，许多教学平台提供会员服务、需要付费才能使用教学云平台的全部功能。</a:t>
            </a:r>
            <a:endParaRPr lang="en-US" altLang="zh-CN" sz="1400" b="1" kern="0" dirty="0">
              <a:solidFill>
                <a:schemeClr val="accent1"/>
              </a:solidFill>
            </a:endParaRPr>
          </a:p>
          <a:p>
            <a:pPr defTabSz="1219200">
              <a:defRPr/>
            </a:pPr>
            <a:endParaRPr lang="zh-CN" altLang="en-US" sz="1400" b="1" kern="0" dirty="0">
              <a:solidFill>
                <a:schemeClr val="accent1"/>
              </a:solidFill>
            </a:endParaRPr>
          </a:p>
        </p:txBody>
      </p:sp>
      <p:pic>
        <p:nvPicPr>
          <p:cNvPr id="20" name="图片 19">
            <a:extLst>
              <a:ext uri="{FF2B5EF4-FFF2-40B4-BE49-F238E27FC236}">
                <a16:creationId xmlns:a16="http://schemas.microsoft.com/office/drawing/2014/main" id="{A659D072-09F0-A15E-AFEA-16AE21C7716B}"/>
              </a:ext>
            </a:extLst>
          </p:cNvPr>
          <p:cNvPicPr>
            <a:picLocks noChangeAspect="1"/>
          </p:cNvPicPr>
          <p:nvPr/>
        </p:nvPicPr>
        <p:blipFill rotWithShape="1">
          <a:blip r:embed="rId8"/>
          <a:srcRect l="32696"/>
          <a:stretch/>
        </p:blipFill>
        <p:spPr>
          <a:xfrm>
            <a:off x="8737479" y="3087533"/>
            <a:ext cx="3200442" cy="3421549"/>
          </a:xfrm>
          <a:prstGeom prst="rect">
            <a:avLst/>
          </a:prstGeom>
          <a:ln w="63500">
            <a:solidFill>
              <a:schemeClr val="accent1"/>
            </a:solidFill>
          </a:ln>
        </p:spPr>
      </p:pic>
      <p:sp>
        <p:nvSpPr>
          <p:cNvPr id="21" name="文本框 20">
            <a:extLst>
              <a:ext uri="{FF2B5EF4-FFF2-40B4-BE49-F238E27FC236}">
                <a16:creationId xmlns:a16="http://schemas.microsoft.com/office/drawing/2014/main" id="{F155CFCE-0B3F-07D1-C52C-A2529F918443}"/>
              </a:ext>
            </a:extLst>
          </p:cNvPr>
          <p:cNvSpPr txBox="1"/>
          <p:nvPr/>
        </p:nvSpPr>
        <p:spPr>
          <a:xfrm>
            <a:off x="695969" y="5866579"/>
            <a:ext cx="4566798" cy="338536"/>
          </a:xfrm>
          <a:prstGeom prst="rect">
            <a:avLst/>
          </a:prstGeom>
          <a:noFill/>
        </p:spPr>
        <p:txBody>
          <a:bodyPr wrap="square" lIns="121901" tIns="60951" rIns="121901" bIns="60951" rtlCol="0">
            <a:spAutoFit/>
          </a:bodyPr>
          <a:lstStyle/>
          <a:p>
            <a:pPr defTabSz="1219200">
              <a:defRPr/>
            </a:pPr>
            <a:r>
              <a:rPr lang="zh-CN" altLang="en-US" sz="1400" b="1" kern="0" dirty="0">
                <a:solidFill>
                  <a:schemeClr val="accent1"/>
                </a:solidFill>
              </a:rPr>
              <a:t>     传统教学平台的弊端不止如此</a:t>
            </a:r>
            <a:r>
              <a:rPr lang="en-US" altLang="zh-CN" sz="1400" b="1" kern="0" dirty="0">
                <a:solidFill>
                  <a:schemeClr val="accent1"/>
                </a:solidFill>
              </a:rPr>
              <a:t>…</a:t>
            </a:r>
            <a:endParaRPr lang="zh-CN" altLang="en-US" sz="1400" b="1" kern="0" dirty="0">
              <a:solidFill>
                <a:schemeClr val="accent1"/>
              </a:solidFill>
            </a:endParaRPr>
          </a:p>
        </p:txBody>
      </p:sp>
      <p:sp>
        <p:nvSpPr>
          <p:cNvPr id="4" name="文本框 3">
            <a:extLst>
              <a:ext uri="{FF2B5EF4-FFF2-40B4-BE49-F238E27FC236}">
                <a16:creationId xmlns:a16="http://schemas.microsoft.com/office/drawing/2014/main" id="{777B2E03-B215-5BA7-97C9-AE3ED6FC6FD7}"/>
              </a:ext>
            </a:extLst>
          </p:cNvPr>
          <p:cNvSpPr txBox="1"/>
          <p:nvPr/>
        </p:nvSpPr>
        <p:spPr>
          <a:xfrm>
            <a:off x="688898" y="3597856"/>
            <a:ext cx="4972837" cy="400091"/>
          </a:xfrm>
          <a:prstGeom prst="rect">
            <a:avLst/>
          </a:prstGeom>
          <a:noFill/>
        </p:spPr>
        <p:txBody>
          <a:bodyPr wrap="square" lIns="121901" tIns="60951" rIns="121901" bIns="60951" rtlCol="0">
            <a:spAutoFit/>
          </a:bodyPr>
          <a:lstStyle/>
          <a:p>
            <a:pPr defTabSz="1219200">
              <a:defRPr/>
            </a:pPr>
            <a:r>
              <a:rPr lang="zh-CN" altLang="zh-CN" sz="1800" b="1" dirty="0">
                <a:solidFill>
                  <a:srgbClr val="003778"/>
                </a:solidFill>
                <a:effectLst/>
                <a:latin typeface="Century Gothic" panose="020B0502020202020204" pitchFamily="34" charset="0"/>
                <a:ea typeface="微软雅黑" panose="020B0503020204020204" pitchFamily="34" charset="-122"/>
                <a:cs typeface="+mn-cs"/>
              </a:rPr>
              <a:t>不同的教学云平台有着其自己的交互逻辑</a:t>
            </a:r>
            <a:r>
              <a:rPr lang="zh-CN" altLang="en-US" sz="1400" b="1" kern="0" dirty="0">
                <a:solidFill>
                  <a:schemeClr val="accent1"/>
                </a:solidFill>
              </a:rPr>
              <a:t>。</a:t>
            </a:r>
          </a:p>
        </p:txBody>
      </p:sp>
    </p:spTree>
    <p:extLst>
      <p:ext uri="{BB962C8B-B14F-4D97-AF65-F5344CB8AC3E}">
        <p14:creationId xmlns:p14="http://schemas.microsoft.com/office/powerpoint/2010/main" val="33335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67"/>
          <p:cNvGrpSpPr>
            <a:grpSpLocks noChangeAspect="1"/>
          </p:cNvGrpSpPr>
          <p:nvPr/>
        </p:nvGrpSpPr>
        <p:grpSpPr bwMode="auto">
          <a:xfrm>
            <a:off x="7991478" y="-376616"/>
            <a:ext cx="5377687" cy="5395167"/>
            <a:chOff x="594" y="467"/>
            <a:chExt cx="1846" cy="1852"/>
          </a:xfrm>
          <a:solidFill>
            <a:srgbClr val="09234F">
              <a:alpha val="5000"/>
            </a:srgbClr>
          </a:solidFill>
        </p:grpSpPr>
        <p:sp>
          <p:nvSpPr>
            <p:cNvPr id="22" name="Rectangle 68"/>
            <p:cNvSpPr>
              <a:spLocks noChangeArrowheads="1"/>
            </p:cNvSpPr>
            <p:nvPr/>
          </p:nvSpPr>
          <p:spPr bwMode="auto">
            <a:xfrm>
              <a:off x="1779" y="1208"/>
              <a:ext cx="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3" name="Freeform 69"/>
            <p:cNvSpPr>
              <a:spLocks noEditPoints="1"/>
            </p:cNvSpPr>
            <p:nvPr/>
          </p:nvSpPr>
          <p:spPr bwMode="auto">
            <a:xfrm>
              <a:off x="1020" y="843"/>
              <a:ext cx="945" cy="1112"/>
            </a:xfrm>
            <a:custGeom>
              <a:avLst/>
              <a:gdLst>
                <a:gd name="T0" fmla="*/ 342 w 495"/>
                <a:gd name="T1" fmla="*/ 490 h 581"/>
                <a:gd name="T2" fmla="*/ 266 w 495"/>
                <a:gd name="T3" fmla="*/ 393 h 581"/>
                <a:gd name="T4" fmla="*/ 155 w 495"/>
                <a:gd name="T5" fmla="*/ 426 h 581"/>
                <a:gd name="T6" fmla="*/ 158 w 495"/>
                <a:gd name="T7" fmla="*/ 351 h 581"/>
                <a:gd name="T8" fmla="*/ 108 w 495"/>
                <a:gd name="T9" fmla="*/ 266 h 581"/>
                <a:gd name="T10" fmla="*/ 117 w 495"/>
                <a:gd name="T11" fmla="*/ 114 h 581"/>
                <a:gd name="T12" fmla="*/ 157 w 495"/>
                <a:gd name="T13" fmla="*/ 119 h 581"/>
                <a:gd name="T14" fmla="*/ 167 w 495"/>
                <a:gd name="T15" fmla="*/ 129 h 581"/>
                <a:gd name="T16" fmla="*/ 172 w 495"/>
                <a:gd name="T17" fmla="*/ 169 h 581"/>
                <a:gd name="T18" fmla="*/ 67 w 495"/>
                <a:gd name="T19" fmla="*/ 266 h 581"/>
                <a:gd name="T20" fmla="*/ 152 w 495"/>
                <a:gd name="T21" fmla="*/ 111 h 581"/>
                <a:gd name="T22" fmla="*/ 142 w 495"/>
                <a:gd name="T23" fmla="*/ 149 h 581"/>
                <a:gd name="T24" fmla="*/ 180 w 495"/>
                <a:gd name="T25" fmla="*/ 133 h 581"/>
                <a:gd name="T26" fmla="*/ 181 w 495"/>
                <a:gd name="T27" fmla="*/ 47 h 581"/>
                <a:gd name="T28" fmla="*/ 196 w 495"/>
                <a:gd name="T29" fmla="*/ 283 h 581"/>
                <a:gd name="T30" fmla="*/ 198 w 495"/>
                <a:gd name="T31" fmla="*/ 136 h 581"/>
                <a:gd name="T32" fmla="*/ 201 w 495"/>
                <a:gd name="T33" fmla="*/ 5 h 581"/>
                <a:gd name="T34" fmla="*/ 211 w 495"/>
                <a:gd name="T35" fmla="*/ 61 h 581"/>
                <a:gd name="T36" fmla="*/ 255 w 495"/>
                <a:gd name="T37" fmla="*/ 145 h 581"/>
                <a:gd name="T38" fmla="*/ 278 w 495"/>
                <a:gd name="T39" fmla="*/ 84 h 581"/>
                <a:gd name="T40" fmla="*/ 357 w 495"/>
                <a:gd name="T41" fmla="*/ 54 h 581"/>
                <a:gd name="T42" fmla="*/ 411 w 495"/>
                <a:gd name="T43" fmla="*/ 93 h 581"/>
                <a:gd name="T44" fmla="*/ 430 w 495"/>
                <a:gd name="T45" fmla="*/ 95 h 581"/>
                <a:gd name="T46" fmla="*/ 463 w 495"/>
                <a:gd name="T47" fmla="*/ 155 h 581"/>
                <a:gd name="T48" fmla="*/ 221 w 495"/>
                <a:gd name="T49" fmla="*/ 279 h 581"/>
                <a:gd name="T50" fmla="*/ 349 w 495"/>
                <a:gd name="T51" fmla="*/ 257 h 581"/>
                <a:gd name="T52" fmla="*/ 398 w 495"/>
                <a:gd name="T53" fmla="*/ 210 h 581"/>
                <a:gd name="T54" fmla="*/ 406 w 495"/>
                <a:gd name="T55" fmla="*/ 220 h 581"/>
                <a:gd name="T56" fmla="*/ 411 w 495"/>
                <a:gd name="T57" fmla="*/ 451 h 581"/>
                <a:gd name="T58" fmla="*/ 406 w 495"/>
                <a:gd name="T59" fmla="*/ 321 h 581"/>
                <a:gd name="T60" fmla="*/ 468 w 495"/>
                <a:gd name="T61" fmla="*/ 184 h 581"/>
                <a:gd name="T62" fmla="*/ 460 w 495"/>
                <a:gd name="T63" fmla="*/ 233 h 581"/>
                <a:gd name="T64" fmla="*/ 384 w 495"/>
                <a:gd name="T65" fmla="*/ 222 h 581"/>
                <a:gd name="T66" fmla="*/ 420 w 495"/>
                <a:gd name="T67" fmla="*/ 188 h 581"/>
                <a:gd name="T68" fmla="*/ 364 w 495"/>
                <a:gd name="T69" fmla="*/ 225 h 581"/>
                <a:gd name="T70" fmla="*/ 360 w 495"/>
                <a:gd name="T71" fmla="*/ 188 h 581"/>
                <a:gd name="T72" fmla="*/ 386 w 495"/>
                <a:gd name="T73" fmla="*/ 356 h 581"/>
                <a:gd name="T74" fmla="*/ 220 w 495"/>
                <a:gd name="T75" fmla="*/ 351 h 581"/>
                <a:gd name="T76" fmla="*/ 235 w 495"/>
                <a:gd name="T77" fmla="*/ 315 h 581"/>
                <a:gd name="T78" fmla="*/ 206 w 495"/>
                <a:gd name="T79" fmla="*/ 172 h 581"/>
                <a:gd name="T80" fmla="*/ 238 w 495"/>
                <a:gd name="T81" fmla="*/ 167 h 581"/>
                <a:gd name="T82" fmla="*/ 251 w 495"/>
                <a:gd name="T83" fmla="*/ 158 h 581"/>
                <a:gd name="T84" fmla="*/ 269 w 495"/>
                <a:gd name="T85" fmla="*/ 131 h 581"/>
                <a:gd name="T86" fmla="*/ 278 w 495"/>
                <a:gd name="T87" fmla="*/ 100 h 581"/>
                <a:gd name="T88" fmla="*/ 393 w 495"/>
                <a:gd name="T89" fmla="*/ 130 h 581"/>
                <a:gd name="T90" fmla="*/ 438 w 495"/>
                <a:gd name="T91" fmla="*/ 100 h 581"/>
                <a:gd name="T92" fmla="*/ 438 w 495"/>
                <a:gd name="T93" fmla="*/ 154 h 581"/>
                <a:gd name="T94" fmla="*/ 456 w 495"/>
                <a:gd name="T95" fmla="*/ 159 h 581"/>
                <a:gd name="T96" fmla="*/ 474 w 495"/>
                <a:gd name="T97" fmla="*/ 100 h 581"/>
                <a:gd name="T98" fmla="*/ 455 w 495"/>
                <a:gd name="T99" fmla="*/ 80 h 581"/>
                <a:gd name="T100" fmla="*/ 343 w 495"/>
                <a:gd name="T101" fmla="*/ 34 h 581"/>
                <a:gd name="T102" fmla="*/ 206 w 495"/>
                <a:gd name="T103" fmla="*/ 0 h 581"/>
                <a:gd name="T104" fmla="*/ 173 w 495"/>
                <a:gd name="T105" fmla="*/ 7 h 581"/>
                <a:gd name="T106" fmla="*/ 143 w 495"/>
                <a:gd name="T107" fmla="*/ 23 h 581"/>
                <a:gd name="T108" fmla="*/ 121 w 495"/>
                <a:gd name="T109" fmla="*/ 51 h 581"/>
                <a:gd name="T110" fmla="*/ 148 w 495"/>
                <a:gd name="T111" fmla="*/ 83 h 581"/>
                <a:gd name="T112" fmla="*/ 59 w 495"/>
                <a:gd name="T113" fmla="*/ 98 h 581"/>
                <a:gd name="T114" fmla="*/ 108 w 495"/>
                <a:gd name="T115" fmla="*/ 286 h 581"/>
                <a:gd name="T116" fmla="*/ 152 w 495"/>
                <a:gd name="T117" fmla="*/ 307 h 581"/>
                <a:gd name="T118" fmla="*/ 102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69" y="368"/>
                  </a:moveTo>
                  <a:cubicBezTo>
                    <a:pt x="334" y="361"/>
                    <a:pt x="334" y="361"/>
                    <a:pt x="334" y="361"/>
                  </a:cubicBezTo>
                  <a:cubicBezTo>
                    <a:pt x="289" y="371"/>
                    <a:pt x="289" y="371"/>
                    <a:pt x="289" y="371"/>
                  </a:cubicBezTo>
                  <a:cubicBezTo>
                    <a:pt x="298" y="361"/>
                    <a:pt x="298" y="361"/>
                    <a:pt x="298" y="361"/>
                  </a:cubicBezTo>
                  <a:cubicBezTo>
                    <a:pt x="337" y="349"/>
                    <a:pt x="337" y="349"/>
                    <a:pt x="337" y="349"/>
                  </a:cubicBezTo>
                  <a:cubicBezTo>
                    <a:pt x="376" y="362"/>
                    <a:pt x="376" y="362"/>
                    <a:pt x="376" y="362"/>
                  </a:cubicBezTo>
                  <a:lnTo>
                    <a:pt x="369" y="368"/>
                  </a:lnTo>
                  <a:close/>
                  <a:moveTo>
                    <a:pt x="342" y="490"/>
                  </a:moveTo>
                  <a:cubicBezTo>
                    <a:pt x="337" y="470"/>
                    <a:pt x="337" y="470"/>
                    <a:pt x="337" y="470"/>
                  </a:cubicBezTo>
                  <a:cubicBezTo>
                    <a:pt x="349" y="422"/>
                    <a:pt x="349" y="422"/>
                    <a:pt x="349" y="422"/>
                  </a:cubicBezTo>
                  <a:cubicBezTo>
                    <a:pt x="350" y="422"/>
                    <a:pt x="350" y="422"/>
                    <a:pt x="350" y="422"/>
                  </a:cubicBezTo>
                  <a:cubicBezTo>
                    <a:pt x="350" y="422"/>
                    <a:pt x="350" y="422"/>
                    <a:pt x="350" y="422"/>
                  </a:cubicBezTo>
                  <a:cubicBezTo>
                    <a:pt x="364" y="420"/>
                    <a:pt x="364" y="420"/>
                    <a:pt x="364" y="420"/>
                  </a:cubicBezTo>
                  <a:cubicBezTo>
                    <a:pt x="375" y="493"/>
                    <a:pt x="375" y="493"/>
                    <a:pt x="375" y="493"/>
                  </a:cubicBezTo>
                  <a:cubicBezTo>
                    <a:pt x="364" y="492"/>
                    <a:pt x="353" y="491"/>
                    <a:pt x="342" y="490"/>
                  </a:cubicBezTo>
                  <a:close/>
                  <a:moveTo>
                    <a:pt x="266" y="393"/>
                  </a:moveTo>
                  <a:cubicBezTo>
                    <a:pt x="299" y="401"/>
                    <a:pt x="299" y="401"/>
                    <a:pt x="299" y="401"/>
                  </a:cubicBezTo>
                  <a:cubicBezTo>
                    <a:pt x="344" y="384"/>
                    <a:pt x="344" y="384"/>
                    <a:pt x="344" y="384"/>
                  </a:cubicBezTo>
                  <a:cubicBezTo>
                    <a:pt x="369" y="396"/>
                    <a:pt x="369" y="396"/>
                    <a:pt x="369" y="396"/>
                  </a:cubicBezTo>
                  <a:cubicBezTo>
                    <a:pt x="344" y="392"/>
                    <a:pt x="344" y="392"/>
                    <a:pt x="344" y="392"/>
                  </a:cubicBezTo>
                  <a:cubicBezTo>
                    <a:pt x="298" y="409"/>
                    <a:pt x="298" y="409"/>
                    <a:pt x="298" y="409"/>
                  </a:cubicBezTo>
                  <a:lnTo>
                    <a:pt x="266" y="393"/>
                  </a:lnTo>
                  <a:close/>
                  <a:moveTo>
                    <a:pt x="171" y="472"/>
                  </a:moveTo>
                  <a:cubicBezTo>
                    <a:pt x="155" y="426"/>
                    <a:pt x="155" y="426"/>
                    <a:pt x="155" y="426"/>
                  </a:cubicBezTo>
                  <a:cubicBezTo>
                    <a:pt x="132" y="419"/>
                    <a:pt x="132" y="419"/>
                    <a:pt x="132" y="419"/>
                  </a:cubicBezTo>
                  <a:cubicBezTo>
                    <a:pt x="170" y="407"/>
                    <a:pt x="170" y="407"/>
                    <a:pt x="170" y="407"/>
                  </a:cubicBezTo>
                  <a:cubicBezTo>
                    <a:pt x="185" y="457"/>
                    <a:pt x="185" y="457"/>
                    <a:pt x="185" y="457"/>
                  </a:cubicBezTo>
                  <a:cubicBezTo>
                    <a:pt x="278" y="443"/>
                    <a:pt x="278" y="443"/>
                    <a:pt x="278" y="443"/>
                  </a:cubicBezTo>
                  <a:lnTo>
                    <a:pt x="171" y="472"/>
                  </a:lnTo>
                  <a:close/>
                  <a:moveTo>
                    <a:pt x="154" y="326"/>
                  </a:moveTo>
                  <a:cubicBezTo>
                    <a:pt x="158" y="326"/>
                    <a:pt x="158" y="326"/>
                    <a:pt x="158" y="326"/>
                  </a:cubicBezTo>
                  <a:cubicBezTo>
                    <a:pt x="158" y="351"/>
                    <a:pt x="158" y="351"/>
                    <a:pt x="158" y="351"/>
                  </a:cubicBezTo>
                  <a:cubicBezTo>
                    <a:pt x="154" y="351"/>
                    <a:pt x="154" y="351"/>
                    <a:pt x="154" y="351"/>
                  </a:cubicBezTo>
                  <a:lnTo>
                    <a:pt x="154"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8" y="266"/>
                    <a:pt x="78" y="266"/>
                    <a:pt x="78" y="266"/>
                  </a:cubicBezTo>
                  <a:cubicBezTo>
                    <a:pt x="78" y="100"/>
                    <a:pt x="78" y="100"/>
                    <a:pt x="78" y="100"/>
                  </a:cubicBezTo>
                  <a:cubicBezTo>
                    <a:pt x="109" y="100"/>
                    <a:pt x="109" y="100"/>
                    <a:pt x="109" y="100"/>
                  </a:cubicBezTo>
                  <a:cubicBezTo>
                    <a:pt x="109" y="98"/>
                    <a:pt x="109" y="98"/>
                    <a:pt x="109" y="98"/>
                  </a:cubicBezTo>
                  <a:cubicBezTo>
                    <a:pt x="148" y="98"/>
                    <a:pt x="148" y="98"/>
                    <a:pt x="148" y="98"/>
                  </a:cubicBezTo>
                  <a:cubicBezTo>
                    <a:pt x="149" y="99"/>
                    <a:pt x="149" y="100"/>
                    <a:pt x="149" y="101"/>
                  </a:cubicBezTo>
                  <a:cubicBezTo>
                    <a:pt x="117" y="114"/>
                    <a:pt x="117" y="114"/>
                    <a:pt x="117" y="114"/>
                  </a:cubicBezTo>
                  <a:cubicBezTo>
                    <a:pt x="116" y="112"/>
                    <a:pt x="116" y="112"/>
                    <a:pt x="116" y="112"/>
                  </a:cubicBezTo>
                  <a:cubicBezTo>
                    <a:pt x="116" y="112"/>
                    <a:pt x="116" y="112"/>
                    <a:pt x="116" y="112"/>
                  </a:cubicBezTo>
                  <a:cubicBezTo>
                    <a:pt x="112" y="114"/>
                    <a:pt x="112" y="114"/>
                    <a:pt x="112" y="114"/>
                  </a:cubicBezTo>
                  <a:cubicBezTo>
                    <a:pt x="120" y="132"/>
                    <a:pt x="120" y="132"/>
                    <a:pt x="120" y="132"/>
                  </a:cubicBezTo>
                  <a:cubicBezTo>
                    <a:pt x="124" y="131"/>
                    <a:pt x="124" y="131"/>
                    <a:pt x="124" y="131"/>
                  </a:cubicBezTo>
                  <a:cubicBezTo>
                    <a:pt x="123" y="128"/>
                    <a:pt x="123" y="128"/>
                    <a:pt x="123" y="128"/>
                  </a:cubicBezTo>
                  <a:cubicBezTo>
                    <a:pt x="155" y="115"/>
                    <a:pt x="155" y="115"/>
                    <a:pt x="155" y="115"/>
                  </a:cubicBezTo>
                  <a:cubicBezTo>
                    <a:pt x="155" y="116"/>
                    <a:pt x="156" y="118"/>
                    <a:pt x="157" y="119"/>
                  </a:cubicBezTo>
                  <a:cubicBezTo>
                    <a:pt x="133" y="143"/>
                    <a:pt x="133" y="143"/>
                    <a:pt x="133" y="143"/>
                  </a:cubicBezTo>
                  <a:cubicBezTo>
                    <a:pt x="132" y="141"/>
                    <a:pt x="132" y="141"/>
                    <a:pt x="132" y="141"/>
                  </a:cubicBezTo>
                  <a:cubicBezTo>
                    <a:pt x="132" y="141"/>
                    <a:pt x="132" y="141"/>
                    <a:pt x="132" y="141"/>
                  </a:cubicBezTo>
                  <a:cubicBezTo>
                    <a:pt x="128" y="144"/>
                    <a:pt x="128" y="144"/>
                    <a:pt x="128" y="144"/>
                  </a:cubicBezTo>
                  <a:cubicBezTo>
                    <a:pt x="142" y="158"/>
                    <a:pt x="142" y="158"/>
                    <a:pt x="142" y="158"/>
                  </a:cubicBezTo>
                  <a:cubicBezTo>
                    <a:pt x="146" y="155"/>
                    <a:pt x="146" y="155"/>
                    <a:pt x="146" y="155"/>
                  </a:cubicBezTo>
                  <a:cubicBezTo>
                    <a:pt x="144" y="153"/>
                    <a:pt x="144" y="153"/>
                    <a:pt x="144" y="153"/>
                  </a:cubicBezTo>
                  <a:cubicBezTo>
                    <a:pt x="167" y="129"/>
                    <a:pt x="167" y="129"/>
                    <a:pt x="167" y="129"/>
                  </a:cubicBezTo>
                  <a:cubicBezTo>
                    <a:pt x="169" y="130"/>
                    <a:pt x="170" y="131"/>
                    <a:pt x="171" y="131"/>
                  </a:cubicBezTo>
                  <a:cubicBezTo>
                    <a:pt x="158" y="163"/>
                    <a:pt x="158" y="163"/>
                    <a:pt x="158" y="163"/>
                  </a:cubicBezTo>
                  <a:cubicBezTo>
                    <a:pt x="156" y="162"/>
                    <a:pt x="156" y="162"/>
                    <a:pt x="156" y="162"/>
                  </a:cubicBezTo>
                  <a:cubicBezTo>
                    <a:pt x="156" y="162"/>
                    <a:pt x="156" y="162"/>
                    <a:pt x="156" y="162"/>
                  </a:cubicBezTo>
                  <a:cubicBezTo>
                    <a:pt x="154" y="166"/>
                    <a:pt x="154" y="166"/>
                    <a:pt x="154" y="166"/>
                  </a:cubicBezTo>
                  <a:cubicBezTo>
                    <a:pt x="173" y="173"/>
                    <a:pt x="173" y="173"/>
                    <a:pt x="173" y="173"/>
                  </a:cubicBezTo>
                  <a:cubicBezTo>
                    <a:pt x="174" y="169"/>
                    <a:pt x="174" y="169"/>
                    <a:pt x="174" y="169"/>
                  </a:cubicBezTo>
                  <a:cubicBezTo>
                    <a:pt x="172" y="169"/>
                    <a:pt x="172" y="169"/>
                    <a:pt x="172" y="169"/>
                  </a:cubicBezTo>
                  <a:cubicBezTo>
                    <a:pt x="185" y="137"/>
                    <a:pt x="185" y="137"/>
                    <a:pt x="185" y="137"/>
                  </a:cubicBezTo>
                  <a:cubicBezTo>
                    <a:pt x="186" y="138"/>
                    <a:pt x="187" y="138"/>
                    <a:pt x="189" y="138"/>
                  </a:cubicBezTo>
                  <a:cubicBezTo>
                    <a:pt x="189" y="172"/>
                    <a:pt x="189" y="172"/>
                    <a:pt x="189" y="172"/>
                  </a:cubicBezTo>
                  <a:cubicBezTo>
                    <a:pt x="187" y="172"/>
                    <a:pt x="187" y="172"/>
                    <a:pt x="187" y="172"/>
                  </a:cubicBezTo>
                  <a:cubicBezTo>
                    <a:pt x="187" y="266"/>
                    <a:pt x="187" y="266"/>
                    <a:pt x="187" y="266"/>
                  </a:cubicBezTo>
                  <a:lnTo>
                    <a:pt x="108" y="266"/>
                  </a:lnTo>
                  <a:close/>
                  <a:moveTo>
                    <a:pt x="73" y="266"/>
                  </a:moveTo>
                  <a:cubicBezTo>
                    <a:pt x="67" y="266"/>
                    <a:pt x="67" y="266"/>
                    <a:pt x="67" y="266"/>
                  </a:cubicBezTo>
                  <a:cubicBezTo>
                    <a:pt x="67" y="100"/>
                    <a:pt x="67" y="100"/>
                    <a:pt x="67" y="100"/>
                  </a:cubicBezTo>
                  <a:cubicBezTo>
                    <a:pt x="73" y="100"/>
                    <a:pt x="73" y="100"/>
                    <a:pt x="73" y="100"/>
                  </a:cubicBezTo>
                  <a:lnTo>
                    <a:pt x="73" y="266"/>
                  </a:lnTo>
                  <a:close/>
                  <a:moveTo>
                    <a:pt x="152" y="111"/>
                  </a:moveTo>
                  <a:cubicBezTo>
                    <a:pt x="153" y="112"/>
                    <a:pt x="153" y="112"/>
                    <a:pt x="153" y="113"/>
                  </a:cubicBezTo>
                  <a:cubicBezTo>
                    <a:pt x="124" y="125"/>
                    <a:pt x="124" y="125"/>
                    <a:pt x="124" y="125"/>
                  </a:cubicBezTo>
                  <a:cubicBezTo>
                    <a:pt x="123" y="123"/>
                    <a:pt x="123" y="123"/>
                    <a:pt x="123" y="123"/>
                  </a:cubicBezTo>
                  <a:lnTo>
                    <a:pt x="152" y="111"/>
                  </a:lnTo>
                  <a:close/>
                  <a:moveTo>
                    <a:pt x="122" y="57"/>
                  </a:moveTo>
                  <a:cubicBezTo>
                    <a:pt x="122" y="55"/>
                    <a:pt x="122" y="55"/>
                    <a:pt x="122" y="55"/>
                  </a:cubicBezTo>
                  <a:cubicBezTo>
                    <a:pt x="155" y="69"/>
                    <a:pt x="155" y="69"/>
                    <a:pt x="155" y="69"/>
                  </a:cubicBezTo>
                  <a:cubicBezTo>
                    <a:pt x="154" y="71"/>
                    <a:pt x="154" y="71"/>
                    <a:pt x="154" y="71"/>
                  </a:cubicBezTo>
                  <a:lnTo>
                    <a:pt x="122" y="57"/>
                  </a:lnTo>
                  <a:close/>
                  <a:moveTo>
                    <a:pt x="165" y="124"/>
                  </a:moveTo>
                  <a:cubicBezTo>
                    <a:pt x="166" y="125"/>
                    <a:pt x="166" y="125"/>
                    <a:pt x="167" y="126"/>
                  </a:cubicBezTo>
                  <a:cubicBezTo>
                    <a:pt x="142" y="149"/>
                    <a:pt x="142" y="149"/>
                    <a:pt x="142" y="149"/>
                  </a:cubicBezTo>
                  <a:cubicBezTo>
                    <a:pt x="141" y="148"/>
                    <a:pt x="141" y="148"/>
                    <a:pt x="141" y="148"/>
                  </a:cubicBezTo>
                  <a:lnTo>
                    <a:pt x="165" y="124"/>
                  </a:lnTo>
                  <a:close/>
                  <a:moveTo>
                    <a:pt x="139" y="29"/>
                  </a:moveTo>
                  <a:cubicBezTo>
                    <a:pt x="143" y="30"/>
                    <a:pt x="143" y="30"/>
                    <a:pt x="143" y="30"/>
                  </a:cubicBezTo>
                  <a:cubicBezTo>
                    <a:pt x="168" y="54"/>
                    <a:pt x="168" y="54"/>
                    <a:pt x="168" y="54"/>
                  </a:cubicBezTo>
                  <a:cubicBezTo>
                    <a:pt x="165" y="57"/>
                    <a:pt x="165" y="57"/>
                    <a:pt x="165" y="57"/>
                  </a:cubicBezTo>
                  <a:lnTo>
                    <a:pt x="139" y="29"/>
                  </a:lnTo>
                  <a:close/>
                  <a:moveTo>
                    <a:pt x="180" y="133"/>
                  </a:moveTo>
                  <a:cubicBezTo>
                    <a:pt x="181" y="134"/>
                    <a:pt x="182" y="134"/>
                    <a:pt x="183" y="134"/>
                  </a:cubicBezTo>
                  <a:cubicBezTo>
                    <a:pt x="169" y="166"/>
                    <a:pt x="169" y="166"/>
                    <a:pt x="169" y="166"/>
                  </a:cubicBezTo>
                  <a:cubicBezTo>
                    <a:pt x="167" y="166"/>
                    <a:pt x="167" y="166"/>
                    <a:pt x="167" y="166"/>
                  </a:cubicBezTo>
                  <a:lnTo>
                    <a:pt x="180" y="133"/>
                  </a:lnTo>
                  <a:close/>
                  <a:moveTo>
                    <a:pt x="166" y="11"/>
                  </a:moveTo>
                  <a:cubicBezTo>
                    <a:pt x="170" y="18"/>
                    <a:pt x="170" y="18"/>
                    <a:pt x="170" y="18"/>
                  </a:cubicBezTo>
                  <a:cubicBezTo>
                    <a:pt x="184" y="46"/>
                    <a:pt x="184" y="46"/>
                    <a:pt x="184" y="46"/>
                  </a:cubicBezTo>
                  <a:cubicBezTo>
                    <a:pt x="183" y="46"/>
                    <a:pt x="182" y="47"/>
                    <a:pt x="181" y="47"/>
                  </a:cubicBezTo>
                  <a:lnTo>
                    <a:pt x="166" y="11"/>
                  </a:lnTo>
                  <a:close/>
                  <a:moveTo>
                    <a:pt x="196" y="324"/>
                  </a:moveTo>
                  <a:cubicBezTo>
                    <a:pt x="196" y="324"/>
                    <a:pt x="196" y="324"/>
                    <a:pt x="196" y="324"/>
                  </a:cubicBezTo>
                  <a:cubicBezTo>
                    <a:pt x="201" y="328"/>
                    <a:pt x="201" y="328"/>
                    <a:pt x="201" y="328"/>
                  </a:cubicBezTo>
                  <a:cubicBezTo>
                    <a:pt x="201" y="351"/>
                    <a:pt x="201" y="351"/>
                    <a:pt x="201" y="351"/>
                  </a:cubicBezTo>
                  <a:cubicBezTo>
                    <a:pt x="196" y="351"/>
                    <a:pt x="196" y="351"/>
                    <a:pt x="196" y="351"/>
                  </a:cubicBezTo>
                  <a:lnTo>
                    <a:pt x="196" y="324"/>
                  </a:lnTo>
                  <a:close/>
                  <a:moveTo>
                    <a:pt x="196" y="283"/>
                  </a:moveTo>
                  <a:cubicBezTo>
                    <a:pt x="196" y="283"/>
                    <a:pt x="196" y="283"/>
                    <a:pt x="196" y="283"/>
                  </a:cubicBezTo>
                  <a:cubicBezTo>
                    <a:pt x="201" y="287"/>
                    <a:pt x="201" y="287"/>
                    <a:pt x="201" y="287"/>
                  </a:cubicBezTo>
                  <a:cubicBezTo>
                    <a:pt x="201" y="307"/>
                    <a:pt x="201" y="307"/>
                    <a:pt x="201" y="307"/>
                  </a:cubicBezTo>
                  <a:cubicBezTo>
                    <a:pt x="196" y="307"/>
                    <a:pt x="196" y="307"/>
                    <a:pt x="196" y="307"/>
                  </a:cubicBezTo>
                  <a:lnTo>
                    <a:pt x="196" y="283"/>
                  </a:lnTo>
                  <a:close/>
                  <a:moveTo>
                    <a:pt x="196" y="172"/>
                  </a:moveTo>
                  <a:cubicBezTo>
                    <a:pt x="198" y="172"/>
                    <a:pt x="198" y="172"/>
                    <a:pt x="198" y="172"/>
                  </a:cubicBezTo>
                  <a:cubicBezTo>
                    <a:pt x="198" y="136"/>
                    <a:pt x="198" y="136"/>
                    <a:pt x="198" y="136"/>
                  </a:cubicBezTo>
                  <a:cubicBezTo>
                    <a:pt x="199" y="136"/>
                    <a:pt x="200" y="136"/>
                    <a:pt x="201" y="136"/>
                  </a:cubicBezTo>
                  <a:cubicBezTo>
                    <a:pt x="201" y="172"/>
                    <a:pt x="201" y="172"/>
                    <a:pt x="201" y="172"/>
                  </a:cubicBezTo>
                  <a:cubicBezTo>
                    <a:pt x="201" y="172"/>
                    <a:pt x="201" y="172"/>
                    <a:pt x="201" y="172"/>
                  </a:cubicBezTo>
                  <a:cubicBezTo>
                    <a:pt x="201" y="267"/>
                    <a:pt x="201" y="267"/>
                    <a:pt x="201" y="267"/>
                  </a:cubicBezTo>
                  <a:cubicBezTo>
                    <a:pt x="196" y="267"/>
                    <a:pt x="196" y="267"/>
                    <a:pt x="196" y="267"/>
                  </a:cubicBezTo>
                  <a:lnTo>
                    <a:pt x="196" y="172"/>
                  </a:lnTo>
                  <a:close/>
                  <a:moveTo>
                    <a:pt x="199" y="5"/>
                  </a:moveTo>
                  <a:cubicBezTo>
                    <a:pt x="201" y="5"/>
                    <a:pt x="201" y="5"/>
                    <a:pt x="201" y="5"/>
                  </a:cubicBezTo>
                  <a:cubicBezTo>
                    <a:pt x="201" y="45"/>
                    <a:pt x="201" y="45"/>
                    <a:pt x="201" y="45"/>
                  </a:cubicBezTo>
                  <a:cubicBezTo>
                    <a:pt x="200" y="45"/>
                    <a:pt x="199" y="45"/>
                    <a:pt x="199" y="45"/>
                  </a:cubicBezTo>
                  <a:lnTo>
                    <a:pt x="199" y="5"/>
                  </a:lnTo>
                  <a:close/>
                  <a:moveTo>
                    <a:pt x="211" y="61"/>
                  </a:moveTo>
                  <a:cubicBezTo>
                    <a:pt x="217" y="61"/>
                    <a:pt x="221" y="66"/>
                    <a:pt x="221" y="72"/>
                  </a:cubicBezTo>
                  <a:cubicBezTo>
                    <a:pt x="221" y="77"/>
                    <a:pt x="217" y="82"/>
                    <a:pt x="211" y="82"/>
                  </a:cubicBezTo>
                  <a:cubicBezTo>
                    <a:pt x="206" y="82"/>
                    <a:pt x="201" y="77"/>
                    <a:pt x="201" y="72"/>
                  </a:cubicBezTo>
                  <a:cubicBezTo>
                    <a:pt x="201" y="66"/>
                    <a:pt x="206" y="61"/>
                    <a:pt x="211" y="61"/>
                  </a:cubicBezTo>
                  <a:close/>
                  <a:moveTo>
                    <a:pt x="231" y="164"/>
                  </a:moveTo>
                  <a:cubicBezTo>
                    <a:pt x="229" y="164"/>
                    <a:pt x="229" y="164"/>
                    <a:pt x="229" y="164"/>
                  </a:cubicBezTo>
                  <a:cubicBezTo>
                    <a:pt x="216" y="132"/>
                    <a:pt x="216" y="132"/>
                    <a:pt x="216" y="132"/>
                  </a:cubicBezTo>
                  <a:cubicBezTo>
                    <a:pt x="219" y="130"/>
                    <a:pt x="219" y="130"/>
                    <a:pt x="219" y="130"/>
                  </a:cubicBezTo>
                  <a:lnTo>
                    <a:pt x="231" y="164"/>
                  </a:lnTo>
                  <a:close/>
                  <a:moveTo>
                    <a:pt x="232" y="119"/>
                  </a:moveTo>
                  <a:cubicBezTo>
                    <a:pt x="257" y="144"/>
                    <a:pt x="257" y="144"/>
                    <a:pt x="257" y="144"/>
                  </a:cubicBezTo>
                  <a:cubicBezTo>
                    <a:pt x="255" y="145"/>
                    <a:pt x="255" y="145"/>
                    <a:pt x="255" y="145"/>
                  </a:cubicBezTo>
                  <a:cubicBezTo>
                    <a:pt x="231" y="121"/>
                    <a:pt x="231" y="121"/>
                    <a:pt x="231" y="121"/>
                  </a:cubicBezTo>
                  <a:cubicBezTo>
                    <a:pt x="231" y="120"/>
                    <a:pt x="232" y="119"/>
                    <a:pt x="232" y="119"/>
                  </a:cubicBezTo>
                  <a:close/>
                  <a:moveTo>
                    <a:pt x="240" y="103"/>
                  </a:moveTo>
                  <a:cubicBezTo>
                    <a:pt x="272" y="116"/>
                    <a:pt x="272" y="116"/>
                    <a:pt x="272" y="116"/>
                  </a:cubicBezTo>
                  <a:cubicBezTo>
                    <a:pt x="271" y="118"/>
                    <a:pt x="271" y="118"/>
                    <a:pt x="271" y="118"/>
                  </a:cubicBezTo>
                  <a:cubicBezTo>
                    <a:pt x="240" y="105"/>
                    <a:pt x="240" y="105"/>
                    <a:pt x="240" y="105"/>
                  </a:cubicBezTo>
                  <a:cubicBezTo>
                    <a:pt x="240" y="104"/>
                    <a:pt x="240" y="103"/>
                    <a:pt x="240" y="103"/>
                  </a:cubicBezTo>
                  <a:close/>
                  <a:moveTo>
                    <a:pt x="278" y="84"/>
                  </a:moveTo>
                  <a:cubicBezTo>
                    <a:pt x="374" y="84"/>
                    <a:pt x="374" y="84"/>
                    <a:pt x="374" y="84"/>
                  </a:cubicBezTo>
                  <a:cubicBezTo>
                    <a:pt x="374" y="88"/>
                    <a:pt x="374" y="88"/>
                    <a:pt x="374" y="88"/>
                  </a:cubicBezTo>
                  <a:cubicBezTo>
                    <a:pt x="278" y="88"/>
                    <a:pt x="278" y="88"/>
                    <a:pt x="278" y="88"/>
                  </a:cubicBezTo>
                  <a:lnTo>
                    <a:pt x="278" y="84"/>
                  </a:lnTo>
                  <a:close/>
                  <a:moveTo>
                    <a:pt x="359" y="56"/>
                  </a:moveTo>
                  <a:cubicBezTo>
                    <a:pt x="361" y="80"/>
                    <a:pt x="361" y="80"/>
                    <a:pt x="361" y="80"/>
                  </a:cubicBezTo>
                  <a:cubicBezTo>
                    <a:pt x="359" y="80"/>
                    <a:pt x="359" y="80"/>
                    <a:pt x="359" y="80"/>
                  </a:cubicBezTo>
                  <a:cubicBezTo>
                    <a:pt x="357" y="54"/>
                    <a:pt x="357" y="54"/>
                    <a:pt x="357" y="54"/>
                  </a:cubicBezTo>
                  <a:lnTo>
                    <a:pt x="359" y="56"/>
                  </a:lnTo>
                  <a:close/>
                  <a:moveTo>
                    <a:pt x="370" y="68"/>
                  </a:moveTo>
                  <a:cubicBezTo>
                    <a:pt x="397" y="84"/>
                    <a:pt x="397" y="84"/>
                    <a:pt x="397" y="84"/>
                  </a:cubicBezTo>
                  <a:cubicBezTo>
                    <a:pt x="397" y="85"/>
                    <a:pt x="397" y="85"/>
                    <a:pt x="397" y="85"/>
                  </a:cubicBezTo>
                  <a:cubicBezTo>
                    <a:pt x="370" y="72"/>
                    <a:pt x="370" y="72"/>
                    <a:pt x="370" y="72"/>
                  </a:cubicBezTo>
                  <a:lnTo>
                    <a:pt x="370" y="68"/>
                  </a:lnTo>
                  <a:close/>
                  <a:moveTo>
                    <a:pt x="411" y="89"/>
                  </a:moveTo>
                  <a:cubicBezTo>
                    <a:pt x="411" y="93"/>
                    <a:pt x="411" y="93"/>
                    <a:pt x="411" y="93"/>
                  </a:cubicBezTo>
                  <a:cubicBezTo>
                    <a:pt x="381" y="99"/>
                    <a:pt x="381" y="99"/>
                    <a:pt x="381" y="99"/>
                  </a:cubicBezTo>
                  <a:cubicBezTo>
                    <a:pt x="377" y="97"/>
                    <a:pt x="377" y="97"/>
                    <a:pt x="377" y="97"/>
                  </a:cubicBezTo>
                  <a:lnTo>
                    <a:pt x="411" y="89"/>
                  </a:lnTo>
                  <a:close/>
                  <a:moveTo>
                    <a:pt x="430" y="95"/>
                  </a:moveTo>
                  <a:cubicBezTo>
                    <a:pt x="402" y="131"/>
                    <a:pt x="402" y="131"/>
                    <a:pt x="402" y="131"/>
                  </a:cubicBezTo>
                  <a:cubicBezTo>
                    <a:pt x="399" y="127"/>
                    <a:pt x="399" y="127"/>
                    <a:pt x="399" y="127"/>
                  </a:cubicBezTo>
                  <a:cubicBezTo>
                    <a:pt x="427" y="91"/>
                    <a:pt x="427" y="91"/>
                    <a:pt x="427" y="91"/>
                  </a:cubicBezTo>
                  <a:lnTo>
                    <a:pt x="430" y="95"/>
                  </a:lnTo>
                  <a:close/>
                  <a:moveTo>
                    <a:pt x="446" y="98"/>
                  </a:moveTo>
                  <a:cubicBezTo>
                    <a:pt x="431" y="144"/>
                    <a:pt x="431" y="144"/>
                    <a:pt x="431" y="144"/>
                  </a:cubicBezTo>
                  <a:cubicBezTo>
                    <a:pt x="429" y="143"/>
                    <a:pt x="429" y="143"/>
                    <a:pt x="429" y="143"/>
                  </a:cubicBezTo>
                  <a:cubicBezTo>
                    <a:pt x="444" y="96"/>
                    <a:pt x="444" y="96"/>
                    <a:pt x="444" y="96"/>
                  </a:cubicBezTo>
                  <a:lnTo>
                    <a:pt x="446" y="98"/>
                  </a:lnTo>
                  <a:close/>
                  <a:moveTo>
                    <a:pt x="460" y="96"/>
                  </a:moveTo>
                  <a:cubicBezTo>
                    <a:pt x="463" y="96"/>
                    <a:pt x="463" y="96"/>
                    <a:pt x="463" y="96"/>
                  </a:cubicBezTo>
                  <a:cubicBezTo>
                    <a:pt x="463" y="155"/>
                    <a:pt x="463" y="155"/>
                    <a:pt x="463" y="155"/>
                  </a:cubicBezTo>
                  <a:cubicBezTo>
                    <a:pt x="460" y="155"/>
                    <a:pt x="460" y="155"/>
                    <a:pt x="460" y="155"/>
                  </a:cubicBezTo>
                  <a:lnTo>
                    <a:pt x="460" y="96"/>
                  </a:lnTo>
                  <a:close/>
                  <a:moveTo>
                    <a:pt x="206" y="286"/>
                  </a:moveTo>
                  <a:cubicBezTo>
                    <a:pt x="216" y="286"/>
                    <a:pt x="216" y="286"/>
                    <a:pt x="216" y="286"/>
                  </a:cubicBezTo>
                  <a:cubicBezTo>
                    <a:pt x="216" y="307"/>
                    <a:pt x="216" y="307"/>
                    <a:pt x="216" y="307"/>
                  </a:cubicBezTo>
                  <a:cubicBezTo>
                    <a:pt x="206" y="307"/>
                    <a:pt x="206" y="307"/>
                    <a:pt x="206" y="307"/>
                  </a:cubicBezTo>
                  <a:lnTo>
                    <a:pt x="206" y="286"/>
                  </a:lnTo>
                  <a:close/>
                  <a:moveTo>
                    <a:pt x="221" y="279"/>
                  </a:moveTo>
                  <a:cubicBezTo>
                    <a:pt x="226" y="276"/>
                    <a:pt x="226" y="276"/>
                    <a:pt x="226" y="276"/>
                  </a:cubicBezTo>
                  <a:cubicBezTo>
                    <a:pt x="226" y="312"/>
                    <a:pt x="226" y="312"/>
                    <a:pt x="226" y="312"/>
                  </a:cubicBezTo>
                  <a:cubicBezTo>
                    <a:pt x="221" y="309"/>
                    <a:pt x="221" y="309"/>
                    <a:pt x="221" y="309"/>
                  </a:cubicBezTo>
                  <a:lnTo>
                    <a:pt x="221" y="279"/>
                  </a:lnTo>
                  <a:close/>
                  <a:moveTo>
                    <a:pt x="345" y="260"/>
                  </a:moveTo>
                  <a:cubicBezTo>
                    <a:pt x="345" y="236"/>
                    <a:pt x="345" y="236"/>
                    <a:pt x="345" y="236"/>
                  </a:cubicBezTo>
                  <a:cubicBezTo>
                    <a:pt x="348" y="236"/>
                    <a:pt x="348" y="236"/>
                    <a:pt x="348" y="236"/>
                  </a:cubicBezTo>
                  <a:cubicBezTo>
                    <a:pt x="349" y="257"/>
                    <a:pt x="349" y="257"/>
                    <a:pt x="349" y="257"/>
                  </a:cubicBezTo>
                  <a:cubicBezTo>
                    <a:pt x="364" y="285"/>
                    <a:pt x="364" y="285"/>
                    <a:pt x="364" y="285"/>
                  </a:cubicBezTo>
                  <a:lnTo>
                    <a:pt x="345" y="260"/>
                  </a:lnTo>
                  <a:close/>
                  <a:moveTo>
                    <a:pt x="397" y="192"/>
                  </a:moveTo>
                  <a:cubicBezTo>
                    <a:pt x="397" y="182"/>
                    <a:pt x="397" y="182"/>
                    <a:pt x="397" y="182"/>
                  </a:cubicBezTo>
                  <a:cubicBezTo>
                    <a:pt x="400" y="182"/>
                    <a:pt x="400" y="182"/>
                    <a:pt x="400" y="182"/>
                  </a:cubicBezTo>
                  <a:cubicBezTo>
                    <a:pt x="409" y="190"/>
                    <a:pt x="409" y="190"/>
                    <a:pt x="409" y="190"/>
                  </a:cubicBezTo>
                  <a:cubicBezTo>
                    <a:pt x="407" y="204"/>
                    <a:pt x="407" y="204"/>
                    <a:pt x="407" y="204"/>
                  </a:cubicBezTo>
                  <a:cubicBezTo>
                    <a:pt x="398" y="210"/>
                    <a:pt x="398" y="210"/>
                    <a:pt x="398" y="210"/>
                  </a:cubicBezTo>
                  <a:cubicBezTo>
                    <a:pt x="394" y="210"/>
                    <a:pt x="394" y="210"/>
                    <a:pt x="394" y="210"/>
                  </a:cubicBezTo>
                  <a:cubicBezTo>
                    <a:pt x="394" y="204"/>
                    <a:pt x="394" y="204"/>
                    <a:pt x="394" y="204"/>
                  </a:cubicBezTo>
                  <a:cubicBezTo>
                    <a:pt x="399" y="204"/>
                    <a:pt x="399" y="204"/>
                    <a:pt x="399" y="204"/>
                  </a:cubicBezTo>
                  <a:cubicBezTo>
                    <a:pt x="399" y="202"/>
                    <a:pt x="399" y="202"/>
                    <a:pt x="399" y="202"/>
                  </a:cubicBezTo>
                  <a:cubicBezTo>
                    <a:pt x="394" y="202"/>
                    <a:pt x="394" y="202"/>
                    <a:pt x="394" y="202"/>
                  </a:cubicBezTo>
                  <a:cubicBezTo>
                    <a:pt x="394" y="192"/>
                    <a:pt x="394" y="192"/>
                    <a:pt x="394" y="192"/>
                  </a:cubicBezTo>
                  <a:lnTo>
                    <a:pt x="397" y="192"/>
                  </a:lnTo>
                  <a:close/>
                  <a:moveTo>
                    <a:pt x="406" y="220"/>
                  </a:moveTo>
                  <a:cubicBezTo>
                    <a:pt x="400" y="220"/>
                    <a:pt x="400" y="220"/>
                    <a:pt x="400" y="220"/>
                  </a:cubicBezTo>
                  <a:cubicBezTo>
                    <a:pt x="400" y="212"/>
                    <a:pt x="400" y="212"/>
                    <a:pt x="400" y="212"/>
                  </a:cubicBezTo>
                  <a:cubicBezTo>
                    <a:pt x="412" y="206"/>
                    <a:pt x="412" y="206"/>
                    <a:pt x="412" y="206"/>
                  </a:cubicBezTo>
                  <a:lnTo>
                    <a:pt x="406" y="220"/>
                  </a:lnTo>
                  <a:close/>
                  <a:moveTo>
                    <a:pt x="413" y="497"/>
                  </a:moveTo>
                  <a:cubicBezTo>
                    <a:pt x="426" y="429"/>
                    <a:pt x="426" y="429"/>
                    <a:pt x="426" y="429"/>
                  </a:cubicBezTo>
                  <a:cubicBezTo>
                    <a:pt x="422" y="403"/>
                    <a:pt x="422" y="403"/>
                    <a:pt x="422" y="403"/>
                  </a:cubicBezTo>
                  <a:cubicBezTo>
                    <a:pt x="411" y="451"/>
                    <a:pt x="411" y="451"/>
                    <a:pt x="411" y="451"/>
                  </a:cubicBezTo>
                  <a:cubicBezTo>
                    <a:pt x="405" y="451"/>
                    <a:pt x="405" y="451"/>
                    <a:pt x="405" y="451"/>
                  </a:cubicBezTo>
                  <a:cubicBezTo>
                    <a:pt x="405" y="408"/>
                    <a:pt x="405" y="408"/>
                    <a:pt x="405" y="408"/>
                  </a:cubicBezTo>
                  <a:cubicBezTo>
                    <a:pt x="423" y="395"/>
                    <a:pt x="423" y="395"/>
                    <a:pt x="423" y="395"/>
                  </a:cubicBezTo>
                  <a:cubicBezTo>
                    <a:pt x="432" y="320"/>
                    <a:pt x="432" y="320"/>
                    <a:pt x="432" y="320"/>
                  </a:cubicBezTo>
                  <a:cubicBezTo>
                    <a:pt x="397" y="401"/>
                    <a:pt x="397" y="401"/>
                    <a:pt x="397" y="401"/>
                  </a:cubicBezTo>
                  <a:cubicBezTo>
                    <a:pt x="395" y="401"/>
                    <a:pt x="395" y="401"/>
                    <a:pt x="395" y="401"/>
                  </a:cubicBezTo>
                  <a:cubicBezTo>
                    <a:pt x="394" y="351"/>
                    <a:pt x="394" y="351"/>
                    <a:pt x="394" y="351"/>
                  </a:cubicBezTo>
                  <a:cubicBezTo>
                    <a:pt x="406" y="321"/>
                    <a:pt x="406" y="321"/>
                    <a:pt x="406" y="321"/>
                  </a:cubicBezTo>
                  <a:cubicBezTo>
                    <a:pt x="385" y="302"/>
                    <a:pt x="385" y="302"/>
                    <a:pt x="385" y="302"/>
                  </a:cubicBezTo>
                  <a:cubicBezTo>
                    <a:pt x="405" y="281"/>
                    <a:pt x="405" y="281"/>
                    <a:pt x="405" y="281"/>
                  </a:cubicBezTo>
                  <a:cubicBezTo>
                    <a:pt x="412" y="284"/>
                    <a:pt x="412" y="284"/>
                    <a:pt x="412" y="284"/>
                  </a:cubicBezTo>
                  <a:cubicBezTo>
                    <a:pt x="403" y="302"/>
                    <a:pt x="403" y="302"/>
                    <a:pt x="403" y="302"/>
                  </a:cubicBezTo>
                  <a:cubicBezTo>
                    <a:pt x="425" y="319"/>
                    <a:pt x="425" y="319"/>
                    <a:pt x="425" y="319"/>
                  </a:cubicBezTo>
                  <a:cubicBezTo>
                    <a:pt x="455" y="296"/>
                    <a:pt x="455" y="296"/>
                    <a:pt x="455" y="296"/>
                  </a:cubicBezTo>
                  <a:cubicBezTo>
                    <a:pt x="478" y="218"/>
                    <a:pt x="478" y="218"/>
                    <a:pt x="478" y="218"/>
                  </a:cubicBezTo>
                  <a:cubicBezTo>
                    <a:pt x="468" y="184"/>
                    <a:pt x="468" y="184"/>
                    <a:pt x="468" y="184"/>
                  </a:cubicBezTo>
                  <a:cubicBezTo>
                    <a:pt x="481" y="173"/>
                    <a:pt x="481" y="173"/>
                    <a:pt x="481" y="173"/>
                  </a:cubicBezTo>
                  <a:cubicBezTo>
                    <a:pt x="485" y="167"/>
                    <a:pt x="485" y="167"/>
                    <a:pt x="485" y="167"/>
                  </a:cubicBezTo>
                  <a:cubicBezTo>
                    <a:pt x="484" y="167"/>
                    <a:pt x="484" y="167"/>
                    <a:pt x="484" y="167"/>
                  </a:cubicBezTo>
                  <a:cubicBezTo>
                    <a:pt x="484" y="167"/>
                    <a:pt x="484" y="167"/>
                    <a:pt x="484" y="167"/>
                  </a:cubicBezTo>
                  <a:cubicBezTo>
                    <a:pt x="461" y="176"/>
                    <a:pt x="461" y="176"/>
                    <a:pt x="461" y="176"/>
                  </a:cubicBezTo>
                  <a:cubicBezTo>
                    <a:pt x="457" y="226"/>
                    <a:pt x="457" y="226"/>
                    <a:pt x="457" y="226"/>
                  </a:cubicBezTo>
                  <a:cubicBezTo>
                    <a:pt x="416" y="228"/>
                    <a:pt x="416" y="228"/>
                    <a:pt x="416" y="228"/>
                  </a:cubicBezTo>
                  <a:cubicBezTo>
                    <a:pt x="460" y="233"/>
                    <a:pt x="460" y="233"/>
                    <a:pt x="460" y="233"/>
                  </a:cubicBezTo>
                  <a:cubicBezTo>
                    <a:pt x="415" y="240"/>
                    <a:pt x="415" y="240"/>
                    <a:pt x="415" y="240"/>
                  </a:cubicBezTo>
                  <a:cubicBezTo>
                    <a:pt x="421" y="255"/>
                    <a:pt x="421" y="255"/>
                    <a:pt x="421" y="255"/>
                  </a:cubicBezTo>
                  <a:cubicBezTo>
                    <a:pt x="412" y="265"/>
                    <a:pt x="412" y="265"/>
                    <a:pt x="412" y="265"/>
                  </a:cubicBezTo>
                  <a:cubicBezTo>
                    <a:pt x="393" y="258"/>
                    <a:pt x="393" y="258"/>
                    <a:pt x="393" y="258"/>
                  </a:cubicBezTo>
                  <a:cubicBezTo>
                    <a:pt x="376" y="267"/>
                    <a:pt x="376" y="267"/>
                    <a:pt x="376" y="267"/>
                  </a:cubicBezTo>
                  <a:cubicBezTo>
                    <a:pt x="367" y="256"/>
                    <a:pt x="367" y="256"/>
                    <a:pt x="367" y="256"/>
                  </a:cubicBezTo>
                  <a:cubicBezTo>
                    <a:pt x="379" y="222"/>
                    <a:pt x="379" y="222"/>
                    <a:pt x="379" y="222"/>
                  </a:cubicBezTo>
                  <a:cubicBezTo>
                    <a:pt x="384" y="222"/>
                    <a:pt x="384" y="222"/>
                    <a:pt x="384" y="222"/>
                  </a:cubicBezTo>
                  <a:cubicBezTo>
                    <a:pt x="386" y="251"/>
                    <a:pt x="386" y="251"/>
                    <a:pt x="386" y="251"/>
                  </a:cubicBezTo>
                  <a:cubicBezTo>
                    <a:pt x="393" y="230"/>
                    <a:pt x="393" y="230"/>
                    <a:pt x="393" y="230"/>
                  </a:cubicBezTo>
                  <a:cubicBezTo>
                    <a:pt x="410" y="232"/>
                    <a:pt x="410" y="232"/>
                    <a:pt x="410" y="232"/>
                  </a:cubicBezTo>
                  <a:cubicBezTo>
                    <a:pt x="403" y="228"/>
                    <a:pt x="403" y="228"/>
                    <a:pt x="403" y="228"/>
                  </a:cubicBezTo>
                  <a:cubicBezTo>
                    <a:pt x="414" y="228"/>
                    <a:pt x="414" y="228"/>
                    <a:pt x="414" y="228"/>
                  </a:cubicBezTo>
                  <a:cubicBezTo>
                    <a:pt x="411" y="220"/>
                    <a:pt x="411" y="220"/>
                    <a:pt x="411" y="220"/>
                  </a:cubicBezTo>
                  <a:cubicBezTo>
                    <a:pt x="418" y="210"/>
                    <a:pt x="418" y="210"/>
                    <a:pt x="418" y="210"/>
                  </a:cubicBezTo>
                  <a:cubicBezTo>
                    <a:pt x="420" y="188"/>
                    <a:pt x="420" y="188"/>
                    <a:pt x="420" y="188"/>
                  </a:cubicBezTo>
                  <a:cubicBezTo>
                    <a:pt x="405" y="176"/>
                    <a:pt x="405" y="176"/>
                    <a:pt x="405" y="176"/>
                  </a:cubicBezTo>
                  <a:cubicBezTo>
                    <a:pt x="393" y="176"/>
                    <a:pt x="393" y="176"/>
                    <a:pt x="393" y="176"/>
                  </a:cubicBezTo>
                  <a:cubicBezTo>
                    <a:pt x="383" y="184"/>
                    <a:pt x="383" y="184"/>
                    <a:pt x="383" y="184"/>
                  </a:cubicBezTo>
                  <a:cubicBezTo>
                    <a:pt x="380" y="122"/>
                    <a:pt x="380" y="122"/>
                    <a:pt x="380" y="122"/>
                  </a:cubicBezTo>
                  <a:cubicBezTo>
                    <a:pt x="377" y="118"/>
                    <a:pt x="377" y="118"/>
                    <a:pt x="377" y="118"/>
                  </a:cubicBezTo>
                  <a:cubicBezTo>
                    <a:pt x="374" y="221"/>
                    <a:pt x="374" y="221"/>
                    <a:pt x="374" y="221"/>
                  </a:cubicBezTo>
                  <a:cubicBezTo>
                    <a:pt x="367" y="234"/>
                    <a:pt x="367" y="234"/>
                    <a:pt x="367" y="234"/>
                  </a:cubicBezTo>
                  <a:cubicBezTo>
                    <a:pt x="367" y="234"/>
                    <a:pt x="366" y="232"/>
                    <a:pt x="364" y="225"/>
                  </a:cubicBezTo>
                  <a:cubicBezTo>
                    <a:pt x="362" y="219"/>
                    <a:pt x="365" y="200"/>
                    <a:pt x="365" y="200"/>
                  </a:cubicBezTo>
                  <a:cubicBezTo>
                    <a:pt x="372" y="120"/>
                    <a:pt x="372" y="120"/>
                    <a:pt x="372" y="120"/>
                  </a:cubicBezTo>
                  <a:cubicBezTo>
                    <a:pt x="366" y="127"/>
                    <a:pt x="366" y="127"/>
                    <a:pt x="366" y="127"/>
                  </a:cubicBezTo>
                  <a:cubicBezTo>
                    <a:pt x="362" y="176"/>
                    <a:pt x="362" y="176"/>
                    <a:pt x="362" y="176"/>
                  </a:cubicBezTo>
                  <a:cubicBezTo>
                    <a:pt x="344" y="189"/>
                    <a:pt x="344" y="189"/>
                    <a:pt x="344" y="189"/>
                  </a:cubicBezTo>
                  <a:cubicBezTo>
                    <a:pt x="339" y="216"/>
                    <a:pt x="339" y="216"/>
                    <a:pt x="339" y="216"/>
                  </a:cubicBezTo>
                  <a:cubicBezTo>
                    <a:pt x="347" y="195"/>
                    <a:pt x="347" y="195"/>
                    <a:pt x="347" y="195"/>
                  </a:cubicBezTo>
                  <a:cubicBezTo>
                    <a:pt x="360" y="188"/>
                    <a:pt x="360" y="188"/>
                    <a:pt x="360" y="188"/>
                  </a:cubicBezTo>
                  <a:cubicBezTo>
                    <a:pt x="359" y="201"/>
                    <a:pt x="359" y="201"/>
                    <a:pt x="359" y="201"/>
                  </a:cubicBezTo>
                  <a:cubicBezTo>
                    <a:pt x="349" y="207"/>
                    <a:pt x="349" y="207"/>
                    <a:pt x="349" y="207"/>
                  </a:cubicBezTo>
                  <a:cubicBezTo>
                    <a:pt x="331" y="230"/>
                    <a:pt x="331" y="230"/>
                    <a:pt x="331" y="230"/>
                  </a:cubicBezTo>
                  <a:cubicBezTo>
                    <a:pt x="329" y="270"/>
                    <a:pt x="329" y="270"/>
                    <a:pt x="329" y="270"/>
                  </a:cubicBezTo>
                  <a:cubicBezTo>
                    <a:pt x="369" y="305"/>
                    <a:pt x="369" y="305"/>
                    <a:pt x="369" y="305"/>
                  </a:cubicBezTo>
                  <a:cubicBezTo>
                    <a:pt x="361" y="327"/>
                    <a:pt x="361" y="327"/>
                    <a:pt x="361" y="327"/>
                  </a:cubicBezTo>
                  <a:cubicBezTo>
                    <a:pt x="394" y="351"/>
                    <a:pt x="394" y="351"/>
                    <a:pt x="394" y="351"/>
                  </a:cubicBezTo>
                  <a:cubicBezTo>
                    <a:pt x="386" y="356"/>
                    <a:pt x="386" y="356"/>
                    <a:pt x="386" y="356"/>
                  </a:cubicBezTo>
                  <a:cubicBezTo>
                    <a:pt x="349" y="337"/>
                    <a:pt x="349" y="337"/>
                    <a:pt x="349" y="337"/>
                  </a:cubicBezTo>
                  <a:cubicBezTo>
                    <a:pt x="361" y="327"/>
                    <a:pt x="361" y="327"/>
                    <a:pt x="361" y="327"/>
                  </a:cubicBezTo>
                  <a:cubicBezTo>
                    <a:pt x="289" y="318"/>
                    <a:pt x="289" y="318"/>
                    <a:pt x="289" y="318"/>
                  </a:cubicBezTo>
                  <a:cubicBezTo>
                    <a:pt x="252" y="337"/>
                    <a:pt x="252" y="337"/>
                    <a:pt x="252" y="337"/>
                  </a:cubicBezTo>
                  <a:cubicBezTo>
                    <a:pt x="252" y="350"/>
                    <a:pt x="252" y="350"/>
                    <a:pt x="252" y="350"/>
                  </a:cubicBezTo>
                  <a:cubicBezTo>
                    <a:pt x="252" y="367"/>
                    <a:pt x="252" y="367"/>
                    <a:pt x="252" y="367"/>
                  </a:cubicBezTo>
                  <a:cubicBezTo>
                    <a:pt x="229" y="367"/>
                    <a:pt x="229" y="367"/>
                    <a:pt x="229" y="367"/>
                  </a:cubicBezTo>
                  <a:cubicBezTo>
                    <a:pt x="220" y="351"/>
                    <a:pt x="220" y="351"/>
                    <a:pt x="220" y="351"/>
                  </a:cubicBezTo>
                  <a:cubicBezTo>
                    <a:pt x="206" y="351"/>
                    <a:pt x="206" y="351"/>
                    <a:pt x="206" y="351"/>
                  </a:cubicBezTo>
                  <a:cubicBezTo>
                    <a:pt x="206" y="326"/>
                    <a:pt x="206" y="326"/>
                    <a:pt x="206" y="326"/>
                  </a:cubicBezTo>
                  <a:cubicBezTo>
                    <a:pt x="226" y="326"/>
                    <a:pt x="226" y="326"/>
                    <a:pt x="226" y="326"/>
                  </a:cubicBezTo>
                  <a:cubicBezTo>
                    <a:pt x="226" y="326"/>
                    <a:pt x="226" y="326"/>
                    <a:pt x="227" y="326"/>
                  </a:cubicBezTo>
                  <a:cubicBezTo>
                    <a:pt x="231" y="326"/>
                    <a:pt x="235" y="323"/>
                    <a:pt x="235" y="318"/>
                  </a:cubicBezTo>
                  <a:cubicBezTo>
                    <a:pt x="235" y="318"/>
                    <a:pt x="235" y="318"/>
                    <a:pt x="235" y="318"/>
                  </a:cubicBezTo>
                  <a:cubicBezTo>
                    <a:pt x="235" y="315"/>
                    <a:pt x="235" y="315"/>
                    <a:pt x="235" y="315"/>
                  </a:cubicBezTo>
                  <a:cubicBezTo>
                    <a:pt x="235" y="315"/>
                    <a:pt x="235" y="315"/>
                    <a:pt x="235" y="315"/>
                  </a:cubicBezTo>
                  <a:cubicBezTo>
                    <a:pt x="235" y="286"/>
                    <a:pt x="235" y="286"/>
                    <a:pt x="235" y="286"/>
                  </a:cubicBezTo>
                  <a:cubicBezTo>
                    <a:pt x="235" y="286"/>
                    <a:pt x="235" y="286"/>
                    <a:pt x="235" y="286"/>
                  </a:cubicBezTo>
                  <a:cubicBezTo>
                    <a:pt x="235" y="275"/>
                    <a:pt x="235" y="275"/>
                    <a:pt x="235" y="275"/>
                  </a:cubicBezTo>
                  <a:cubicBezTo>
                    <a:pt x="235" y="275"/>
                    <a:pt x="235" y="275"/>
                    <a:pt x="235" y="275"/>
                  </a:cubicBezTo>
                  <a:cubicBezTo>
                    <a:pt x="235" y="270"/>
                    <a:pt x="231" y="266"/>
                    <a:pt x="227" y="266"/>
                  </a:cubicBezTo>
                  <a:cubicBezTo>
                    <a:pt x="227" y="266"/>
                    <a:pt x="226" y="266"/>
                    <a:pt x="226" y="266"/>
                  </a:cubicBezTo>
                  <a:cubicBezTo>
                    <a:pt x="206" y="266"/>
                    <a:pt x="206" y="266"/>
                    <a:pt x="206" y="266"/>
                  </a:cubicBezTo>
                  <a:cubicBezTo>
                    <a:pt x="206" y="172"/>
                    <a:pt x="206" y="172"/>
                    <a:pt x="206" y="172"/>
                  </a:cubicBezTo>
                  <a:cubicBezTo>
                    <a:pt x="204" y="172"/>
                    <a:pt x="204" y="172"/>
                    <a:pt x="204" y="172"/>
                  </a:cubicBezTo>
                  <a:cubicBezTo>
                    <a:pt x="204" y="138"/>
                    <a:pt x="204" y="138"/>
                    <a:pt x="204" y="138"/>
                  </a:cubicBezTo>
                  <a:cubicBezTo>
                    <a:pt x="206" y="138"/>
                    <a:pt x="207" y="137"/>
                    <a:pt x="208" y="137"/>
                  </a:cubicBezTo>
                  <a:cubicBezTo>
                    <a:pt x="220" y="169"/>
                    <a:pt x="220" y="169"/>
                    <a:pt x="220" y="169"/>
                  </a:cubicBezTo>
                  <a:cubicBezTo>
                    <a:pt x="218" y="170"/>
                    <a:pt x="218" y="170"/>
                    <a:pt x="218" y="170"/>
                  </a:cubicBezTo>
                  <a:cubicBezTo>
                    <a:pt x="218" y="170"/>
                    <a:pt x="218" y="170"/>
                    <a:pt x="218" y="170"/>
                  </a:cubicBezTo>
                  <a:cubicBezTo>
                    <a:pt x="220" y="174"/>
                    <a:pt x="220" y="174"/>
                    <a:pt x="220" y="174"/>
                  </a:cubicBezTo>
                  <a:cubicBezTo>
                    <a:pt x="238" y="167"/>
                    <a:pt x="238" y="167"/>
                    <a:pt x="238" y="167"/>
                  </a:cubicBezTo>
                  <a:cubicBezTo>
                    <a:pt x="237" y="163"/>
                    <a:pt x="237" y="163"/>
                    <a:pt x="237" y="163"/>
                  </a:cubicBezTo>
                  <a:cubicBezTo>
                    <a:pt x="235" y="163"/>
                    <a:pt x="235" y="163"/>
                    <a:pt x="235" y="163"/>
                  </a:cubicBezTo>
                  <a:cubicBezTo>
                    <a:pt x="222" y="131"/>
                    <a:pt x="222" y="131"/>
                    <a:pt x="222" y="131"/>
                  </a:cubicBezTo>
                  <a:cubicBezTo>
                    <a:pt x="223" y="130"/>
                    <a:pt x="224" y="130"/>
                    <a:pt x="225" y="129"/>
                  </a:cubicBezTo>
                  <a:cubicBezTo>
                    <a:pt x="250" y="153"/>
                    <a:pt x="250" y="153"/>
                    <a:pt x="250" y="153"/>
                  </a:cubicBezTo>
                  <a:cubicBezTo>
                    <a:pt x="248" y="155"/>
                    <a:pt x="248" y="155"/>
                    <a:pt x="248" y="155"/>
                  </a:cubicBezTo>
                  <a:cubicBezTo>
                    <a:pt x="248" y="155"/>
                    <a:pt x="248" y="155"/>
                    <a:pt x="248" y="155"/>
                  </a:cubicBezTo>
                  <a:cubicBezTo>
                    <a:pt x="251" y="158"/>
                    <a:pt x="251" y="158"/>
                    <a:pt x="251" y="158"/>
                  </a:cubicBezTo>
                  <a:cubicBezTo>
                    <a:pt x="265" y="144"/>
                    <a:pt x="265" y="144"/>
                    <a:pt x="265" y="144"/>
                  </a:cubicBezTo>
                  <a:cubicBezTo>
                    <a:pt x="262" y="141"/>
                    <a:pt x="262" y="141"/>
                    <a:pt x="262" y="141"/>
                  </a:cubicBezTo>
                  <a:cubicBezTo>
                    <a:pt x="260" y="142"/>
                    <a:pt x="260" y="142"/>
                    <a:pt x="260" y="142"/>
                  </a:cubicBezTo>
                  <a:cubicBezTo>
                    <a:pt x="235" y="118"/>
                    <a:pt x="235" y="118"/>
                    <a:pt x="235" y="118"/>
                  </a:cubicBezTo>
                  <a:cubicBezTo>
                    <a:pt x="236" y="117"/>
                    <a:pt x="237" y="116"/>
                    <a:pt x="237" y="115"/>
                  </a:cubicBezTo>
                  <a:cubicBezTo>
                    <a:pt x="270" y="128"/>
                    <a:pt x="270" y="128"/>
                    <a:pt x="270" y="128"/>
                  </a:cubicBezTo>
                  <a:cubicBezTo>
                    <a:pt x="269" y="131"/>
                    <a:pt x="269" y="131"/>
                    <a:pt x="269" y="131"/>
                  </a:cubicBezTo>
                  <a:cubicBezTo>
                    <a:pt x="269" y="131"/>
                    <a:pt x="269" y="131"/>
                    <a:pt x="269" y="131"/>
                  </a:cubicBezTo>
                  <a:cubicBezTo>
                    <a:pt x="273" y="132"/>
                    <a:pt x="273" y="132"/>
                    <a:pt x="273" y="132"/>
                  </a:cubicBezTo>
                  <a:cubicBezTo>
                    <a:pt x="281" y="114"/>
                    <a:pt x="281" y="114"/>
                    <a:pt x="281" y="114"/>
                  </a:cubicBezTo>
                  <a:cubicBezTo>
                    <a:pt x="277" y="112"/>
                    <a:pt x="277" y="112"/>
                    <a:pt x="277" y="112"/>
                  </a:cubicBezTo>
                  <a:cubicBezTo>
                    <a:pt x="276" y="114"/>
                    <a:pt x="276" y="114"/>
                    <a:pt x="276" y="114"/>
                  </a:cubicBezTo>
                  <a:cubicBezTo>
                    <a:pt x="243" y="101"/>
                    <a:pt x="243" y="101"/>
                    <a:pt x="243" y="101"/>
                  </a:cubicBezTo>
                  <a:cubicBezTo>
                    <a:pt x="243" y="100"/>
                    <a:pt x="243" y="99"/>
                    <a:pt x="243" y="98"/>
                  </a:cubicBezTo>
                  <a:cubicBezTo>
                    <a:pt x="278" y="98"/>
                    <a:pt x="278" y="98"/>
                    <a:pt x="278" y="98"/>
                  </a:cubicBezTo>
                  <a:cubicBezTo>
                    <a:pt x="278" y="100"/>
                    <a:pt x="278" y="100"/>
                    <a:pt x="278" y="100"/>
                  </a:cubicBezTo>
                  <a:cubicBezTo>
                    <a:pt x="368" y="100"/>
                    <a:pt x="368" y="100"/>
                    <a:pt x="368" y="100"/>
                  </a:cubicBezTo>
                  <a:cubicBezTo>
                    <a:pt x="368" y="101"/>
                    <a:pt x="368" y="103"/>
                    <a:pt x="369" y="105"/>
                  </a:cubicBezTo>
                  <a:cubicBezTo>
                    <a:pt x="371" y="109"/>
                    <a:pt x="373" y="112"/>
                    <a:pt x="374" y="112"/>
                  </a:cubicBezTo>
                  <a:cubicBezTo>
                    <a:pt x="374" y="112"/>
                    <a:pt x="374" y="112"/>
                    <a:pt x="374" y="112"/>
                  </a:cubicBezTo>
                  <a:cubicBezTo>
                    <a:pt x="374" y="112"/>
                    <a:pt x="374" y="112"/>
                    <a:pt x="374" y="112"/>
                  </a:cubicBezTo>
                  <a:cubicBezTo>
                    <a:pt x="406" y="100"/>
                    <a:pt x="406" y="100"/>
                    <a:pt x="406" y="100"/>
                  </a:cubicBezTo>
                  <a:cubicBezTo>
                    <a:pt x="415" y="100"/>
                    <a:pt x="415" y="100"/>
                    <a:pt x="415" y="10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1"/>
                    <a:pt x="395" y="134"/>
                    <a:pt x="398" y="137"/>
                  </a:cubicBezTo>
                  <a:cubicBezTo>
                    <a:pt x="402" y="139"/>
                    <a:pt x="405" y="140"/>
                    <a:pt x="406" y="139"/>
                  </a:cubicBezTo>
                  <a:cubicBezTo>
                    <a:pt x="406" y="139"/>
                    <a:pt x="406" y="139"/>
                    <a:pt x="406" y="139"/>
                  </a:cubicBezTo>
                  <a:cubicBezTo>
                    <a:pt x="438" y="100"/>
                    <a:pt x="438" y="100"/>
                    <a:pt x="438" y="100"/>
                  </a:cubicBezTo>
                  <a:cubicBezTo>
                    <a:pt x="438" y="100"/>
                    <a:pt x="438" y="100"/>
                    <a:pt x="438" y="100"/>
                  </a:cubicBezTo>
                  <a:cubicBezTo>
                    <a:pt x="422" y="147"/>
                    <a:pt x="422" y="147"/>
                    <a:pt x="422" y="147"/>
                  </a:cubicBezTo>
                  <a:cubicBezTo>
                    <a:pt x="422" y="147"/>
                    <a:pt x="422" y="147"/>
                    <a:pt x="422" y="147"/>
                  </a:cubicBezTo>
                  <a:cubicBezTo>
                    <a:pt x="422" y="147"/>
                    <a:pt x="422" y="147"/>
                    <a:pt x="422" y="147"/>
                  </a:cubicBezTo>
                  <a:cubicBezTo>
                    <a:pt x="422" y="149"/>
                    <a:pt x="425" y="151"/>
                    <a:pt x="429" y="153"/>
                  </a:cubicBezTo>
                  <a:cubicBezTo>
                    <a:pt x="434" y="154"/>
                    <a:pt x="437" y="155"/>
                    <a:pt x="438" y="154"/>
                  </a:cubicBezTo>
                  <a:cubicBezTo>
                    <a:pt x="438" y="154"/>
                    <a:pt x="438" y="154"/>
                    <a:pt x="438" y="154"/>
                  </a:cubicBezTo>
                  <a:cubicBezTo>
                    <a:pt x="438" y="154"/>
                    <a:pt x="438" y="154"/>
                    <a:pt x="438" y="154"/>
                  </a:cubicBezTo>
                  <a:cubicBezTo>
                    <a:pt x="438" y="154"/>
                    <a:pt x="438" y="153"/>
                    <a:pt x="438" y="153"/>
                  </a:cubicBezTo>
                  <a:cubicBezTo>
                    <a:pt x="438" y="153"/>
                    <a:pt x="438" y="153"/>
                    <a:pt x="438" y="153"/>
                  </a:cubicBezTo>
                  <a:cubicBezTo>
                    <a:pt x="456" y="100"/>
                    <a:pt x="456" y="100"/>
                    <a:pt x="456" y="100"/>
                  </a:cubicBezTo>
                  <a:cubicBezTo>
                    <a:pt x="456" y="100"/>
                    <a:pt x="456" y="100"/>
                    <a:pt x="456" y="100"/>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7" y="160"/>
                    <a:pt x="461" y="161"/>
                    <a:pt x="465" y="161"/>
                  </a:cubicBezTo>
                  <a:cubicBezTo>
                    <a:pt x="470" y="161"/>
                    <a:pt x="474" y="160"/>
                    <a:pt x="474" y="159"/>
                  </a:cubicBezTo>
                  <a:cubicBezTo>
                    <a:pt x="474" y="159"/>
                    <a:pt x="474" y="159"/>
                    <a:pt x="474" y="159"/>
                  </a:cubicBezTo>
                  <a:cubicBezTo>
                    <a:pt x="474" y="159"/>
                    <a:pt x="474" y="159"/>
                    <a:pt x="474" y="159"/>
                  </a:cubicBezTo>
                  <a:cubicBezTo>
                    <a:pt x="474" y="159"/>
                    <a:pt x="474" y="159"/>
                    <a:pt x="474" y="159"/>
                  </a:cubicBezTo>
                  <a:cubicBezTo>
                    <a:pt x="474" y="159"/>
                    <a:pt x="474" y="159"/>
                    <a:pt x="474" y="159"/>
                  </a:cubicBezTo>
                  <a:cubicBezTo>
                    <a:pt x="474" y="100"/>
                    <a:pt x="474" y="100"/>
                    <a:pt x="474"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5" y="80"/>
                    <a:pt x="455" y="80"/>
                    <a:pt x="455" y="80"/>
                  </a:cubicBezTo>
                  <a:cubicBezTo>
                    <a:pt x="455" y="80"/>
                    <a:pt x="455" y="80"/>
                    <a:pt x="455" y="80"/>
                  </a:cubicBezTo>
                  <a:cubicBezTo>
                    <a:pt x="411" y="80"/>
                    <a:pt x="411" y="80"/>
                    <a:pt x="411" y="80"/>
                  </a:cubicBezTo>
                  <a:cubicBezTo>
                    <a:pt x="404" y="79"/>
                    <a:pt x="385" y="75"/>
                    <a:pt x="373" y="63"/>
                  </a:cubicBezTo>
                  <a:cubicBezTo>
                    <a:pt x="357" y="46"/>
                    <a:pt x="356" y="34"/>
                    <a:pt x="356" y="34"/>
                  </a:cubicBezTo>
                  <a:cubicBezTo>
                    <a:pt x="353" y="34"/>
                    <a:pt x="353" y="34"/>
                    <a:pt x="353" y="34"/>
                  </a:cubicBezTo>
                  <a:cubicBezTo>
                    <a:pt x="353" y="80"/>
                    <a:pt x="353" y="80"/>
                    <a:pt x="353" y="80"/>
                  </a:cubicBezTo>
                  <a:cubicBezTo>
                    <a:pt x="350" y="80"/>
                    <a:pt x="350" y="80"/>
                    <a:pt x="350" y="80"/>
                  </a:cubicBezTo>
                  <a:cubicBezTo>
                    <a:pt x="350" y="34"/>
                    <a:pt x="350" y="34"/>
                    <a:pt x="350" y="34"/>
                  </a:cubicBezTo>
                  <a:cubicBezTo>
                    <a:pt x="343" y="34"/>
                    <a:pt x="343" y="34"/>
                    <a:pt x="343" y="34"/>
                  </a:cubicBezTo>
                  <a:cubicBezTo>
                    <a:pt x="343" y="80"/>
                    <a:pt x="343" y="80"/>
                    <a:pt x="343" y="80"/>
                  </a:cubicBezTo>
                  <a:cubicBezTo>
                    <a:pt x="278" y="80"/>
                    <a:pt x="278" y="80"/>
                    <a:pt x="278" y="80"/>
                  </a:cubicBezTo>
                  <a:cubicBezTo>
                    <a:pt x="278" y="83"/>
                    <a:pt x="278" y="83"/>
                    <a:pt x="278" y="83"/>
                  </a:cubicBezTo>
                  <a:cubicBezTo>
                    <a:pt x="243" y="83"/>
                    <a:pt x="243" y="83"/>
                    <a:pt x="243" y="83"/>
                  </a:cubicBezTo>
                  <a:cubicBezTo>
                    <a:pt x="240" y="62"/>
                    <a:pt x="224" y="46"/>
                    <a:pt x="204" y="43"/>
                  </a:cubicBezTo>
                  <a:cubicBezTo>
                    <a:pt x="204" y="4"/>
                    <a:pt x="204" y="4"/>
                    <a:pt x="204" y="4"/>
                  </a:cubicBezTo>
                  <a:cubicBezTo>
                    <a:pt x="206" y="4"/>
                    <a:pt x="206" y="4"/>
                    <a:pt x="206" y="4"/>
                  </a:cubicBezTo>
                  <a:cubicBezTo>
                    <a:pt x="206" y="0"/>
                    <a:pt x="206" y="0"/>
                    <a:pt x="206" y="0"/>
                  </a:cubicBezTo>
                  <a:cubicBezTo>
                    <a:pt x="186" y="0"/>
                    <a:pt x="186" y="0"/>
                    <a:pt x="186" y="0"/>
                  </a:cubicBezTo>
                  <a:cubicBezTo>
                    <a:pt x="186" y="4"/>
                    <a:pt x="186" y="4"/>
                    <a:pt x="186" y="4"/>
                  </a:cubicBezTo>
                  <a:cubicBezTo>
                    <a:pt x="189" y="4"/>
                    <a:pt x="189" y="4"/>
                    <a:pt x="189" y="4"/>
                  </a:cubicBezTo>
                  <a:cubicBezTo>
                    <a:pt x="189" y="43"/>
                    <a:pt x="189" y="43"/>
                    <a:pt x="189" y="43"/>
                  </a:cubicBezTo>
                  <a:cubicBezTo>
                    <a:pt x="188" y="43"/>
                    <a:pt x="186" y="43"/>
                    <a:pt x="185" y="44"/>
                  </a:cubicBezTo>
                  <a:cubicBezTo>
                    <a:pt x="171" y="8"/>
                    <a:pt x="171" y="8"/>
                    <a:pt x="171" y="8"/>
                  </a:cubicBezTo>
                  <a:cubicBezTo>
                    <a:pt x="173" y="7"/>
                    <a:pt x="173" y="7"/>
                    <a:pt x="173" y="7"/>
                  </a:cubicBezTo>
                  <a:cubicBezTo>
                    <a:pt x="173" y="7"/>
                    <a:pt x="173" y="7"/>
                    <a:pt x="173" y="7"/>
                  </a:cubicBezTo>
                  <a:cubicBezTo>
                    <a:pt x="171" y="3"/>
                    <a:pt x="171" y="3"/>
                    <a:pt x="171" y="3"/>
                  </a:cubicBezTo>
                  <a:cubicBezTo>
                    <a:pt x="153" y="11"/>
                    <a:pt x="153" y="11"/>
                    <a:pt x="153" y="11"/>
                  </a:cubicBezTo>
                  <a:cubicBezTo>
                    <a:pt x="155" y="15"/>
                    <a:pt x="155" y="15"/>
                    <a:pt x="155" y="15"/>
                  </a:cubicBezTo>
                  <a:cubicBezTo>
                    <a:pt x="157" y="14"/>
                    <a:pt x="157" y="14"/>
                    <a:pt x="157" y="14"/>
                  </a:cubicBezTo>
                  <a:cubicBezTo>
                    <a:pt x="171" y="49"/>
                    <a:pt x="171" y="49"/>
                    <a:pt x="171" y="49"/>
                  </a:cubicBezTo>
                  <a:cubicBezTo>
                    <a:pt x="170" y="50"/>
                    <a:pt x="169" y="50"/>
                    <a:pt x="168" y="51"/>
                  </a:cubicBezTo>
                  <a:cubicBezTo>
                    <a:pt x="142" y="25"/>
                    <a:pt x="142" y="25"/>
                    <a:pt x="142" y="25"/>
                  </a:cubicBezTo>
                  <a:cubicBezTo>
                    <a:pt x="143" y="23"/>
                    <a:pt x="143" y="23"/>
                    <a:pt x="143" y="23"/>
                  </a:cubicBezTo>
                  <a:cubicBezTo>
                    <a:pt x="143" y="23"/>
                    <a:pt x="143" y="23"/>
                    <a:pt x="143" y="23"/>
                  </a:cubicBezTo>
                  <a:cubicBezTo>
                    <a:pt x="140" y="20"/>
                    <a:pt x="140" y="20"/>
                    <a:pt x="140" y="20"/>
                  </a:cubicBezTo>
                  <a:cubicBezTo>
                    <a:pt x="126" y="34"/>
                    <a:pt x="126" y="34"/>
                    <a:pt x="126" y="34"/>
                  </a:cubicBezTo>
                  <a:cubicBezTo>
                    <a:pt x="129" y="37"/>
                    <a:pt x="129" y="37"/>
                    <a:pt x="129" y="37"/>
                  </a:cubicBezTo>
                  <a:cubicBezTo>
                    <a:pt x="131" y="35"/>
                    <a:pt x="131" y="35"/>
                    <a:pt x="131" y="35"/>
                  </a:cubicBezTo>
                  <a:cubicBezTo>
                    <a:pt x="157" y="61"/>
                    <a:pt x="157" y="61"/>
                    <a:pt x="157" y="61"/>
                  </a:cubicBezTo>
                  <a:cubicBezTo>
                    <a:pt x="157" y="62"/>
                    <a:pt x="156" y="63"/>
                    <a:pt x="155" y="64"/>
                  </a:cubicBezTo>
                  <a:cubicBezTo>
                    <a:pt x="121" y="51"/>
                    <a:pt x="121" y="51"/>
                    <a:pt x="121" y="51"/>
                  </a:cubicBezTo>
                  <a:cubicBezTo>
                    <a:pt x="122" y="49"/>
                    <a:pt x="122" y="49"/>
                    <a:pt x="122" y="49"/>
                  </a:cubicBezTo>
                  <a:cubicBezTo>
                    <a:pt x="122" y="48"/>
                    <a:pt x="122" y="48"/>
                    <a:pt x="122" y="48"/>
                  </a:cubicBezTo>
                  <a:cubicBezTo>
                    <a:pt x="118" y="47"/>
                    <a:pt x="118" y="47"/>
                    <a:pt x="118" y="47"/>
                  </a:cubicBezTo>
                  <a:cubicBezTo>
                    <a:pt x="111" y="65"/>
                    <a:pt x="111" y="65"/>
                    <a:pt x="111" y="65"/>
                  </a:cubicBezTo>
                  <a:cubicBezTo>
                    <a:pt x="115" y="67"/>
                    <a:pt x="115" y="67"/>
                    <a:pt x="115" y="67"/>
                  </a:cubicBezTo>
                  <a:cubicBezTo>
                    <a:pt x="116" y="65"/>
                    <a:pt x="116" y="65"/>
                    <a:pt x="116" y="65"/>
                  </a:cubicBezTo>
                  <a:cubicBezTo>
                    <a:pt x="149" y="78"/>
                    <a:pt x="149" y="78"/>
                    <a:pt x="149" y="78"/>
                  </a:cubicBezTo>
                  <a:cubicBezTo>
                    <a:pt x="149" y="80"/>
                    <a:pt x="149" y="81"/>
                    <a:pt x="148" y="83"/>
                  </a:cubicBezTo>
                  <a:cubicBezTo>
                    <a:pt x="109" y="83"/>
                    <a:pt x="109" y="83"/>
                    <a:pt x="109" y="83"/>
                  </a:cubicBezTo>
                  <a:cubicBezTo>
                    <a:pt x="109" y="81"/>
                    <a:pt x="109" y="81"/>
                    <a:pt x="109" y="81"/>
                  </a:cubicBezTo>
                  <a:cubicBezTo>
                    <a:pt x="67" y="81"/>
                    <a:pt x="67" y="81"/>
                    <a:pt x="67" y="81"/>
                  </a:cubicBezTo>
                  <a:cubicBezTo>
                    <a:pt x="67" y="81"/>
                    <a:pt x="67" y="81"/>
                    <a:pt x="67" y="81"/>
                  </a:cubicBezTo>
                  <a:cubicBezTo>
                    <a:pt x="62" y="81"/>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8"/>
                    <a:pt x="59" y="278"/>
                  </a:cubicBezTo>
                  <a:cubicBezTo>
                    <a:pt x="59" y="282"/>
                    <a:pt x="62" y="286"/>
                    <a:pt x="67" y="286"/>
                  </a:cubicBezTo>
                  <a:cubicBezTo>
                    <a:pt x="67" y="286"/>
                    <a:pt x="67" y="286"/>
                    <a:pt x="67" y="286"/>
                  </a:cubicBezTo>
                  <a:cubicBezTo>
                    <a:pt x="108" y="286"/>
                    <a:pt x="108" y="286"/>
                    <a:pt x="108" y="286"/>
                  </a:cubicBezTo>
                  <a:cubicBezTo>
                    <a:pt x="108" y="286"/>
                    <a:pt x="108" y="286"/>
                    <a:pt x="108" y="286"/>
                  </a:cubicBezTo>
                  <a:cubicBezTo>
                    <a:pt x="184" y="286"/>
                    <a:pt x="184" y="286"/>
                    <a:pt x="184" y="286"/>
                  </a:cubicBezTo>
                  <a:cubicBezTo>
                    <a:pt x="184" y="286"/>
                    <a:pt x="184" y="286"/>
                    <a:pt x="184" y="286"/>
                  </a:cubicBezTo>
                  <a:cubicBezTo>
                    <a:pt x="187" y="286"/>
                    <a:pt x="187" y="286"/>
                    <a:pt x="187" y="286"/>
                  </a:cubicBezTo>
                  <a:cubicBezTo>
                    <a:pt x="187" y="307"/>
                    <a:pt x="187" y="307"/>
                    <a:pt x="187" y="307"/>
                  </a:cubicBezTo>
                  <a:cubicBezTo>
                    <a:pt x="184" y="307"/>
                    <a:pt x="184" y="307"/>
                    <a:pt x="184" y="307"/>
                  </a:cubicBezTo>
                  <a:cubicBezTo>
                    <a:pt x="184" y="307"/>
                    <a:pt x="184" y="307"/>
                    <a:pt x="184" y="307"/>
                  </a:cubicBezTo>
                  <a:cubicBezTo>
                    <a:pt x="153" y="307"/>
                    <a:pt x="153" y="307"/>
                    <a:pt x="153" y="307"/>
                  </a:cubicBezTo>
                  <a:cubicBezTo>
                    <a:pt x="152" y="307"/>
                    <a:pt x="152" y="307"/>
                    <a:pt x="152" y="307"/>
                  </a:cubicBezTo>
                  <a:cubicBezTo>
                    <a:pt x="147" y="307"/>
                    <a:pt x="144" y="311"/>
                    <a:pt x="144" y="315"/>
                  </a:cubicBezTo>
                  <a:cubicBezTo>
                    <a:pt x="144" y="315"/>
                    <a:pt x="144" y="315"/>
                    <a:pt x="144" y="315"/>
                  </a:cubicBezTo>
                  <a:cubicBezTo>
                    <a:pt x="144" y="326"/>
                    <a:pt x="144" y="326"/>
                    <a:pt x="144" y="326"/>
                  </a:cubicBezTo>
                  <a:cubicBezTo>
                    <a:pt x="144" y="326"/>
                    <a:pt x="144" y="326"/>
                    <a:pt x="144" y="326"/>
                  </a:cubicBezTo>
                  <a:cubicBezTo>
                    <a:pt x="144" y="351"/>
                    <a:pt x="144" y="351"/>
                    <a:pt x="144" y="351"/>
                  </a:cubicBezTo>
                  <a:cubicBezTo>
                    <a:pt x="86" y="351"/>
                    <a:pt x="86" y="351"/>
                    <a:pt x="86" y="351"/>
                  </a:cubicBezTo>
                  <a:cubicBezTo>
                    <a:pt x="86" y="400"/>
                    <a:pt x="86" y="400"/>
                    <a:pt x="86" y="400"/>
                  </a:cubicBezTo>
                  <a:cubicBezTo>
                    <a:pt x="102" y="418"/>
                    <a:pt x="102" y="418"/>
                    <a:pt x="102" y="418"/>
                  </a:cubicBezTo>
                  <a:cubicBezTo>
                    <a:pt x="102" y="451"/>
                    <a:pt x="102" y="451"/>
                    <a:pt x="102" y="451"/>
                  </a:cubicBezTo>
                  <a:cubicBezTo>
                    <a:pt x="121" y="459"/>
                    <a:pt x="121" y="459"/>
                    <a:pt x="121" y="459"/>
                  </a:cubicBezTo>
                  <a:cubicBezTo>
                    <a:pt x="121" y="505"/>
                    <a:pt x="121" y="505"/>
                    <a:pt x="121" y="505"/>
                  </a:cubicBezTo>
                  <a:cubicBezTo>
                    <a:pt x="38" y="520"/>
                    <a:pt x="7" y="539"/>
                    <a:pt x="4" y="540"/>
                  </a:cubicBezTo>
                  <a:cubicBezTo>
                    <a:pt x="0" y="541"/>
                    <a:pt x="19" y="544"/>
                    <a:pt x="46" y="556"/>
                  </a:cubicBezTo>
                  <a:cubicBezTo>
                    <a:pt x="80" y="572"/>
                    <a:pt x="75" y="581"/>
                    <a:pt x="75" y="581"/>
                  </a:cubicBezTo>
                  <a:cubicBezTo>
                    <a:pt x="75" y="581"/>
                    <a:pt x="135" y="543"/>
                    <a:pt x="263" y="520"/>
                  </a:cubicBezTo>
                  <a:cubicBezTo>
                    <a:pt x="329" y="509"/>
                    <a:pt x="450" y="504"/>
                    <a:pt x="495" y="512"/>
                  </a:cubicBezTo>
                  <a:cubicBezTo>
                    <a:pt x="495" y="512"/>
                    <a:pt x="460"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4" name="Freeform 70"/>
            <p:cNvSpPr>
              <a:spLocks noEditPoints="1"/>
            </p:cNvSpPr>
            <p:nvPr/>
          </p:nvSpPr>
          <p:spPr bwMode="auto">
            <a:xfrm>
              <a:off x="594" y="467"/>
              <a:ext cx="1846" cy="1852"/>
            </a:xfrm>
            <a:custGeom>
              <a:avLst/>
              <a:gdLst>
                <a:gd name="T0" fmla="*/ 483 w 967"/>
                <a:gd name="T1" fmla="*/ 953 h 967"/>
                <a:gd name="T2" fmla="*/ 13 w 967"/>
                <a:gd name="T3" fmla="*/ 483 h 967"/>
                <a:gd name="T4" fmla="*/ 483 w 967"/>
                <a:gd name="T5" fmla="*/ 12 h 967"/>
                <a:gd name="T6" fmla="*/ 954 w 967"/>
                <a:gd name="T7" fmla="*/ 483 h 967"/>
                <a:gd name="T8" fmla="*/ 483 w 967"/>
                <a:gd name="T9" fmla="*/ 953 h 967"/>
                <a:gd name="T10" fmla="*/ 483 w 967"/>
                <a:gd name="T11" fmla="*/ 0 h 967"/>
                <a:gd name="T12" fmla="*/ 0 w 967"/>
                <a:gd name="T13" fmla="*/ 483 h 967"/>
                <a:gd name="T14" fmla="*/ 483 w 967"/>
                <a:gd name="T15" fmla="*/ 967 h 967"/>
                <a:gd name="T16" fmla="*/ 967 w 967"/>
                <a:gd name="T17" fmla="*/ 483 h 967"/>
                <a:gd name="T18" fmla="*/ 483 w 967"/>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7" h="967">
                  <a:moveTo>
                    <a:pt x="483" y="953"/>
                  </a:moveTo>
                  <a:cubicBezTo>
                    <a:pt x="224" y="953"/>
                    <a:pt x="13" y="742"/>
                    <a:pt x="13" y="483"/>
                  </a:cubicBezTo>
                  <a:cubicBezTo>
                    <a:pt x="13" y="223"/>
                    <a:pt x="224" y="12"/>
                    <a:pt x="483" y="12"/>
                  </a:cubicBezTo>
                  <a:cubicBezTo>
                    <a:pt x="743" y="12"/>
                    <a:pt x="954" y="223"/>
                    <a:pt x="954" y="483"/>
                  </a:cubicBezTo>
                  <a:cubicBezTo>
                    <a:pt x="954" y="742"/>
                    <a:pt x="743" y="953"/>
                    <a:pt x="483" y="953"/>
                  </a:cubicBezTo>
                  <a:close/>
                  <a:moveTo>
                    <a:pt x="483" y="0"/>
                  </a:moveTo>
                  <a:cubicBezTo>
                    <a:pt x="216" y="0"/>
                    <a:pt x="0" y="216"/>
                    <a:pt x="0" y="483"/>
                  </a:cubicBezTo>
                  <a:cubicBezTo>
                    <a:pt x="0" y="751"/>
                    <a:pt x="216" y="967"/>
                    <a:pt x="483" y="967"/>
                  </a:cubicBezTo>
                  <a:cubicBezTo>
                    <a:pt x="750" y="967"/>
                    <a:pt x="967" y="751"/>
                    <a:pt x="967" y="483"/>
                  </a:cubicBezTo>
                  <a:cubicBezTo>
                    <a:pt x="967" y="216"/>
                    <a:pt x="750" y="0"/>
                    <a:pt x="4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5" name="Freeform 71"/>
            <p:cNvSpPr/>
            <p:nvPr/>
          </p:nvSpPr>
          <p:spPr bwMode="auto">
            <a:xfrm>
              <a:off x="802" y="1063"/>
              <a:ext cx="67" cy="61"/>
            </a:xfrm>
            <a:custGeom>
              <a:avLst/>
              <a:gdLst>
                <a:gd name="T0" fmla="*/ 23 w 35"/>
                <a:gd name="T1" fmla="*/ 3 h 32"/>
                <a:gd name="T2" fmla="*/ 10 w 35"/>
                <a:gd name="T3" fmla="*/ 1 h 32"/>
                <a:gd name="T4" fmla="*/ 2 w 35"/>
                <a:gd name="T5" fmla="*/ 9 h 32"/>
                <a:gd name="T6" fmla="*/ 2 w 35"/>
                <a:gd name="T7" fmla="*/ 21 h 32"/>
                <a:gd name="T8" fmla="*/ 12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3"/>
                    <a:pt x="4" y="5"/>
                    <a:pt x="2" y="9"/>
                  </a:cubicBezTo>
                  <a:cubicBezTo>
                    <a:pt x="0" y="13"/>
                    <a:pt x="0" y="17"/>
                    <a:pt x="2" y="21"/>
                  </a:cubicBezTo>
                  <a:cubicBezTo>
                    <a:pt x="3" y="24"/>
                    <a:pt x="6" y="27"/>
                    <a:pt x="12" y="29"/>
                  </a:cubicBezTo>
                  <a:cubicBezTo>
                    <a:pt x="17" y="32"/>
                    <a:pt x="21" y="32"/>
                    <a:pt x="25" y="31"/>
                  </a:cubicBezTo>
                  <a:cubicBezTo>
                    <a:pt x="29" y="29"/>
                    <a:pt x="32"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6" name="Freeform 72"/>
            <p:cNvSpPr/>
            <p:nvPr/>
          </p:nvSpPr>
          <p:spPr bwMode="auto">
            <a:xfrm>
              <a:off x="1392" y="1886"/>
              <a:ext cx="42" cy="77"/>
            </a:xfrm>
            <a:custGeom>
              <a:avLst/>
              <a:gdLst>
                <a:gd name="T0" fmla="*/ 22 w 22"/>
                <a:gd name="T1" fmla="*/ 0 h 40"/>
                <a:gd name="T2" fmla="*/ 22 w 22"/>
                <a:gd name="T3" fmla="*/ 40 h 40"/>
                <a:gd name="T4" fmla="*/ 12 w 22"/>
                <a:gd name="T5" fmla="*/ 40 h 40"/>
                <a:gd name="T6" fmla="*/ 12 w 22"/>
                <a:gd name="T7" fmla="*/ 14 h 40"/>
                <a:gd name="T8" fmla="*/ 6 w 22"/>
                <a:gd name="T9" fmla="*/ 17 h 40"/>
                <a:gd name="T10" fmla="*/ 0 w 22"/>
                <a:gd name="T11" fmla="*/ 20 h 40"/>
                <a:gd name="T12" fmla="*/ 0 w 22"/>
                <a:gd name="T13" fmla="*/ 11 h 40"/>
                <a:gd name="T14" fmla="*/ 9 w 22"/>
                <a:gd name="T15" fmla="*/ 7 h 40"/>
                <a:gd name="T16" fmla="*/ 14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2" y="40"/>
                    <a:pt x="12" y="40"/>
                    <a:pt x="12" y="40"/>
                  </a:cubicBezTo>
                  <a:cubicBezTo>
                    <a:pt x="12" y="14"/>
                    <a:pt x="12" y="14"/>
                    <a:pt x="12" y="14"/>
                  </a:cubicBezTo>
                  <a:cubicBezTo>
                    <a:pt x="10" y="15"/>
                    <a:pt x="8" y="17"/>
                    <a:pt x="6" y="17"/>
                  </a:cubicBezTo>
                  <a:cubicBezTo>
                    <a:pt x="5" y="18"/>
                    <a:pt x="3" y="19"/>
                    <a:pt x="0" y="20"/>
                  </a:cubicBezTo>
                  <a:cubicBezTo>
                    <a:pt x="0" y="11"/>
                    <a:pt x="0" y="11"/>
                    <a:pt x="0" y="11"/>
                  </a:cubicBezTo>
                  <a:cubicBezTo>
                    <a:pt x="4" y="10"/>
                    <a:pt x="7" y="8"/>
                    <a:pt x="9" y="7"/>
                  </a:cubicBezTo>
                  <a:cubicBezTo>
                    <a:pt x="11" y="5"/>
                    <a:pt x="12" y="3"/>
                    <a:pt x="14"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7" name="Freeform 73"/>
            <p:cNvSpPr>
              <a:spLocks noEditPoints="1"/>
            </p:cNvSpPr>
            <p:nvPr/>
          </p:nvSpPr>
          <p:spPr bwMode="auto">
            <a:xfrm>
              <a:off x="1453" y="1886"/>
              <a:ext cx="61" cy="77"/>
            </a:xfrm>
            <a:custGeom>
              <a:avLst/>
              <a:gdLst>
                <a:gd name="T0" fmla="*/ 21 w 32"/>
                <a:gd name="T1" fmla="*/ 14 h 40"/>
                <a:gd name="T2" fmla="*/ 19 w 32"/>
                <a:gd name="T3" fmla="*/ 9 h 40"/>
                <a:gd name="T4" fmla="*/ 16 w 32"/>
                <a:gd name="T5" fmla="*/ 7 h 40"/>
                <a:gd name="T6" fmla="*/ 12 w 32"/>
                <a:gd name="T7" fmla="*/ 9 h 40"/>
                <a:gd name="T8" fmla="*/ 11 w 32"/>
                <a:gd name="T9" fmla="*/ 14 h 40"/>
                <a:gd name="T10" fmla="*/ 12 w 32"/>
                <a:gd name="T11" fmla="*/ 19 h 40"/>
                <a:gd name="T12" fmla="*/ 16 w 32"/>
                <a:gd name="T13" fmla="*/ 20 h 40"/>
                <a:gd name="T14" fmla="*/ 20 w 32"/>
                <a:gd name="T15" fmla="*/ 19 h 40"/>
                <a:gd name="T16" fmla="*/ 21 w 32"/>
                <a:gd name="T17" fmla="*/ 14 h 40"/>
                <a:gd name="T18" fmla="*/ 1 w 32"/>
                <a:gd name="T19" fmla="*/ 31 h 40"/>
                <a:gd name="T20" fmla="*/ 12 w 32"/>
                <a:gd name="T21" fmla="*/ 30 h 40"/>
                <a:gd name="T22" fmla="*/ 13 w 32"/>
                <a:gd name="T23" fmla="*/ 33 h 40"/>
                <a:gd name="T24" fmla="*/ 16 w 32"/>
                <a:gd name="T25" fmla="*/ 34 h 40"/>
                <a:gd name="T26" fmla="*/ 20 w 32"/>
                <a:gd name="T27" fmla="*/ 31 h 40"/>
                <a:gd name="T28" fmla="*/ 21 w 32"/>
                <a:gd name="T29" fmla="*/ 23 h 40"/>
                <a:gd name="T30" fmla="*/ 18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5 w 32"/>
                <a:gd name="T45" fmla="*/ 2 h 40"/>
                <a:gd name="T46" fmla="*/ 30 w 32"/>
                <a:gd name="T47" fmla="*/ 9 h 40"/>
                <a:gd name="T48" fmla="*/ 32 w 32"/>
                <a:gd name="T49" fmla="*/ 20 h 40"/>
                <a:gd name="T50" fmla="*/ 28 w 32"/>
                <a:gd name="T51" fmla="*/ 36 h 40"/>
                <a:gd name="T52" fmla="*/ 16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1" y="10"/>
                    <a:pt x="19" y="9"/>
                  </a:cubicBezTo>
                  <a:cubicBezTo>
                    <a:pt x="18" y="8"/>
                    <a:pt x="17" y="7"/>
                    <a:pt x="16" y="7"/>
                  </a:cubicBezTo>
                  <a:cubicBezTo>
                    <a:pt x="14" y="7"/>
                    <a:pt x="13" y="8"/>
                    <a:pt x="12" y="9"/>
                  </a:cubicBezTo>
                  <a:cubicBezTo>
                    <a:pt x="11" y="10"/>
                    <a:pt x="11" y="11"/>
                    <a:pt x="11" y="14"/>
                  </a:cubicBezTo>
                  <a:cubicBezTo>
                    <a:pt x="11" y="16"/>
                    <a:pt x="11" y="17"/>
                    <a:pt x="12" y="19"/>
                  </a:cubicBezTo>
                  <a:cubicBezTo>
                    <a:pt x="13" y="20"/>
                    <a:pt x="14" y="20"/>
                    <a:pt x="16" y="20"/>
                  </a:cubicBezTo>
                  <a:cubicBezTo>
                    <a:pt x="17" y="20"/>
                    <a:pt x="19" y="20"/>
                    <a:pt x="20" y="19"/>
                  </a:cubicBezTo>
                  <a:cubicBezTo>
                    <a:pt x="21" y="18"/>
                    <a:pt x="21" y="16"/>
                    <a:pt x="21" y="14"/>
                  </a:cubicBezTo>
                  <a:close/>
                  <a:moveTo>
                    <a:pt x="1" y="31"/>
                  </a:moveTo>
                  <a:cubicBezTo>
                    <a:pt x="12" y="30"/>
                    <a:pt x="12" y="30"/>
                    <a:pt x="12" y="30"/>
                  </a:cubicBezTo>
                  <a:cubicBezTo>
                    <a:pt x="12" y="31"/>
                    <a:pt x="13" y="32"/>
                    <a:pt x="13" y="33"/>
                  </a:cubicBezTo>
                  <a:cubicBezTo>
                    <a:pt x="14" y="34"/>
                    <a:pt x="15" y="34"/>
                    <a:pt x="16" y="34"/>
                  </a:cubicBezTo>
                  <a:cubicBezTo>
                    <a:pt x="18" y="34"/>
                    <a:pt x="19" y="33"/>
                    <a:pt x="20" y="31"/>
                  </a:cubicBezTo>
                  <a:cubicBezTo>
                    <a:pt x="21" y="30"/>
                    <a:pt x="21" y="27"/>
                    <a:pt x="21" y="23"/>
                  </a:cubicBezTo>
                  <a:cubicBezTo>
                    <a:pt x="20" y="24"/>
                    <a:pt x="19" y="25"/>
                    <a:pt x="18" y="26"/>
                  </a:cubicBezTo>
                  <a:cubicBezTo>
                    <a:pt x="16" y="27"/>
                    <a:pt x="15" y="27"/>
                    <a:pt x="13" y="27"/>
                  </a:cubicBezTo>
                  <a:cubicBezTo>
                    <a:pt x="9" y="27"/>
                    <a:pt x="6" y="26"/>
                    <a:pt x="4" y="23"/>
                  </a:cubicBezTo>
                  <a:cubicBezTo>
                    <a:pt x="2" y="21"/>
                    <a:pt x="0" y="18"/>
                    <a:pt x="0" y="14"/>
                  </a:cubicBezTo>
                  <a:cubicBezTo>
                    <a:pt x="0" y="11"/>
                    <a:pt x="1" y="9"/>
                    <a:pt x="2" y="7"/>
                  </a:cubicBezTo>
                  <a:cubicBezTo>
                    <a:pt x="3" y="5"/>
                    <a:pt x="5" y="3"/>
                    <a:pt x="7" y="2"/>
                  </a:cubicBezTo>
                  <a:cubicBezTo>
                    <a:pt x="9" y="1"/>
                    <a:pt x="12" y="0"/>
                    <a:pt x="15" y="0"/>
                  </a:cubicBezTo>
                  <a:cubicBezTo>
                    <a:pt x="19" y="0"/>
                    <a:pt x="22" y="1"/>
                    <a:pt x="25" y="2"/>
                  </a:cubicBezTo>
                  <a:cubicBezTo>
                    <a:pt x="27" y="4"/>
                    <a:pt x="29" y="6"/>
                    <a:pt x="30" y="9"/>
                  </a:cubicBezTo>
                  <a:cubicBezTo>
                    <a:pt x="32" y="12"/>
                    <a:pt x="32" y="16"/>
                    <a:pt x="32" y="20"/>
                  </a:cubicBezTo>
                  <a:cubicBezTo>
                    <a:pt x="32" y="27"/>
                    <a:pt x="31" y="32"/>
                    <a:pt x="28" y="36"/>
                  </a:cubicBezTo>
                  <a:cubicBezTo>
                    <a:pt x="25" y="39"/>
                    <a:pt x="21" y="40"/>
                    <a:pt x="16" y="40"/>
                  </a:cubicBezTo>
                  <a:cubicBezTo>
                    <a:pt x="13" y="40"/>
                    <a:pt x="10" y="40"/>
                    <a:pt x="8" y="39"/>
                  </a:cubicBezTo>
                  <a:cubicBezTo>
                    <a:pt x="7" y="39"/>
                    <a:pt x="5" y="38"/>
                    <a:pt x="4" y="36"/>
                  </a:cubicBezTo>
                  <a:cubicBezTo>
                    <a:pt x="3"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8" name="Freeform 74"/>
            <p:cNvSpPr/>
            <p:nvPr/>
          </p:nvSpPr>
          <p:spPr bwMode="auto">
            <a:xfrm>
              <a:off x="1520" y="1888"/>
              <a:ext cx="61" cy="75"/>
            </a:xfrm>
            <a:custGeom>
              <a:avLst/>
              <a:gdLst>
                <a:gd name="T0" fmla="*/ 5 w 32"/>
                <a:gd name="T1" fmla="*/ 0 h 39"/>
                <a:gd name="T2" fmla="*/ 30 w 32"/>
                <a:gd name="T3" fmla="*/ 0 h 39"/>
                <a:gd name="T4" fmla="*/ 30 w 32"/>
                <a:gd name="T5" fmla="*/ 9 h 39"/>
                <a:gd name="T6" fmla="*/ 13 w 32"/>
                <a:gd name="T7" fmla="*/ 9 h 39"/>
                <a:gd name="T8" fmla="*/ 12 w 32"/>
                <a:gd name="T9" fmla="*/ 15 h 39"/>
                <a:gd name="T10" fmla="*/ 16 w 32"/>
                <a:gd name="T11" fmla="*/ 13 h 39"/>
                <a:gd name="T12" fmla="*/ 19 w 32"/>
                <a:gd name="T13" fmla="*/ 13 h 39"/>
                <a:gd name="T14" fmla="*/ 29 w 32"/>
                <a:gd name="T15" fmla="*/ 16 h 39"/>
                <a:gd name="T16" fmla="*/ 32 w 32"/>
                <a:gd name="T17" fmla="*/ 25 h 39"/>
                <a:gd name="T18" fmla="*/ 30 w 32"/>
                <a:gd name="T19" fmla="*/ 32 h 39"/>
                <a:gd name="T20" fmla="*/ 25 w 32"/>
                <a:gd name="T21" fmla="*/ 38 h 39"/>
                <a:gd name="T22" fmla="*/ 16 w 32"/>
                <a:gd name="T23" fmla="*/ 39 h 39"/>
                <a:gd name="T24" fmla="*/ 10 w 32"/>
                <a:gd name="T25" fmla="*/ 39 h 39"/>
                <a:gd name="T26" fmla="*/ 5 w 32"/>
                <a:gd name="T27" fmla="*/ 37 h 39"/>
                <a:gd name="T28" fmla="*/ 2 w 32"/>
                <a:gd name="T29" fmla="*/ 33 h 39"/>
                <a:gd name="T30" fmla="*/ 0 w 32"/>
                <a:gd name="T31" fmla="*/ 29 h 39"/>
                <a:gd name="T32" fmla="*/ 11 w 32"/>
                <a:gd name="T33" fmla="*/ 28 h 39"/>
                <a:gd name="T34" fmla="*/ 13 w 32"/>
                <a:gd name="T35" fmla="*/ 32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1 w 32"/>
                <a:gd name="T49" fmla="*/ 22 h 39"/>
                <a:gd name="T50" fmla="*/ 1 w 32"/>
                <a:gd name="T51" fmla="*/ 21 h 39"/>
                <a:gd name="T52" fmla="*/ 5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5" y="0"/>
                  </a:moveTo>
                  <a:cubicBezTo>
                    <a:pt x="30" y="0"/>
                    <a:pt x="30" y="0"/>
                    <a:pt x="30" y="0"/>
                  </a:cubicBezTo>
                  <a:cubicBezTo>
                    <a:pt x="30" y="9"/>
                    <a:pt x="30" y="9"/>
                    <a:pt x="30" y="9"/>
                  </a:cubicBezTo>
                  <a:cubicBezTo>
                    <a:pt x="13" y="9"/>
                    <a:pt x="13" y="9"/>
                    <a:pt x="13" y="9"/>
                  </a:cubicBezTo>
                  <a:cubicBezTo>
                    <a:pt x="12" y="15"/>
                    <a:pt x="12" y="15"/>
                    <a:pt x="12" y="15"/>
                  </a:cubicBezTo>
                  <a:cubicBezTo>
                    <a:pt x="13" y="14"/>
                    <a:pt x="14" y="14"/>
                    <a:pt x="16" y="13"/>
                  </a:cubicBezTo>
                  <a:cubicBezTo>
                    <a:pt x="17" y="13"/>
                    <a:pt x="18" y="13"/>
                    <a:pt x="19" y="13"/>
                  </a:cubicBezTo>
                  <a:cubicBezTo>
                    <a:pt x="23" y="13"/>
                    <a:pt x="26" y="14"/>
                    <a:pt x="29" y="16"/>
                  </a:cubicBezTo>
                  <a:cubicBezTo>
                    <a:pt x="31" y="19"/>
                    <a:pt x="32" y="22"/>
                    <a:pt x="32" y="25"/>
                  </a:cubicBezTo>
                  <a:cubicBezTo>
                    <a:pt x="32" y="28"/>
                    <a:pt x="32" y="30"/>
                    <a:pt x="30" y="32"/>
                  </a:cubicBezTo>
                  <a:cubicBezTo>
                    <a:pt x="29" y="35"/>
                    <a:pt x="27" y="36"/>
                    <a:pt x="25" y="38"/>
                  </a:cubicBezTo>
                  <a:cubicBezTo>
                    <a:pt x="23" y="39"/>
                    <a:pt x="20" y="39"/>
                    <a:pt x="16" y="39"/>
                  </a:cubicBezTo>
                  <a:cubicBezTo>
                    <a:pt x="14" y="39"/>
                    <a:pt x="12" y="39"/>
                    <a:pt x="10" y="39"/>
                  </a:cubicBezTo>
                  <a:cubicBezTo>
                    <a:pt x="8" y="38"/>
                    <a:pt x="6" y="38"/>
                    <a:pt x="5" y="37"/>
                  </a:cubicBezTo>
                  <a:cubicBezTo>
                    <a:pt x="4" y="36"/>
                    <a:pt x="3" y="35"/>
                    <a:pt x="2" y="33"/>
                  </a:cubicBezTo>
                  <a:cubicBezTo>
                    <a:pt x="1" y="32"/>
                    <a:pt x="1" y="31"/>
                    <a:pt x="0" y="29"/>
                  </a:cubicBezTo>
                  <a:cubicBezTo>
                    <a:pt x="11" y="28"/>
                    <a:pt x="11" y="28"/>
                    <a:pt x="11" y="28"/>
                  </a:cubicBezTo>
                  <a:cubicBezTo>
                    <a:pt x="11" y="29"/>
                    <a:pt x="12" y="31"/>
                    <a:pt x="13" y="32"/>
                  </a:cubicBezTo>
                  <a:cubicBezTo>
                    <a:pt x="14" y="33"/>
                    <a:pt x="15" y="33"/>
                    <a:pt x="16" y="33"/>
                  </a:cubicBezTo>
                  <a:cubicBezTo>
                    <a:pt x="18" y="33"/>
                    <a:pt x="19" y="32"/>
                    <a:pt x="20" y="31"/>
                  </a:cubicBezTo>
                  <a:cubicBezTo>
                    <a:pt x="21" y="30"/>
                    <a:pt x="21" y="28"/>
                    <a:pt x="21" y="26"/>
                  </a:cubicBezTo>
                  <a:cubicBezTo>
                    <a:pt x="21" y="24"/>
                    <a:pt x="21" y="22"/>
                    <a:pt x="20" y="21"/>
                  </a:cubicBezTo>
                  <a:cubicBezTo>
                    <a:pt x="19" y="20"/>
                    <a:pt x="18" y="19"/>
                    <a:pt x="16" y="19"/>
                  </a:cubicBezTo>
                  <a:cubicBezTo>
                    <a:pt x="15" y="19"/>
                    <a:pt x="14" y="20"/>
                    <a:pt x="13" y="20"/>
                  </a:cubicBezTo>
                  <a:cubicBezTo>
                    <a:pt x="12" y="21"/>
                    <a:pt x="11" y="21"/>
                    <a:pt x="11" y="22"/>
                  </a:cubicBezTo>
                  <a:cubicBezTo>
                    <a:pt x="1" y="21"/>
                    <a:pt x="1" y="21"/>
                    <a:pt x="1" y="21"/>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9" name="Freeform 75"/>
            <p:cNvSpPr/>
            <p:nvPr/>
          </p:nvSpPr>
          <p:spPr bwMode="auto">
            <a:xfrm>
              <a:off x="1587" y="1886"/>
              <a:ext cx="61" cy="77"/>
            </a:xfrm>
            <a:custGeom>
              <a:avLst/>
              <a:gdLst>
                <a:gd name="T0" fmla="*/ 11 w 32"/>
                <a:gd name="T1" fmla="*/ 12 h 40"/>
                <a:gd name="T2" fmla="*/ 0 w 32"/>
                <a:gd name="T3" fmla="*/ 11 h 40"/>
                <a:gd name="T4" fmla="*/ 5 w 32"/>
                <a:gd name="T5" fmla="*/ 3 h 40"/>
                <a:gd name="T6" fmla="*/ 16 w 32"/>
                <a:gd name="T7" fmla="*/ 0 h 40"/>
                <a:gd name="T8" fmla="*/ 26 w 32"/>
                <a:gd name="T9" fmla="*/ 3 h 40"/>
                <a:gd name="T10" fmla="*/ 30 w 32"/>
                <a:gd name="T11" fmla="*/ 10 h 40"/>
                <a:gd name="T12" fmla="*/ 28 w 32"/>
                <a:gd name="T13" fmla="*/ 15 h 40"/>
                <a:gd name="T14" fmla="*/ 24 w 32"/>
                <a:gd name="T15" fmla="*/ 19 h 40"/>
                <a:gd name="T16" fmla="*/ 28 w 32"/>
                <a:gd name="T17" fmla="*/ 20 h 40"/>
                <a:gd name="T18" fmla="*/ 31 w 32"/>
                <a:gd name="T19" fmla="*/ 23 h 40"/>
                <a:gd name="T20" fmla="*/ 32 w 32"/>
                <a:gd name="T21" fmla="*/ 28 h 40"/>
                <a:gd name="T22" fmla="*/ 30 w 32"/>
                <a:gd name="T23" fmla="*/ 34 h 40"/>
                <a:gd name="T24" fmla="*/ 25 w 32"/>
                <a:gd name="T25" fmla="*/ 39 h 40"/>
                <a:gd name="T26" fmla="*/ 16 w 32"/>
                <a:gd name="T27" fmla="*/ 40 h 40"/>
                <a:gd name="T28" fmla="*/ 8 w 32"/>
                <a:gd name="T29" fmla="*/ 39 h 40"/>
                <a:gd name="T30" fmla="*/ 3 w 32"/>
                <a:gd name="T31" fmla="*/ 36 h 40"/>
                <a:gd name="T32" fmla="*/ 0 w 32"/>
                <a:gd name="T33" fmla="*/ 30 h 40"/>
                <a:gd name="T34" fmla="*/ 11 w 32"/>
                <a:gd name="T35" fmla="*/ 28 h 40"/>
                <a:gd name="T36" fmla="*/ 13 w 32"/>
                <a:gd name="T37" fmla="*/ 33 h 40"/>
                <a:gd name="T38" fmla="*/ 16 w 32"/>
                <a:gd name="T39" fmla="*/ 34 h 40"/>
                <a:gd name="T40" fmla="*/ 20 w 32"/>
                <a:gd name="T41" fmla="*/ 32 h 40"/>
                <a:gd name="T42" fmla="*/ 21 w 32"/>
                <a:gd name="T43" fmla="*/ 28 h 40"/>
                <a:gd name="T44" fmla="*/ 20 w 32"/>
                <a:gd name="T45" fmla="*/ 24 h 40"/>
                <a:gd name="T46" fmla="*/ 16 w 32"/>
                <a:gd name="T47" fmla="*/ 23 h 40"/>
                <a:gd name="T48" fmla="*/ 12 w 32"/>
                <a:gd name="T49" fmla="*/ 23 h 40"/>
                <a:gd name="T50" fmla="*/ 13 w 32"/>
                <a:gd name="T51" fmla="*/ 15 h 40"/>
                <a:gd name="T52" fmla="*/ 14 w 32"/>
                <a:gd name="T53" fmla="*/ 16 h 40"/>
                <a:gd name="T54" fmla="*/ 18 w 32"/>
                <a:gd name="T55" fmla="*/ 14 h 40"/>
                <a:gd name="T56" fmla="*/ 19 w 32"/>
                <a:gd name="T57" fmla="*/ 11 h 40"/>
                <a:gd name="T58" fmla="*/ 18 w 32"/>
                <a:gd name="T59" fmla="*/ 8 h 40"/>
                <a:gd name="T60" fmla="*/ 15 w 32"/>
                <a:gd name="T61" fmla="*/ 7 h 40"/>
                <a:gd name="T62" fmla="*/ 12 w 32"/>
                <a:gd name="T63" fmla="*/ 8 h 40"/>
                <a:gd name="T64" fmla="*/ 11 w 32"/>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0">
                  <a:moveTo>
                    <a:pt x="11" y="12"/>
                  </a:moveTo>
                  <a:cubicBezTo>
                    <a:pt x="0" y="11"/>
                    <a:pt x="0" y="11"/>
                    <a:pt x="0" y="11"/>
                  </a:cubicBezTo>
                  <a:cubicBezTo>
                    <a:pt x="1" y="7"/>
                    <a:pt x="3" y="5"/>
                    <a:pt x="5" y="3"/>
                  </a:cubicBezTo>
                  <a:cubicBezTo>
                    <a:pt x="8" y="1"/>
                    <a:pt x="11" y="0"/>
                    <a:pt x="16" y="0"/>
                  </a:cubicBezTo>
                  <a:cubicBezTo>
                    <a:pt x="21" y="0"/>
                    <a:pt x="24" y="1"/>
                    <a:pt x="26" y="3"/>
                  </a:cubicBezTo>
                  <a:cubicBezTo>
                    <a:pt x="29" y="5"/>
                    <a:pt x="30" y="8"/>
                    <a:pt x="30" y="10"/>
                  </a:cubicBezTo>
                  <a:cubicBezTo>
                    <a:pt x="30" y="12"/>
                    <a:pt x="29" y="14"/>
                    <a:pt x="28" y="15"/>
                  </a:cubicBezTo>
                  <a:cubicBezTo>
                    <a:pt x="27" y="16"/>
                    <a:pt x="26" y="18"/>
                    <a:pt x="24" y="19"/>
                  </a:cubicBezTo>
                  <a:cubicBezTo>
                    <a:pt x="26" y="19"/>
                    <a:pt x="27" y="19"/>
                    <a:pt x="28" y="20"/>
                  </a:cubicBezTo>
                  <a:cubicBezTo>
                    <a:pt x="29" y="21"/>
                    <a:pt x="30" y="22"/>
                    <a:pt x="31" y="23"/>
                  </a:cubicBezTo>
                  <a:cubicBezTo>
                    <a:pt x="31" y="24"/>
                    <a:pt x="32" y="26"/>
                    <a:pt x="32" y="28"/>
                  </a:cubicBezTo>
                  <a:cubicBezTo>
                    <a:pt x="32" y="30"/>
                    <a:pt x="31" y="32"/>
                    <a:pt x="30" y="34"/>
                  </a:cubicBezTo>
                  <a:cubicBezTo>
                    <a:pt x="29" y="36"/>
                    <a:pt x="27" y="38"/>
                    <a:pt x="25" y="39"/>
                  </a:cubicBezTo>
                  <a:cubicBezTo>
                    <a:pt x="23" y="40"/>
                    <a:pt x="20" y="40"/>
                    <a:pt x="16" y="40"/>
                  </a:cubicBezTo>
                  <a:cubicBezTo>
                    <a:pt x="13" y="40"/>
                    <a:pt x="10" y="40"/>
                    <a:pt x="8" y="39"/>
                  </a:cubicBezTo>
                  <a:cubicBezTo>
                    <a:pt x="6" y="38"/>
                    <a:pt x="4" y="37"/>
                    <a:pt x="3" y="36"/>
                  </a:cubicBezTo>
                  <a:cubicBezTo>
                    <a:pt x="2" y="34"/>
                    <a:pt x="1" y="32"/>
                    <a:pt x="0" y="30"/>
                  </a:cubicBezTo>
                  <a:cubicBezTo>
                    <a:pt x="11" y="28"/>
                    <a:pt x="11" y="28"/>
                    <a:pt x="11" y="28"/>
                  </a:cubicBezTo>
                  <a:cubicBezTo>
                    <a:pt x="11" y="30"/>
                    <a:pt x="12" y="32"/>
                    <a:pt x="13" y="33"/>
                  </a:cubicBezTo>
                  <a:cubicBezTo>
                    <a:pt x="13" y="34"/>
                    <a:pt x="15" y="34"/>
                    <a:pt x="16" y="34"/>
                  </a:cubicBezTo>
                  <a:cubicBezTo>
                    <a:pt x="17" y="34"/>
                    <a:pt x="19" y="33"/>
                    <a:pt x="20" y="32"/>
                  </a:cubicBezTo>
                  <a:cubicBezTo>
                    <a:pt x="20" y="31"/>
                    <a:pt x="21" y="30"/>
                    <a:pt x="21" y="28"/>
                  </a:cubicBezTo>
                  <a:cubicBezTo>
                    <a:pt x="21" y="26"/>
                    <a:pt x="20" y="25"/>
                    <a:pt x="20" y="24"/>
                  </a:cubicBezTo>
                  <a:cubicBezTo>
                    <a:pt x="19" y="23"/>
                    <a:pt x="17" y="23"/>
                    <a:pt x="16" y="23"/>
                  </a:cubicBezTo>
                  <a:cubicBezTo>
                    <a:pt x="15" y="23"/>
                    <a:pt x="14" y="23"/>
                    <a:pt x="12" y="23"/>
                  </a:cubicBezTo>
                  <a:cubicBezTo>
                    <a:pt x="13" y="15"/>
                    <a:pt x="13" y="15"/>
                    <a:pt x="13" y="15"/>
                  </a:cubicBezTo>
                  <a:cubicBezTo>
                    <a:pt x="13" y="16"/>
                    <a:pt x="14" y="16"/>
                    <a:pt x="14" y="16"/>
                  </a:cubicBezTo>
                  <a:cubicBezTo>
                    <a:pt x="16" y="16"/>
                    <a:pt x="17" y="15"/>
                    <a:pt x="18" y="14"/>
                  </a:cubicBezTo>
                  <a:cubicBezTo>
                    <a:pt x="19" y="13"/>
                    <a:pt x="19" y="12"/>
                    <a:pt x="19" y="11"/>
                  </a:cubicBezTo>
                  <a:cubicBezTo>
                    <a:pt x="19" y="10"/>
                    <a:pt x="19" y="9"/>
                    <a:pt x="18" y="8"/>
                  </a:cubicBezTo>
                  <a:cubicBezTo>
                    <a:pt x="17" y="8"/>
                    <a:pt x="16" y="7"/>
                    <a:pt x="15" y="7"/>
                  </a:cubicBezTo>
                  <a:cubicBezTo>
                    <a:pt x="14" y="7"/>
                    <a:pt x="13" y="8"/>
                    <a:pt x="12" y="8"/>
                  </a:cubicBezTo>
                  <a:cubicBezTo>
                    <a:pt x="11" y="9"/>
                    <a:pt x="11" y="10"/>
                    <a:pt x="1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0" name="Freeform 76"/>
            <p:cNvSpPr/>
            <p:nvPr/>
          </p:nvSpPr>
          <p:spPr bwMode="auto">
            <a:xfrm>
              <a:off x="1079" y="1957"/>
              <a:ext cx="19" cy="10"/>
            </a:xfrm>
            <a:custGeom>
              <a:avLst/>
              <a:gdLst>
                <a:gd name="T0" fmla="*/ 0 w 19"/>
                <a:gd name="T1" fmla="*/ 10 h 10"/>
                <a:gd name="T2" fmla="*/ 9 w 19"/>
                <a:gd name="T3" fmla="*/ 8 h 10"/>
                <a:gd name="T4" fmla="*/ 19 w 19"/>
                <a:gd name="T5" fmla="*/ 6 h 10"/>
                <a:gd name="T6" fmla="*/ 13 w 19"/>
                <a:gd name="T7" fmla="*/ 2 h 10"/>
                <a:gd name="T8" fmla="*/ 7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9" y="8"/>
                  </a:lnTo>
                  <a:lnTo>
                    <a:pt x="19" y="6"/>
                  </a:lnTo>
                  <a:lnTo>
                    <a:pt x="13" y="2"/>
                  </a:lnTo>
                  <a:lnTo>
                    <a:pt x="7"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 name="Freeform 77"/>
            <p:cNvSpPr/>
            <p:nvPr/>
          </p:nvSpPr>
          <p:spPr bwMode="auto">
            <a:xfrm>
              <a:off x="1182" y="684"/>
              <a:ext cx="48" cy="36"/>
            </a:xfrm>
            <a:custGeom>
              <a:avLst/>
              <a:gdLst>
                <a:gd name="T0" fmla="*/ 22 w 25"/>
                <a:gd name="T1" fmla="*/ 11 h 19"/>
                <a:gd name="T2" fmla="*/ 24 w 25"/>
                <a:gd name="T3" fmla="*/ 8 h 19"/>
                <a:gd name="T4" fmla="*/ 24 w 25"/>
                <a:gd name="T5" fmla="*/ 4 h 19"/>
                <a:gd name="T6" fmla="*/ 21 w 25"/>
                <a:gd name="T7" fmla="*/ 1 h 19"/>
                <a:gd name="T8" fmla="*/ 16 w 25"/>
                <a:gd name="T9" fmla="*/ 1 h 19"/>
                <a:gd name="T10" fmla="*/ 8 w 25"/>
                <a:gd name="T11" fmla="*/ 4 h 19"/>
                <a:gd name="T12" fmla="*/ 0 w 25"/>
                <a:gd name="T13" fmla="*/ 7 h 19"/>
                <a:gd name="T14" fmla="*/ 5 w 25"/>
                <a:gd name="T15" fmla="*/ 19 h 19"/>
                <a:gd name="T16" fmla="*/ 13 w 25"/>
                <a:gd name="T17" fmla="*/ 16 h 19"/>
                <a:gd name="T18" fmla="*/ 22 w 25"/>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2" y="11"/>
                  </a:moveTo>
                  <a:cubicBezTo>
                    <a:pt x="23" y="10"/>
                    <a:pt x="24" y="9"/>
                    <a:pt x="24" y="8"/>
                  </a:cubicBezTo>
                  <a:cubicBezTo>
                    <a:pt x="25" y="7"/>
                    <a:pt x="25" y="5"/>
                    <a:pt x="24" y="4"/>
                  </a:cubicBezTo>
                  <a:cubicBezTo>
                    <a:pt x="23" y="2"/>
                    <a:pt x="22" y="1"/>
                    <a:pt x="21" y="1"/>
                  </a:cubicBezTo>
                  <a:cubicBezTo>
                    <a:pt x="19" y="0"/>
                    <a:pt x="18" y="0"/>
                    <a:pt x="16" y="1"/>
                  </a:cubicBezTo>
                  <a:cubicBezTo>
                    <a:pt x="15" y="1"/>
                    <a:pt x="13" y="2"/>
                    <a:pt x="8" y="4"/>
                  </a:cubicBezTo>
                  <a:cubicBezTo>
                    <a:pt x="0" y="7"/>
                    <a:pt x="0" y="7"/>
                    <a:pt x="0" y="7"/>
                  </a:cubicBezTo>
                  <a:cubicBezTo>
                    <a:pt x="5" y="19"/>
                    <a:pt x="5" y="19"/>
                    <a:pt x="5" y="19"/>
                  </a:cubicBezTo>
                  <a:cubicBezTo>
                    <a:pt x="13" y="16"/>
                    <a:pt x="13" y="16"/>
                    <a:pt x="13" y="16"/>
                  </a:cubicBezTo>
                  <a:cubicBezTo>
                    <a:pt x="18" y="14"/>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 name="Freeform 78"/>
            <p:cNvSpPr/>
            <p:nvPr/>
          </p:nvSpPr>
          <p:spPr bwMode="auto">
            <a:xfrm>
              <a:off x="2129" y="971"/>
              <a:ext cx="40" cy="46"/>
            </a:xfrm>
            <a:custGeom>
              <a:avLst/>
              <a:gdLst>
                <a:gd name="T0" fmla="*/ 10 w 21"/>
                <a:gd name="T1" fmla="*/ 22 h 24"/>
                <a:gd name="T2" fmla="*/ 14 w 21"/>
                <a:gd name="T3" fmla="*/ 24 h 24"/>
                <a:gd name="T4" fmla="*/ 18 w 21"/>
                <a:gd name="T5" fmla="*/ 23 h 24"/>
                <a:gd name="T6" fmla="*/ 20 w 21"/>
                <a:gd name="T7" fmla="*/ 19 h 24"/>
                <a:gd name="T8" fmla="*/ 20 w 21"/>
                <a:gd name="T9" fmla="*/ 14 h 24"/>
                <a:gd name="T10" fmla="*/ 16 w 21"/>
                <a:gd name="T11" fmla="*/ 7 h 24"/>
                <a:gd name="T12" fmla="*/ 11 w 21"/>
                <a:gd name="T13" fmla="*/ 0 h 24"/>
                <a:gd name="T14" fmla="*/ 0 w 21"/>
                <a:gd name="T15" fmla="*/ 6 h 24"/>
                <a:gd name="T16" fmla="*/ 4 w 21"/>
                <a:gd name="T17" fmla="*/ 14 h 24"/>
                <a:gd name="T18" fmla="*/ 10 w 21"/>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10" y="22"/>
                  </a:moveTo>
                  <a:cubicBezTo>
                    <a:pt x="11" y="23"/>
                    <a:pt x="12" y="24"/>
                    <a:pt x="14" y="24"/>
                  </a:cubicBezTo>
                  <a:cubicBezTo>
                    <a:pt x="15" y="24"/>
                    <a:pt x="16" y="24"/>
                    <a:pt x="18" y="23"/>
                  </a:cubicBezTo>
                  <a:cubicBezTo>
                    <a:pt x="19" y="22"/>
                    <a:pt x="20" y="21"/>
                    <a:pt x="20" y="19"/>
                  </a:cubicBezTo>
                  <a:cubicBezTo>
                    <a:pt x="21" y="18"/>
                    <a:pt x="21" y="16"/>
                    <a:pt x="20" y="14"/>
                  </a:cubicBezTo>
                  <a:cubicBezTo>
                    <a:pt x="19" y="14"/>
                    <a:pt x="18" y="11"/>
                    <a:pt x="16" y="7"/>
                  </a:cubicBezTo>
                  <a:cubicBezTo>
                    <a:pt x="11" y="0"/>
                    <a:pt x="11" y="0"/>
                    <a:pt x="11" y="0"/>
                  </a:cubicBezTo>
                  <a:cubicBezTo>
                    <a:pt x="0" y="6"/>
                    <a:pt x="0" y="6"/>
                    <a:pt x="0" y="6"/>
                  </a:cubicBezTo>
                  <a:cubicBezTo>
                    <a:pt x="4" y="14"/>
                    <a:pt x="4" y="14"/>
                    <a:pt x="4" y="14"/>
                  </a:cubicBezTo>
                  <a:cubicBezTo>
                    <a:pt x="7" y="18"/>
                    <a:pt x="9" y="21"/>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3" name="Freeform 79"/>
            <p:cNvSpPr/>
            <p:nvPr/>
          </p:nvSpPr>
          <p:spPr bwMode="auto">
            <a:xfrm>
              <a:off x="789" y="1157"/>
              <a:ext cx="40" cy="28"/>
            </a:xfrm>
            <a:custGeom>
              <a:avLst/>
              <a:gdLst>
                <a:gd name="T0" fmla="*/ 40 w 40"/>
                <a:gd name="T1" fmla="*/ 0 h 28"/>
                <a:gd name="T2" fmla="*/ 0 w 40"/>
                <a:gd name="T3" fmla="*/ 3 h 28"/>
                <a:gd name="T4" fmla="*/ 30 w 40"/>
                <a:gd name="T5" fmla="*/ 28 h 28"/>
                <a:gd name="T6" fmla="*/ 40 w 40"/>
                <a:gd name="T7" fmla="*/ 0 h 28"/>
              </a:gdLst>
              <a:ahLst/>
              <a:cxnLst>
                <a:cxn ang="0">
                  <a:pos x="T0" y="T1"/>
                </a:cxn>
                <a:cxn ang="0">
                  <a:pos x="T2" y="T3"/>
                </a:cxn>
                <a:cxn ang="0">
                  <a:pos x="T4" y="T5"/>
                </a:cxn>
                <a:cxn ang="0">
                  <a:pos x="T6" y="T7"/>
                </a:cxn>
              </a:cxnLst>
              <a:rect l="0" t="0" r="r" b="b"/>
              <a:pathLst>
                <a:path w="40" h="28">
                  <a:moveTo>
                    <a:pt x="40" y="0"/>
                  </a:moveTo>
                  <a:lnTo>
                    <a:pt x="0" y="3"/>
                  </a:lnTo>
                  <a:lnTo>
                    <a:pt x="30" y="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4" name="Freeform 80"/>
            <p:cNvSpPr/>
            <p:nvPr/>
          </p:nvSpPr>
          <p:spPr bwMode="auto">
            <a:xfrm>
              <a:off x="1590" y="2112"/>
              <a:ext cx="41" cy="63"/>
            </a:xfrm>
            <a:custGeom>
              <a:avLst/>
              <a:gdLst>
                <a:gd name="T0" fmla="*/ 8 w 21"/>
                <a:gd name="T1" fmla="*/ 10 h 33"/>
                <a:gd name="T2" fmla="*/ 4 w 21"/>
                <a:gd name="T3" fmla="*/ 12 h 33"/>
                <a:gd name="T4" fmla="*/ 2 w 21"/>
                <a:gd name="T5" fmla="*/ 15 h 33"/>
                <a:gd name="T6" fmla="*/ 1 w 21"/>
                <a:gd name="T7" fmla="*/ 20 h 33"/>
                <a:gd name="T8" fmla="*/ 1 w 21"/>
                <a:gd name="T9" fmla="*/ 23 h 33"/>
                <a:gd name="T10" fmla="*/ 2 w 21"/>
                <a:gd name="T11" fmla="*/ 27 h 33"/>
                <a:gd name="T12" fmla="*/ 9 w 21"/>
                <a:gd name="T13" fmla="*/ 32 h 33"/>
                <a:gd name="T14" fmla="*/ 13 w 21"/>
                <a:gd name="T15" fmla="*/ 33 h 33"/>
                <a:gd name="T16" fmla="*/ 16 w 21"/>
                <a:gd name="T17" fmla="*/ 33 h 33"/>
                <a:gd name="T18" fmla="*/ 19 w 21"/>
                <a:gd name="T19" fmla="*/ 30 h 33"/>
                <a:gd name="T20" fmla="*/ 20 w 21"/>
                <a:gd name="T21" fmla="*/ 27 h 33"/>
                <a:gd name="T22" fmla="*/ 21 w 21"/>
                <a:gd name="T23" fmla="*/ 25 h 33"/>
                <a:gd name="T24" fmla="*/ 20 w 21"/>
                <a:gd name="T25" fmla="*/ 20 h 33"/>
                <a:gd name="T26" fmla="*/ 14 w 21"/>
                <a:gd name="T27" fmla="*/ 16 h 33"/>
                <a:gd name="T28" fmla="*/ 15 w 21"/>
                <a:gd name="T29" fmla="*/ 12 h 33"/>
                <a:gd name="T30" fmla="*/ 17 w 21"/>
                <a:gd name="T31" fmla="*/ 11 h 33"/>
                <a:gd name="T32" fmla="*/ 18 w 21"/>
                <a:gd name="T33" fmla="*/ 8 h 33"/>
                <a:gd name="T34" fmla="*/ 18 w 21"/>
                <a:gd name="T35" fmla="*/ 5 h 33"/>
                <a:gd name="T36" fmla="*/ 18 w 21"/>
                <a:gd name="T37" fmla="*/ 2 h 33"/>
                <a:gd name="T38" fmla="*/ 15 w 21"/>
                <a:gd name="T39" fmla="*/ 3 h 33"/>
                <a:gd name="T40" fmla="*/ 10 w 21"/>
                <a:gd name="T41" fmla="*/ 8 h 33"/>
                <a:gd name="T42" fmla="*/ 9 w 21"/>
                <a:gd name="T43" fmla="*/ 9 h 33"/>
                <a:gd name="T44" fmla="*/ 8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8" y="10"/>
                  </a:moveTo>
                  <a:cubicBezTo>
                    <a:pt x="6" y="10"/>
                    <a:pt x="4" y="12"/>
                    <a:pt x="4" y="12"/>
                  </a:cubicBezTo>
                  <a:cubicBezTo>
                    <a:pt x="2" y="14"/>
                    <a:pt x="2" y="15"/>
                    <a:pt x="2" y="15"/>
                  </a:cubicBezTo>
                  <a:cubicBezTo>
                    <a:pt x="2" y="16"/>
                    <a:pt x="1" y="20"/>
                    <a:pt x="1" y="20"/>
                  </a:cubicBezTo>
                  <a:cubicBezTo>
                    <a:pt x="1" y="20"/>
                    <a:pt x="0" y="23"/>
                    <a:pt x="1" y="23"/>
                  </a:cubicBezTo>
                  <a:cubicBezTo>
                    <a:pt x="1" y="24"/>
                    <a:pt x="2" y="26"/>
                    <a:pt x="2" y="27"/>
                  </a:cubicBezTo>
                  <a:cubicBezTo>
                    <a:pt x="4" y="29"/>
                    <a:pt x="9" y="32"/>
                    <a:pt x="9" y="32"/>
                  </a:cubicBezTo>
                  <a:cubicBezTo>
                    <a:pt x="10" y="33"/>
                    <a:pt x="12" y="33"/>
                    <a:pt x="13" y="33"/>
                  </a:cubicBezTo>
                  <a:cubicBezTo>
                    <a:pt x="14" y="33"/>
                    <a:pt x="15" y="33"/>
                    <a:pt x="16" y="33"/>
                  </a:cubicBezTo>
                  <a:cubicBezTo>
                    <a:pt x="19" y="33"/>
                    <a:pt x="19" y="30"/>
                    <a:pt x="19" y="30"/>
                  </a:cubicBezTo>
                  <a:cubicBezTo>
                    <a:pt x="19" y="28"/>
                    <a:pt x="20" y="27"/>
                    <a:pt x="20" y="27"/>
                  </a:cubicBezTo>
                  <a:cubicBezTo>
                    <a:pt x="21" y="26"/>
                    <a:pt x="21" y="25"/>
                    <a:pt x="21" y="25"/>
                  </a:cubicBezTo>
                  <a:cubicBezTo>
                    <a:pt x="20" y="23"/>
                    <a:pt x="20" y="20"/>
                    <a:pt x="20" y="20"/>
                  </a:cubicBezTo>
                  <a:cubicBezTo>
                    <a:pt x="18" y="19"/>
                    <a:pt x="14" y="16"/>
                    <a:pt x="14" y="16"/>
                  </a:cubicBezTo>
                  <a:cubicBezTo>
                    <a:pt x="12" y="12"/>
                    <a:pt x="15" y="12"/>
                    <a:pt x="15" y="12"/>
                  </a:cubicBezTo>
                  <a:cubicBezTo>
                    <a:pt x="16" y="12"/>
                    <a:pt x="17" y="11"/>
                    <a:pt x="17" y="11"/>
                  </a:cubicBezTo>
                  <a:cubicBezTo>
                    <a:pt x="19" y="11"/>
                    <a:pt x="18" y="8"/>
                    <a:pt x="18" y="8"/>
                  </a:cubicBezTo>
                  <a:cubicBezTo>
                    <a:pt x="18" y="6"/>
                    <a:pt x="18" y="5"/>
                    <a:pt x="18" y="5"/>
                  </a:cubicBezTo>
                  <a:cubicBezTo>
                    <a:pt x="19" y="2"/>
                    <a:pt x="18" y="2"/>
                    <a:pt x="18" y="2"/>
                  </a:cubicBezTo>
                  <a:cubicBezTo>
                    <a:pt x="17" y="0"/>
                    <a:pt x="15" y="3"/>
                    <a:pt x="15" y="3"/>
                  </a:cubicBezTo>
                  <a:cubicBezTo>
                    <a:pt x="14" y="4"/>
                    <a:pt x="10" y="8"/>
                    <a:pt x="10" y="8"/>
                  </a:cubicBezTo>
                  <a:cubicBezTo>
                    <a:pt x="10" y="8"/>
                    <a:pt x="9" y="9"/>
                    <a:pt x="9" y="9"/>
                  </a:cubicBezTo>
                  <a:cubicBezTo>
                    <a:pt x="8" y="10"/>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5" name="Freeform 81"/>
            <p:cNvSpPr/>
            <p:nvPr/>
          </p:nvSpPr>
          <p:spPr bwMode="auto">
            <a:xfrm>
              <a:off x="1224" y="2049"/>
              <a:ext cx="9" cy="21"/>
            </a:xfrm>
            <a:custGeom>
              <a:avLst/>
              <a:gdLst>
                <a:gd name="T0" fmla="*/ 0 w 5"/>
                <a:gd name="T1" fmla="*/ 0 h 11"/>
                <a:gd name="T2" fmla="*/ 2 w 5"/>
                <a:gd name="T3" fmla="*/ 5 h 11"/>
                <a:gd name="T4" fmla="*/ 3 w 5"/>
                <a:gd name="T5" fmla="*/ 7 h 11"/>
                <a:gd name="T6" fmla="*/ 3 w 5"/>
                <a:gd name="T7" fmla="*/ 10 h 11"/>
                <a:gd name="T8" fmla="*/ 5 w 5"/>
                <a:gd name="T9" fmla="*/ 9 h 11"/>
                <a:gd name="T10" fmla="*/ 4 w 5"/>
                <a:gd name="T11" fmla="*/ 3 h 11"/>
                <a:gd name="T12" fmla="*/ 3 w 5"/>
                <a:gd name="T13" fmla="*/ 0 h 11"/>
                <a:gd name="T14" fmla="*/ 0 w 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0" y="0"/>
                  </a:moveTo>
                  <a:cubicBezTo>
                    <a:pt x="1" y="3"/>
                    <a:pt x="2" y="4"/>
                    <a:pt x="2" y="5"/>
                  </a:cubicBezTo>
                  <a:cubicBezTo>
                    <a:pt x="3" y="6"/>
                    <a:pt x="3" y="7"/>
                    <a:pt x="3" y="7"/>
                  </a:cubicBezTo>
                  <a:cubicBezTo>
                    <a:pt x="4" y="9"/>
                    <a:pt x="3" y="8"/>
                    <a:pt x="3" y="10"/>
                  </a:cubicBezTo>
                  <a:cubicBezTo>
                    <a:pt x="4" y="11"/>
                    <a:pt x="4" y="10"/>
                    <a:pt x="5" y="9"/>
                  </a:cubicBezTo>
                  <a:cubicBezTo>
                    <a:pt x="4" y="8"/>
                    <a:pt x="4" y="5"/>
                    <a:pt x="4" y="3"/>
                  </a:cubicBezTo>
                  <a:cubicBezTo>
                    <a:pt x="3" y="2"/>
                    <a:pt x="3" y="1"/>
                    <a:pt x="3" y="0"/>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6" name="Freeform 82"/>
            <p:cNvSpPr/>
            <p:nvPr/>
          </p:nvSpPr>
          <p:spPr bwMode="auto">
            <a:xfrm>
              <a:off x="1190" y="2064"/>
              <a:ext cx="34" cy="12"/>
            </a:xfrm>
            <a:custGeom>
              <a:avLst/>
              <a:gdLst>
                <a:gd name="T0" fmla="*/ 0 w 18"/>
                <a:gd name="T1" fmla="*/ 6 h 6"/>
                <a:gd name="T2" fmla="*/ 5 w 18"/>
                <a:gd name="T3" fmla="*/ 5 h 6"/>
                <a:gd name="T4" fmla="*/ 17 w 18"/>
                <a:gd name="T5" fmla="*/ 3 h 6"/>
                <a:gd name="T6" fmla="*/ 18 w 18"/>
                <a:gd name="T7" fmla="*/ 2 h 6"/>
                <a:gd name="T8" fmla="*/ 18 w 18"/>
                <a:gd name="T9" fmla="*/ 1 h 6"/>
                <a:gd name="T10" fmla="*/ 17 w 18"/>
                <a:gd name="T11" fmla="*/ 0 h 6"/>
                <a:gd name="T12" fmla="*/ 0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6"/>
                  </a:moveTo>
                  <a:cubicBezTo>
                    <a:pt x="1" y="6"/>
                    <a:pt x="4" y="5"/>
                    <a:pt x="5" y="5"/>
                  </a:cubicBezTo>
                  <a:cubicBezTo>
                    <a:pt x="9" y="5"/>
                    <a:pt x="15" y="4"/>
                    <a:pt x="17" y="3"/>
                  </a:cubicBezTo>
                  <a:cubicBezTo>
                    <a:pt x="18" y="2"/>
                    <a:pt x="18" y="2"/>
                    <a:pt x="18" y="2"/>
                  </a:cubicBezTo>
                  <a:cubicBezTo>
                    <a:pt x="18" y="1"/>
                    <a:pt x="18" y="1"/>
                    <a:pt x="18" y="1"/>
                  </a:cubicBezTo>
                  <a:cubicBezTo>
                    <a:pt x="18" y="1"/>
                    <a:pt x="18" y="0"/>
                    <a:pt x="17" y="0"/>
                  </a:cubicBezTo>
                  <a:cubicBezTo>
                    <a:pt x="13" y="3"/>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7" name="Freeform 83"/>
            <p:cNvSpPr/>
            <p:nvPr/>
          </p:nvSpPr>
          <p:spPr bwMode="auto">
            <a:xfrm>
              <a:off x="1671" y="647"/>
              <a:ext cx="63" cy="71"/>
            </a:xfrm>
            <a:custGeom>
              <a:avLst/>
              <a:gdLst>
                <a:gd name="T0" fmla="*/ 12 w 33"/>
                <a:gd name="T1" fmla="*/ 35 h 37"/>
                <a:gd name="T2" fmla="*/ 24 w 33"/>
                <a:gd name="T3" fmla="*/ 34 h 37"/>
                <a:gd name="T4" fmla="*/ 32 w 33"/>
                <a:gd name="T5" fmla="*/ 22 h 37"/>
                <a:gd name="T6" fmla="*/ 31 w 33"/>
                <a:gd name="T7" fmla="*/ 8 h 37"/>
                <a:gd name="T8" fmla="*/ 21 w 33"/>
                <a:gd name="T9" fmla="*/ 1 h 37"/>
                <a:gd name="T10" fmla="*/ 9 w 33"/>
                <a:gd name="T11" fmla="*/ 2 h 37"/>
                <a:gd name="T12" fmla="*/ 1 w 33"/>
                <a:gd name="T13" fmla="*/ 14 h 37"/>
                <a:gd name="T14" fmla="*/ 2 w 33"/>
                <a:gd name="T15" fmla="*/ 28 h 37"/>
                <a:gd name="T16" fmla="*/ 12 w 33"/>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12" y="35"/>
                  </a:moveTo>
                  <a:cubicBezTo>
                    <a:pt x="16" y="37"/>
                    <a:pt x="20" y="36"/>
                    <a:pt x="24" y="34"/>
                  </a:cubicBezTo>
                  <a:cubicBezTo>
                    <a:pt x="27" y="32"/>
                    <a:pt x="30" y="28"/>
                    <a:pt x="32" y="22"/>
                  </a:cubicBezTo>
                  <a:cubicBezTo>
                    <a:pt x="33" y="16"/>
                    <a:pt x="33" y="12"/>
                    <a:pt x="31" y="8"/>
                  </a:cubicBezTo>
                  <a:cubicBezTo>
                    <a:pt x="29" y="4"/>
                    <a:pt x="26" y="2"/>
                    <a:pt x="21" y="1"/>
                  </a:cubicBezTo>
                  <a:cubicBezTo>
                    <a:pt x="17" y="0"/>
                    <a:pt x="13" y="0"/>
                    <a:pt x="9" y="2"/>
                  </a:cubicBezTo>
                  <a:cubicBezTo>
                    <a:pt x="5" y="4"/>
                    <a:pt x="3" y="8"/>
                    <a:pt x="1" y="14"/>
                  </a:cubicBezTo>
                  <a:cubicBezTo>
                    <a:pt x="0" y="20"/>
                    <a:pt x="0" y="24"/>
                    <a:pt x="2" y="28"/>
                  </a:cubicBezTo>
                  <a:cubicBezTo>
                    <a:pt x="4" y="32"/>
                    <a:pt x="7" y="34"/>
                    <a:pt x="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8" name="Freeform 84"/>
            <p:cNvSpPr>
              <a:spLocks noEditPoints="1"/>
            </p:cNvSpPr>
            <p:nvPr/>
          </p:nvSpPr>
          <p:spPr bwMode="auto">
            <a:xfrm>
              <a:off x="653" y="521"/>
              <a:ext cx="1726" cy="1733"/>
            </a:xfrm>
            <a:custGeom>
              <a:avLst/>
              <a:gdLst>
                <a:gd name="T0" fmla="*/ 811 w 904"/>
                <a:gd name="T1" fmla="*/ 404 h 905"/>
                <a:gd name="T2" fmla="*/ 773 w 904"/>
                <a:gd name="T3" fmla="*/ 280 h 905"/>
                <a:gd name="T4" fmla="*/ 778 w 904"/>
                <a:gd name="T5" fmla="*/ 210 h 905"/>
                <a:gd name="T6" fmla="*/ 721 w 904"/>
                <a:gd name="T7" fmla="*/ 187 h 905"/>
                <a:gd name="T8" fmla="*/ 685 w 904"/>
                <a:gd name="T9" fmla="*/ 149 h 905"/>
                <a:gd name="T10" fmla="*/ 616 w 904"/>
                <a:gd name="T11" fmla="*/ 113 h 905"/>
                <a:gd name="T12" fmla="*/ 564 w 904"/>
                <a:gd name="T13" fmla="*/ 108 h 905"/>
                <a:gd name="T14" fmla="*/ 460 w 904"/>
                <a:gd name="T15" fmla="*/ 45 h 905"/>
                <a:gd name="T16" fmla="*/ 374 w 904"/>
                <a:gd name="T17" fmla="*/ 52 h 905"/>
                <a:gd name="T18" fmla="*/ 347 w 904"/>
                <a:gd name="T19" fmla="*/ 78 h 905"/>
                <a:gd name="T20" fmla="*/ 361 w 904"/>
                <a:gd name="T21" fmla="*/ 92 h 905"/>
                <a:gd name="T22" fmla="*/ 311 w 904"/>
                <a:gd name="T23" fmla="*/ 104 h 905"/>
                <a:gd name="T24" fmla="*/ 249 w 904"/>
                <a:gd name="T25" fmla="*/ 97 h 905"/>
                <a:gd name="T26" fmla="*/ 174 w 904"/>
                <a:gd name="T27" fmla="*/ 151 h 905"/>
                <a:gd name="T28" fmla="*/ 120 w 904"/>
                <a:gd name="T29" fmla="*/ 211 h 905"/>
                <a:gd name="T30" fmla="*/ 120 w 904"/>
                <a:gd name="T31" fmla="*/ 282 h 905"/>
                <a:gd name="T32" fmla="*/ 131 w 904"/>
                <a:gd name="T33" fmla="*/ 289 h 905"/>
                <a:gd name="T34" fmla="*/ 95 w 904"/>
                <a:gd name="T35" fmla="*/ 411 h 905"/>
                <a:gd name="T36" fmla="*/ 40 w 904"/>
                <a:gd name="T37" fmla="*/ 454 h 905"/>
                <a:gd name="T38" fmla="*/ 50 w 904"/>
                <a:gd name="T39" fmla="*/ 519 h 905"/>
                <a:gd name="T40" fmla="*/ 101 w 904"/>
                <a:gd name="T41" fmla="*/ 526 h 905"/>
                <a:gd name="T42" fmla="*/ 237 w 904"/>
                <a:gd name="T43" fmla="*/ 764 h 905"/>
                <a:gd name="T44" fmla="*/ 217 w 904"/>
                <a:gd name="T45" fmla="*/ 741 h 905"/>
                <a:gd name="T46" fmla="*/ 195 w 904"/>
                <a:gd name="T47" fmla="*/ 742 h 905"/>
                <a:gd name="T48" fmla="*/ 288 w 904"/>
                <a:gd name="T49" fmla="*/ 830 h 905"/>
                <a:gd name="T50" fmla="*/ 283 w 904"/>
                <a:gd name="T51" fmla="*/ 801 h 905"/>
                <a:gd name="T52" fmla="*/ 308 w 904"/>
                <a:gd name="T53" fmla="*/ 811 h 905"/>
                <a:gd name="T54" fmla="*/ 316 w 904"/>
                <a:gd name="T55" fmla="*/ 787 h 905"/>
                <a:gd name="T56" fmla="*/ 309 w 904"/>
                <a:gd name="T57" fmla="*/ 843 h 905"/>
                <a:gd name="T58" fmla="*/ 351 w 904"/>
                <a:gd name="T59" fmla="*/ 858 h 905"/>
                <a:gd name="T60" fmla="*/ 420 w 904"/>
                <a:gd name="T61" fmla="*/ 807 h 905"/>
                <a:gd name="T62" fmla="*/ 412 w 904"/>
                <a:gd name="T63" fmla="*/ 875 h 905"/>
                <a:gd name="T64" fmla="*/ 399 w 904"/>
                <a:gd name="T65" fmla="*/ 866 h 905"/>
                <a:gd name="T66" fmla="*/ 429 w 904"/>
                <a:gd name="T67" fmla="*/ 859 h 905"/>
                <a:gd name="T68" fmla="*/ 478 w 904"/>
                <a:gd name="T69" fmla="*/ 857 h 905"/>
                <a:gd name="T70" fmla="*/ 476 w 904"/>
                <a:gd name="T71" fmla="*/ 832 h 905"/>
                <a:gd name="T72" fmla="*/ 528 w 904"/>
                <a:gd name="T73" fmla="*/ 866 h 905"/>
                <a:gd name="T74" fmla="*/ 485 w 904"/>
                <a:gd name="T75" fmla="*/ 851 h 905"/>
                <a:gd name="T76" fmla="*/ 515 w 904"/>
                <a:gd name="T77" fmla="*/ 820 h 905"/>
                <a:gd name="T78" fmla="*/ 598 w 904"/>
                <a:gd name="T79" fmla="*/ 840 h 905"/>
                <a:gd name="T80" fmla="*/ 587 w 904"/>
                <a:gd name="T81" fmla="*/ 835 h 905"/>
                <a:gd name="T82" fmla="*/ 583 w 904"/>
                <a:gd name="T83" fmla="*/ 805 h 905"/>
                <a:gd name="T84" fmla="*/ 599 w 904"/>
                <a:gd name="T85" fmla="*/ 797 h 905"/>
                <a:gd name="T86" fmla="*/ 615 w 904"/>
                <a:gd name="T87" fmla="*/ 825 h 905"/>
                <a:gd name="T88" fmla="*/ 655 w 904"/>
                <a:gd name="T89" fmla="*/ 793 h 905"/>
                <a:gd name="T90" fmla="*/ 653 w 904"/>
                <a:gd name="T91" fmla="*/ 761 h 905"/>
                <a:gd name="T92" fmla="*/ 663 w 904"/>
                <a:gd name="T93" fmla="*/ 752 h 905"/>
                <a:gd name="T94" fmla="*/ 667 w 904"/>
                <a:gd name="T95" fmla="*/ 737 h 905"/>
                <a:gd name="T96" fmla="*/ 675 w 904"/>
                <a:gd name="T97" fmla="*/ 737 h 905"/>
                <a:gd name="T98" fmla="*/ 676 w 904"/>
                <a:gd name="T99" fmla="*/ 722 h 905"/>
                <a:gd name="T100" fmla="*/ 690 w 904"/>
                <a:gd name="T101" fmla="*/ 738 h 905"/>
                <a:gd name="T102" fmla="*/ 665 w 904"/>
                <a:gd name="T103" fmla="*/ 771 h 905"/>
                <a:gd name="T104" fmla="*/ 688 w 904"/>
                <a:gd name="T105" fmla="*/ 807 h 905"/>
                <a:gd name="T106" fmla="*/ 679 w 904"/>
                <a:gd name="T107" fmla="*/ 769 h 905"/>
                <a:gd name="T108" fmla="*/ 705 w 904"/>
                <a:gd name="T109" fmla="*/ 766 h 905"/>
                <a:gd name="T110" fmla="*/ 777 w 904"/>
                <a:gd name="T111" fmla="*/ 296 h 905"/>
                <a:gd name="T112" fmla="*/ 809 w 904"/>
                <a:gd name="T113" fmla="*/ 386 h 905"/>
                <a:gd name="T114" fmla="*/ 842 w 904"/>
                <a:gd name="T115" fmla="*/ 517 h 905"/>
                <a:gd name="T116" fmla="*/ 806 w 904"/>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905">
                  <a:moveTo>
                    <a:pt x="452" y="0"/>
                  </a:moveTo>
                  <a:cubicBezTo>
                    <a:pt x="202" y="0"/>
                    <a:pt x="0" y="203"/>
                    <a:pt x="0" y="453"/>
                  </a:cubicBezTo>
                  <a:cubicBezTo>
                    <a:pt x="0" y="703"/>
                    <a:pt x="202" y="905"/>
                    <a:pt x="452" y="905"/>
                  </a:cubicBezTo>
                  <a:cubicBezTo>
                    <a:pt x="702" y="905"/>
                    <a:pt x="904" y="703"/>
                    <a:pt x="904" y="453"/>
                  </a:cubicBezTo>
                  <a:cubicBezTo>
                    <a:pt x="904" y="203"/>
                    <a:pt x="702" y="0"/>
                    <a:pt x="452" y="0"/>
                  </a:cubicBezTo>
                  <a:close/>
                  <a:moveTo>
                    <a:pt x="857" y="430"/>
                  </a:moveTo>
                  <a:cubicBezTo>
                    <a:pt x="849" y="431"/>
                    <a:pt x="849" y="431"/>
                    <a:pt x="849" y="431"/>
                  </a:cubicBezTo>
                  <a:cubicBezTo>
                    <a:pt x="845" y="400"/>
                    <a:pt x="845" y="400"/>
                    <a:pt x="845" y="400"/>
                  </a:cubicBezTo>
                  <a:cubicBezTo>
                    <a:pt x="834" y="402"/>
                    <a:pt x="834" y="402"/>
                    <a:pt x="834" y="402"/>
                  </a:cubicBezTo>
                  <a:cubicBezTo>
                    <a:pt x="837" y="430"/>
                    <a:pt x="837" y="430"/>
                    <a:pt x="837" y="430"/>
                  </a:cubicBezTo>
                  <a:cubicBezTo>
                    <a:pt x="828" y="431"/>
                    <a:pt x="828" y="431"/>
                    <a:pt x="828" y="431"/>
                  </a:cubicBezTo>
                  <a:cubicBezTo>
                    <a:pt x="825" y="403"/>
                    <a:pt x="825" y="403"/>
                    <a:pt x="825" y="403"/>
                  </a:cubicBezTo>
                  <a:cubicBezTo>
                    <a:pt x="811" y="404"/>
                    <a:pt x="811" y="404"/>
                    <a:pt x="811" y="404"/>
                  </a:cubicBezTo>
                  <a:cubicBezTo>
                    <a:pt x="815" y="436"/>
                    <a:pt x="815" y="436"/>
                    <a:pt x="815" y="436"/>
                  </a:cubicBezTo>
                  <a:cubicBezTo>
                    <a:pt x="806" y="437"/>
                    <a:pt x="806" y="437"/>
                    <a:pt x="806" y="437"/>
                  </a:cubicBezTo>
                  <a:cubicBezTo>
                    <a:pt x="802" y="394"/>
                    <a:pt x="802" y="394"/>
                    <a:pt x="802" y="394"/>
                  </a:cubicBezTo>
                  <a:cubicBezTo>
                    <a:pt x="853" y="388"/>
                    <a:pt x="853" y="388"/>
                    <a:pt x="853" y="388"/>
                  </a:cubicBezTo>
                  <a:lnTo>
                    <a:pt x="857" y="430"/>
                  </a:lnTo>
                  <a:close/>
                  <a:moveTo>
                    <a:pt x="798" y="241"/>
                  </a:moveTo>
                  <a:cubicBezTo>
                    <a:pt x="801" y="246"/>
                    <a:pt x="803" y="250"/>
                    <a:pt x="804" y="253"/>
                  </a:cubicBezTo>
                  <a:cubicBezTo>
                    <a:pt x="804" y="256"/>
                    <a:pt x="804" y="258"/>
                    <a:pt x="803" y="261"/>
                  </a:cubicBezTo>
                  <a:cubicBezTo>
                    <a:pt x="802" y="264"/>
                    <a:pt x="800" y="266"/>
                    <a:pt x="797" y="267"/>
                  </a:cubicBezTo>
                  <a:cubicBezTo>
                    <a:pt x="794" y="270"/>
                    <a:pt x="791" y="270"/>
                    <a:pt x="787" y="269"/>
                  </a:cubicBezTo>
                  <a:cubicBezTo>
                    <a:pt x="784" y="268"/>
                    <a:pt x="780" y="266"/>
                    <a:pt x="777" y="262"/>
                  </a:cubicBezTo>
                  <a:cubicBezTo>
                    <a:pt x="777" y="265"/>
                    <a:pt x="777" y="267"/>
                    <a:pt x="777" y="270"/>
                  </a:cubicBezTo>
                  <a:cubicBezTo>
                    <a:pt x="776" y="272"/>
                    <a:pt x="775" y="275"/>
                    <a:pt x="773" y="280"/>
                  </a:cubicBezTo>
                  <a:cubicBezTo>
                    <a:pt x="768" y="291"/>
                    <a:pt x="768" y="291"/>
                    <a:pt x="768" y="291"/>
                  </a:cubicBezTo>
                  <a:cubicBezTo>
                    <a:pt x="761" y="279"/>
                    <a:pt x="761" y="279"/>
                    <a:pt x="761" y="279"/>
                  </a:cubicBezTo>
                  <a:cubicBezTo>
                    <a:pt x="766" y="266"/>
                    <a:pt x="766" y="266"/>
                    <a:pt x="766" y="266"/>
                  </a:cubicBezTo>
                  <a:cubicBezTo>
                    <a:pt x="768" y="262"/>
                    <a:pt x="769" y="259"/>
                    <a:pt x="769" y="257"/>
                  </a:cubicBezTo>
                  <a:cubicBezTo>
                    <a:pt x="770" y="256"/>
                    <a:pt x="770" y="254"/>
                    <a:pt x="770" y="253"/>
                  </a:cubicBezTo>
                  <a:cubicBezTo>
                    <a:pt x="769" y="252"/>
                    <a:pt x="768" y="250"/>
                    <a:pt x="767" y="248"/>
                  </a:cubicBezTo>
                  <a:cubicBezTo>
                    <a:pt x="766" y="246"/>
                    <a:pt x="766" y="246"/>
                    <a:pt x="766" y="246"/>
                  </a:cubicBezTo>
                  <a:cubicBezTo>
                    <a:pt x="747" y="257"/>
                    <a:pt x="747" y="257"/>
                    <a:pt x="747" y="257"/>
                  </a:cubicBezTo>
                  <a:cubicBezTo>
                    <a:pt x="741" y="247"/>
                    <a:pt x="741" y="247"/>
                    <a:pt x="741" y="247"/>
                  </a:cubicBezTo>
                  <a:cubicBezTo>
                    <a:pt x="785" y="220"/>
                    <a:pt x="785" y="220"/>
                    <a:pt x="785" y="220"/>
                  </a:cubicBezTo>
                  <a:lnTo>
                    <a:pt x="798" y="241"/>
                  </a:lnTo>
                  <a:close/>
                  <a:moveTo>
                    <a:pt x="750" y="176"/>
                  </a:moveTo>
                  <a:cubicBezTo>
                    <a:pt x="778" y="210"/>
                    <a:pt x="778" y="210"/>
                    <a:pt x="778" y="210"/>
                  </a:cubicBezTo>
                  <a:cubicBezTo>
                    <a:pt x="771" y="216"/>
                    <a:pt x="771" y="216"/>
                    <a:pt x="771" y="216"/>
                  </a:cubicBezTo>
                  <a:cubicBezTo>
                    <a:pt x="761" y="203"/>
                    <a:pt x="761" y="203"/>
                    <a:pt x="761" y="203"/>
                  </a:cubicBezTo>
                  <a:cubicBezTo>
                    <a:pt x="728" y="230"/>
                    <a:pt x="728" y="230"/>
                    <a:pt x="728" y="230"/>
                  </a:cubicBezTo>
                  <a:cubicBezTo>
                    <a:pt x="720" y="222"/>
                    <a:pt x="720" y="222"/>
                    <a:pt x="720" y="222"/>
                  </a:cubicBezTo>
                  <a:cubicBezTo>
                    <a:pt x="754" y="194"/>
                    <a:pt x="754" y="194"/>
                    <a:pt x="754" y="194"/>
                  </a:cubicBezTo>
                  <a:cubicBezTo>
                    <a:pt x="743" y="181"/>
                    <a:pt x="743" y="181"/>
                    <a:pt x="743" y="181"/>
                  </a:cubicBezTo>
                  <a:lnTo>
                    <a:pt x="750" y="176"/>
                  </a:lnTo>
                  <a:close/>
                  <a:moveTo>
                    <a:pt x="742" y="168"/>
                  </a:moveTo>
                  <a:cubicBezTo>
                    <a:pt x="736" y="174"/>
                    <a:pt x="736" y="174"/>
                    <a:pt x="736" y="174"/>
                  </a:cubicBezTo>
                  <a:cubicBezTo>
                    <a:pt x="713" y="153"/>
                    <a:pt x="713" y="153"/>
                    <a:pt x="713" y="153"/>
                  </a:cubicBezTo>
                  <a:cubicBezTo>
                    <a:pt x="706" y="162"/>
                    <a:pt x="706" y="162"/>
                    <a:pt x="706" y="162"/>
                  </a:cubicBezTo>
                  <a:cubicBezTo>
                    <a:pt x="726" y="181"/>
                    <a:pt x="726" y="181"/>
                    <a:pt x="726" y="181"/>
                  </a:cubicBezTo>
                  <a:cubicBezTo>
                    <a:pt x="721" y="187"/>
                    <a:pt x="721" y="187"/>
                    <a:pt x="721" y="187"/>
                  </a:cubicBezTo>
                  <a:cubicBezTo>
                    <a:pt x="700" y="168"/>
                    <a:pt x="700" y="168"/>
                    <a:pt x="700" y="168"/>
                  </a:cubicBezTo>
                  <a:cubicBezTo>
                    <a:pt x="690" y="178"/>
                    <a:pt x="690" y="178"/>
                    <a:pt x="690" y="178"/>
                  </a:cubicBezTo>
                  <a:cubicBezTo>
                    <a:pt x="713" y="200"/>
                    <a:pt x="713" y="200"/>
                    <a:pt x="713" y="200"/>
                  </a:cubicBezTo>
                  <a:cubicBezTo>
                    <a:pt x="708" y="206"/>
                    <a:pt x="708" y="206"/>
                    <a:pt x="708" y="206"/>
                  </a:cubicBezTo>
                  <a:cubicBezTo>
                    <a:pt x="676" y="177"/>
                    <a:pt x="676" y="177"/>
                    <a:pt x="676" y="177"/>
                  </a:cubicBezTo>
                  <a:cubicBezTo>
                    <a:pt x="711" y="139"/>
                    <a:pt x="711" y="139"/>
                    <a:pt x="711" y="139"/>
                  </a:cubicBezTo>
                  <a:lnTo>
                    <a:pt x="742" y="168"/>
                  </a:lnTo>
                  <a:close/>
                  <a:moveTo>
                    <a:pt x="664" y="106"/>
                  </a:moveTo>
                  <a:cubicBezTo>
                    <a:pt x="679" y="116"/>
                    <a:pt x="679" y="116"/>
                    <a:pt x="679" y="116"/>
                  </a:cubicBezTo>
                  <a:cubicBezTo>
                    <a:pt x="685" y="120"/>
                    <a:pt x="689" y="123"/>
                    <a:pt x="690" y="124"/>
                  </a:cubicBezTo>
                  <a:cubicBezTo>
                    <a:pt x="692" y="127"/>
                    <a:pt x="693" y="130"/>
                    <a:pt x="694" y="133"/>
                  </a:cubicBezTo>
                  <a:cubicBezTo>
                    <a:pt x="694" y="137"/>
                    <a:pt x="693" y="140"/>
                    <a:pt x="691" y="143"/>
                  </a:cubicBezTo>
                  <a:cubicBezTo>
                    <a:pt x="689" y="146"/>
                    <a:pt x="687" y="148"/>
                    <a:pt x="685" y="149"/>
                  </a:cubicBezTo>
                  <a:cubicBezTo>
                    <a:pt x="682" y="150"/>
                    <a:pt x="680" y="150"/>
                    <a:pt x="678" y="150"/>
                  </a:cubicBezTo>
                  <a:cubicBezTo>
                    <a:pt x="676" y="150"/>
                    <a:pt x="673" y="150"/>
                    <a:pt x="672" y="149"/>
                  </a:cubicBezTo>
                  <a:cubicBezTo>
                    <a:pt x="669" y="148"/>
                    <a:pt x="666" y="146"/>
                    <a:pt x="661" y="143"/>
                  </a:cubicBezTo>
                  <a:cubicBezTo>
                    <a:pt x="655" y="138"/>
                    <a:pt x="655" y="138"/>
                    <a:pt x="655" y="138"/>
                  </a:cubicBezTo>
                  <a:cubicBezTo>
                    <a:pt x="644" y="154"/>
                    <a:pt x="644" y="154"/>
                    <a:pt x="644" y="154"/>
                  </a:cubicBezTo>
                  <a:cubicBezTo>
                    <a:pt x="635" y="148"/>
                    <a:pt x="635" y="148"/>
                    <a:pt x="635" y="148"/>
                  </a:cubicBezTo>
                  <a:lnTo>
                    <a:pt x="664" y="106"/>
                  </a:lnTo>
                  <a:close/>
                  <a:moveTo>
                    <a:pt x="631" y="87"/>
                  </a:moveTo>
                  <a:cubicBezTo>
                    <a:pt x="628" y="95"/>
                    <a:pt x="628" y="95"/>
                    <a:pt x="628" y="95"/>
                  </a:cubicBezTo>
                  <a:cubicBezTo>
                    <a:pt x="603" y="84"/>
                    <a:pt x="603" y="84"/>
                    <a:pt x="603" y="84"/>
                  </a:cubicBezTo>
                  <a:cubicBezTo>
                    <a:pt x="598" y="95"/>
                    <a:pt x="598" y="95"/>
                    <a:pt x="598" y="95"/>
                  </a:cubicBezTo>
                  <a:cubicBezTo>
                    <a:pt x="620" y="105"/>
                    <a:pt x="620" y="105"/>
                    <a:pt x="620" y="105"/>
                  </a:cubicBezTo>
                  <a:cubicBezTo>
                    <a:pt x="616" y="113"/>
                    <a:pt x="616" y="113"/>
                    <a:pt x="616" y="113"/>
                  </a:cubicBezTo>
                  <a:cubicBezTo>
                    <a:pt x="594" y="103"/>
                    <a:pt x="594" y="103"/>
                    <a:pt x="594" y="103"/>
                  </a:cubicBezTo>
                  <a:cubicBezTo>
                    <a:pt x="585" y="124"/>
                    <a:pt x="585" y="124"/>
                    <a:pt x="585" y="124"/>
                  </a:cubicBezTo>
                  <a:cubicBezTo>
                    <a:pt x="575" y="119"/>
                    <a:pt x="575" y="119"/>
                    <a:pt x="575" y="119"/>
                  </a:cubicBezTo>
                  <a:cubicBezTo>
                    <a:pt x="596" y="72"/>
                    <a:pt x="596" y="72"/>
                    <a:pt x="596" y="72"/>
                  </a:cubicBezTo>
                  <a:lnTo>
                    <a:pt x="631" y="87"/>
                  </a:lnTo>
                  <a:close/>
                  <a:moveTo>
                    <a:pt x="523" y="77"/>
                  </a:moveTo>
                  <a:cubicBezTo>
                    <a:pt x="524" y="72"/>
                    <a:pt x="526" y="68"/>
                    <a:pt x="529" y="65"/>
                  </a:cubicBezTo>
                  <a:cubicBezTo>
                    <a:pt x="531" y="63"/>
                    <a:pt x="533" y="61"/>
                    <a:pt x="536" y="60"/>
                  </a:cubicBezTo>
                  <a:cubicBezTo>
                    <a:pt x="538" y="58"/>
                    <a:pt x="541" y="57"/>
                    <a:pt x="544" y="57"/>
                  </a:cubicBezTo>
                  <a:cubicBezTo>
                    <a:pt x="548" y="57"/>
                    <a:pt x="552" y="57"/>
                    <a:pt x="556" y="58"/>
                  </a:cubicBezTo>
                  <a:cubicBezTo>
                    <a:pt x="564" y="60"/>
                    <a:pt x="570" y="64"/>
                    <a:pt x="574" y="70"/>
                  </a:cubicBezTo>
                  <a:cubicBezTo>
                    <a:pt x="578" y="76"/>
                    <a:pt x="578" y="83"/>
                    <a:pt x="576" y="91"/>
                  </a:cubicBezTo>
                  <a:cubicBezTo>
                    <a:pt x="574" y="99"/>
                    <a:pt x="570" y="105"/>
                    <a:pt x="564" y="108"/>
                  </a:cubicBezTo>
                  <a:cubicBezTo>
                    <a:pt x="558" y="112"/>
                    <a:pt x="551" y="112"/>
                    <a:pt x="542" y="110"/>
                  </a:cubicBezTo>
                  <a:cubicBezTo>
                    <a:pt x="534" y="108"/>
                    <a:pt x="528" y="104"/>
                    <a:pt x="525" y="98"/>
                  </a:cubicBezTo>
                  <a:cubicBezTo>
                    <a:pt x="521" y="92"/>
                    <a:pt x="521" y="85"/>
                    <a:pt x="523" y="77"/>
                  </a:cubicBezTo>
                  <a:close/>
                  <a:moveTo>
                    <a:pt x="460" y="45"/>
                  </a:moveTo>
                  <a:cubicBezTo>
                    <a:pt x="472" y="66"/>
                    <a:pt x="472" y="66"/>
                    <a:pt x="472" y="66"/>
                  </a:cubicBezTo>
                  <a:cubicBezTo>
                    <a:pt x="486" y="46"/>
                    <a:pt x="486" y="46"/>
                    <a:pt x="486" y="46"/>
                  </a:cubicBezTo>
                  <a:cubicBezTo>
                    <a:pt x="499" y="47"/>
                    <a:pt x="499" y="47"/>
                    <a:pt x="499" y="47"/>
                  </a:cubicBezTo>
                  <a:cubicBezTo>
                    <a:pt x="477" y="76"/>
                    <a:pt x="477" y="76"/>
                    <a:pt x="477" y="76"/>
                  </a:cubicBezTo>
                  <a:cubicBezTo>
                    <a:pt x="475" y="97"/>
                    <a:pt x="475" y="97"/>
                    <a:pt x="475" y="97"/>
                  </a:cubicBezTo>
                  <a:cubicBezTo>
                    <a:pt x="464" y="97"/>
                    <a:pt x="464" y="97"/>
                    <a:pt x="464" y="97"/>
                  </a:cubicBezTo>
                  <a:cubicBezTo>
                    <a:pt x="465" y="75"/>
                    <a:pt x="465" y="75"/>
                    <a:pt x="465" y="75"/>
                  </a:cubicBezTo>
                  <a:cubicBezTo>
                    <a:pt x="446" y="44"/>
                    <a:pt x="446" y="44"/>
                    <a:pt x="446" y="44"/>
                  </a:cubicBezTo>
                  <a:lnTo>
                    <a:pt x="460" y="45"/>
                  </a:lnTo>
                  <a:close/>
                  <a:moveTo>
                    <a:pt x="440" y="44"/>
                  </a:moveTo>
                  <a:cubicBezTo>
                    <a:pt x="441" y="53"/>
                    <a:pt x="441" y="53"/>
                    <a:pt x="441" y="53"/>
                  </a:cubicBezTo>
                  <a:cubicBezTo>
                    <a:pt x="424" y="54"/>
                    <a:pt x="424" y="54"/>
                    <a:pt x="424" y="54"/>
                  </a:cubicBezTo>
                  <a:cubicBezTo>
                    <a:pt x="427" y="97"/>
                    <a:pt x="427" y="97"/>
                    <a:pt x="427" y="97"/>
                  </a:cubicBezTo>
                  <a:cubicBezTo>
                    <a:pt x="416" y="98"/>
                    <a:pt x="416" y="98"/>
                    <a:pt x="416" y="98"/>
                  </a:cubicBezTo>
                  <a:cubicBezTo>
                    <a:pt x="413" y="55"/>
                    <a:pt x="413" y="55"/>
                    <a:pt x="413" y="55"/>
                  </a:cubicBezTo>
                  <a:cubicBezTo>
                    <a:pt x="396" y="57"/>
                    <a:pt x="396" y="57"/>
                    <a:pt x="396" y="57"/>
                  </a:cubicBezTo>
                  <a:cubicBezTo>
                    <a:pt x="395" y="48"/>
                    <a:pt x="395" y="48"/>
                    <a:pt x="395" y="48"/>
                  </a:cubicBezTo>
                  <a:lnTo>
                    <a:pt x="440" y="44"/>
                  </a:lnTo>
                  <a:close/>
                  <a:moveTo>
                    <a:pt x="386" y="50"/>
                  </a:moveTo>
                  <a:cubicBezTo>
                    <a:pt x="394" y="101"/>
                    <a:pt x="394" y="101"/>
                    <a:pt x="394" y="101"/>
                  </a:cubicBezTo>
                  <a:cubicBezTo>
                    <a:pt x="383" y="103"/>
                    <a:pt x="383" y="103"/>
                    <a:pt x="383" y="103"/>
                  </a:cubicBezTo>
                  <a:cubicBezTo>
                    <a:pt x="374" y="52"/>
                    <a:pt x="374" y="52"/>
                    <a:pt x="374" y="52"/>
                  </a:cubicBezTo>
                  <a:lnTo>
                    <a:pt x="386" y="50"/>
                  </a:lnTo>
                  <a:close/>
                  <a:moveTo>
                    <a:pt x="324" y="71"/>
                  </a:moveTo>
                  <a:cubicBezTo>
                    <a:pt x="325" y="68"/>
                    <a:pt x="327" y="66"/>
                    <a:pt x="329" y="64"/>
                  </a:cubicBezTo>
                  <a:cubicBezTo>
                    <a:pt x="332" y="62"/>
                    <a:pt x="335" y="60"/>
                    <a:pt x="339" y="59"/>
                  </a:cubicBezTo>
                  <a:cubicBezTo>
                    <a:pt x="346" y="57"/>
                    <a:pt x="352" y="57"/>
                    <a:pt x="356" y="59"/>
                  </a:cubicBezTo>
                  <a:cubicBezTo>
                    <a:pt x="360" y="61"/>
                    <a:pt x="363" y="64"/>
                    <a:pt x="365" y="68"/>
                  </a:cubicBezTo>
                  <a:cubicBezTo>
                    <a:pt x="354" y="72"/>
                    <a:pt x="354" y="72"/>
                    <a:pt x="354" y="72"/>
                  </a:cubicBezTo>
                  <a:cubicBezTo>
                    <a:pt x="353" y="69"/>
                    <a:pt x="351" y="68"/>
                    <a:pt x="349" y="67"/>
                  </a:cubicBezTo>
                  <a:cubicBezTo>
                    <a:pt x="347" y="66"/>
                    <a:pt x="345" y="66"/>
                    <a:pt x="342" y="67"/>
                  </a:cubicBezTo>
                  <a:cubicBezTo>
                    <a:pt x="338" y="68"/>
                    <a:pt x="336" y="69"/>
                    <a:pt x="335" y="71"/>
                  </a:cubicBezTo>
                  <a:cubicBezTo>
                    <a:pt x="334" y="72"/>
                    <a:pt x="333" y="73"/>
                    <a:pt x="334" y="75"/>
                  </a:cubicBezTo>
                  <a:cubicBezTo>
                    <a:pt x="334" y="76"/>
                    <a:pt x="335" y="77"/>
                    <a:pt x="336" y="77"/>
                  </a:cubicBezTo>
                  <a:cubicBezTo>
                    <a:pt x="338" y="78"/>
                    <a:pt x="342" y="78"/>
                    <a:pt x="347" y="78"/>
                  </a:cubicBezTo>
                  <a:cubicBezTo>
                    <a:pt x="353" y="78"/>
                    <a:pt x="357" y="78"/>
                    <a:pt x="360" y="78"/>
                  </a:cubicBezTo>
                  <a:cubicBezTo>
                    <a:pt x="363" y="79"/>
                    <a:pt x="366" y="80"/>
                    <a:pt x="368" y="82"/>
                  </a:cubicBezTo>
                  <a:cubicBezTo>
                    <a:pt x="370" y="83"/>
                    <a:pt x="371" y="86"/>
                    <a:pt x="372" y="89"/>
                  </a:cubicBezTo>
                  <a:cubicBezTo>
                    <a:pt x="373" y="92"/>
                    <a:pt x="373" y="95"/>
                    <a:pt x="372" y="98"/>
                  </a:cubicBezTo>
                  <a:cubicBezTo>
                    <a:pt x="370" y="101"/>
                    <a:pt x="369" y="103"/>
                    <a:pt x="366" y="105"/>
                  </a:cubicBezTo>
                  <a:cubicBezTo>
                    <a:pt x="363" y="107"/>
                    <a:pt x="359" y="109"/>
                    <a:pt x="354" y="110"/>
                  </a:cubicBezTo>
                  <a:cubicBezTo>
                    <a:pt x="347" y="112"/>
                    <a:pt x="342" y="112"/>
                    <a:pt x="337" y="111"/>
                  </a:cubicBezTo>
                  <a:cubicBezTo>
                    <a:pt x="333" y="109"/>
                    <a:pt x="329" y="105"/>
                    <a:pt x="327" y="100"/>
                  </a:cubicBezTo>
                  <a:cubicBezTo>
                    <a:pt x="337" y="96"/>
                    <a:pt x="337" y="96"/>
                    <a:pt x="337" y="96"/>
                  </a:cubicBezTo>
                  <a:cubicBezTo>
                    <a:pt x="339" y="99"/>
                    <a:pt x="341" y="101"/>
                    <a:pt x="343" y="102"/>
                  </a:cubicBezTo>
                  <a:cubicBezTo>
                    <a:pt x="346" y="103"/>
                    <a:pt x="349" y="103"/>
                    <a:pt x="352" y="102"/>
                  </a:cubicBezTo>
                  <a:cubicBezTo>
                    <a:pt x="356" y="101"/>
                    <a:pt x="358" y="99"/>
                    <a:pt x="360" y="98"/>
                  </a:cubicBezTo>
                  <a:cubicBezTo>
                    <a:pt x="361" y="96"/>
                    <a:pt x="361" y="94"/>
                    <a:pt x="361" y="92"/>
                  </a:cubicBezTo>
                  <a:cubicBezTo>
                    <a:pt x="361" y="91"/>
                    <a:pt x="360" y="90"/>
                    <a:pt x="359" y="89"/>
                  </a:cubicBezTo>
                  <a:cubicBezTo>
                    <a:pt x="358" y="89"/>
                    <a:pt x="356" y="89"/>
                    <a:pt x="354" y="88"/>
                  </a:cubicBezTo>
                  <a:cubicBezTo>
                    <a:pt x="353" y="88"/>
                    <a:pt x="350" y="88"/>
                    <a:pt x="345" y="89"/>
                  </a:cubicBezTo>
                  <a:cubicBezTo>
                    <a:pt x="339" y="89"/>
                    <a:pt x="334" y="88"/>
                    <a:pt x="331" y="87"/>
                  </a:cubicBezTo>
                  <a:cubicBezTo>
                    <a:pt x="327" y="85"/>
                    <a:pt x="324" y="82"/>
                    <a:pt x="323" y="78"/>
                  </a:cubicBezTo>
                  <a:cubicBezTo>
                    <a:pt x="323" y="76"/>
                    <a:pt x="323" y="73"/>
                    <a:pt x="324" y="71"/>
                  </a:cubicBezTo>
                  <a:close/>
                  <a:moveTo>
                    <a:pt x="285" y="79"/>
                  </a:moveTo>
                  <a:cubicBezTo>
                    <a:pt x="291" y="77"/>
                    <a:pt x="295" y="75"/>
                    <a:pt x="298" y="75"/>
                  </a:cubicBezTo>
                  <a:cubicBezTo>
                    <a:pt x="301" y="75"/>
                    <a:pt x="304" y="76"/>
                    <a:pt x="306" y="77"/>
                  </a:cubicBezTo>
                  <a:cubicBezTo>
                    <a:pt x="308" y="79"/>
                    <a:pt x="310" y="81"/>
                    <a:pt x="312" y="83"/>
                  </a:cubicBezTo>
                  <a:cubicBezTo>
                    <a:pt x="313" y="87"/>
                    <a:pt x="313" y="90"/>
                    <a:pt x="312" y="94"/>
                  </a:cubicBezTo>
                  <a:cubicBezTo>
                    <a:pt x="311" y="97"/>
                    <a:pt x="308" y="100"/>
                    <a:pt x="304" y="103"/>
                  </a:cubicBezTo>
                  <a:cubicBezTo>
                    <a:pt x="306" y="103"/>
                    <a:pt x="309" y="103"/>
                    <a:pt x="311" y="104"/>
                  </a:cubicBezTo>
                  <a:cubicBezTo>
                    <a:pt x="313" y="105"/>
                    <a:pt x="316" y="107"/>
                    <a:pt x="320" y="109"/>
                  </a:cubicBezTo>
                  <a:cubicBezTo>
                    <a:pt x="331" y="116"/>
                    <a:pt x="331" y="116"/>
                    <a:pt x="331" y="116"/>
                  </a:cubicBezTo>
                  <a:cubicBezTo>
                    <a:pt x="318" y="121"/>
                    <a:pt x="318" y="121"/>
                    <a:pt x="318" y="121"/>
                  </a:cubicBezTo>
                  <a:cubicBezTo>
                    <a:pt x="306" y="114"/>
                    <a:pt x="306" y="114"/>
                    <a:pt x="306" y="114"/>
                  </a:cubicBezTo>
                  <a:cubicBezTo>
                    <a:pt x="302" y="112"/>
                    <a:pt x="299" y="110"/>
                    <a:pt x="297" y="110"/>
                  </a:cubicBezTo>
                  <a:cubicBezTo>
                    <a:pt x="296" y="109"/>
                    <a:pt x="295" y="109"/>
                    <a:pt x="293" y="109"/>
                  </a:cubicBezTo>
                  <a:cubicBezTo>
                    <a:pt x="292" y="109"/>
                    <a:pt x="290" y="110"/>
                    <a:pt x="288" y="111"/>
                  </a:cubicBezTo>
                  <a:cubicBezTo>
                    <a:pt x="286" y="112"/>
                    <a:pt x="286" y="112"/>
                    <a:pt x="286" y="112"/>
                  </a:cubicBezTo>
                  <a:cubicBezTo>
                    <a:pt x="295" y="132"/>
                    <a:pt x="295" y="132"/>
                    <a:pt x="295" y="132"/>
                  </a:cubicBezTo>
                  <a:cubicBezTo>
                    <a:pt x="284" y="136"/>
                    <a:pt x="284" y="136"/>
                    <a:pt x="284" y="136"/>
                  </a:cubicBezTo>
                  <a:cubicBezTo>
                    <a:pt x="263" y="89"/>
                    <a:pt x="263" y="89"/>
                    <a:pt x="263" y="89"/>
                  </a:cubicBezTo>
                  <a:lnTo>
                    <a:pt x="285" y="79"/>
                  </a:lnTo>
                  <a:close/>
                  <a:moveTo>
                    <a:pt x="249" y="97"/>
                  </a:moveTo>
                  <a:cubicBezTo>
                    <a:pt x="254" y="104"/>
                    <a:pt x="254" y="104"/>
                    <a:pt x="254" y="104"/>
                  </a:cubicBezTo>
                  <a:cubicBezTo>
                    <a:pt x="228" y="120"/>
                    <a:pt x="228" y="120"/>
                    <a:pt x="228" y="120"/>
                  </a:cubicBezTo>
                  <a:cubicBezTo>
                    <a:pt x="234" y="130"/>
                    <a:pt x="234" y="130"/>
                    <a:pt x="234" y="130"/>
                  </a:cubicBezTo>
                  <a:cubicBezTo>
                    <a:pt x="258" y="115"/>
                    <a:pt x="258" y="115"/>
                    <a:pt x="258" y="115"/>
                  </a:cubicBezTo>
                  <a:cubicBezTo>
                    <a:pt x="263" y="122"/>
                    <a:pt x="263" y="122"/>
                    <a:pt x="263" y="122"/>
                  </a:cubicBezTo>
                  <a:cubicBezTo>
                    <a:pt x="239" y="137"/>
                    <a:pt x="239" y="137"/>
                    <a:pt x="239" y="137"/>
                  </a:cubicBezTo>
                  <a:cubicBezTo>
                    <a:pt x="246" y="149"/>
                    <a:pt x="246" y="149"/>
                    <a:pt x="246" y="149"/>
                  </a:cubicBezTo>
                  <a:cubicBezTo>
                    <a:pt x="273" y="132"/>
                    <a:pt x="273" y="132"/>
                    <a:pt x="273" y="132"/>
                  </a:cubicBezTo>
                  <a:cubicBezTo>
                    <a:pt x="278" y="140"/>
                    <a:pt x="278" y="140"/>
                    <a:pt x="278" y="140"/>
                  </a:cubicBezTo>
                  <a:cubicBezTo>
                    <a:pt x="241" y="163"/>
                    <a:pt x="241" y="163"/>
                    <a:pt x="241" y="163"/>
                  </a:cubicBezTo>
                  <a:cubicBezTo>
                    <a:pt x="214" y="119"/>
                    <a:pt x="214" y="119"/>
                    <a:pt x="214" y="119"/>
                  </a:cubicBezTo>
                  <a:lnTo>
                    <a:pt x="249" y="97"/>
                  </a:lnTo>
                  <a:close/>
                  <a:moveTo>
                    <a:pt x="174" y="151"/>
                  </a:moveTo>
                  <a:cubicBezTo>
                    <a:pt x="210" y="171"/>
                    <a:pt x="210" y="171"/>
                    <a:pt x="210" y="171"/>
                  </a:cubicBezTo>
                  <a:cubicBezTo>
                    <a:pt x="196" y="133"/>
                    <a:pt x="196" y="133"/>
                    <a:pt x="196" y="133"/>
                  </a:cubicBezTo>
                  <a:cubicBezTo>
                    <a:pt x="205" y="125"/>
                    <a:pt x="205" y="125"/>
                    <a:pt x="205" y="125"/>
                  </a:cubicBezTo>
                  <a:cubicBezTo>
                    <a:pt x="223" y="178"/>
                    <a:pt x="223" y="178"/>
                    <a:pt x="223" y="178"/>
                  </a:cubicBezTo>
                  <a:cubicBezTo>
                    <a:pt x="213" y="186"/>
                    <a:pt x="213" y="186"/>
                    <a:pt x="213" y="186"/>
                  </a:cubicBezTo>
                  <a:cubicBezTo>
                    <a:pt x="165" y="159"/>
                    <a:pt x="165" y="159"/>
                    <a:pt x="165" y="159"/>
                  </a:cubicBezTo>
                  <a:lnTo>
                    <a:pt x="174" y="151"/>
                  </a:lnTo>
                  <a:close/>
                  <a:moveTo>
                    <a:pt x="159" y="166"/>
                  </a:moveTo>
                  <a:cubicBezTo>
                    <a:pt x="197" y="201"/>
                    <a:pt x="197" y="201"/>
                    <a:pt x="197" y="201"/>
                  </a:cubicBezTo>
                  <a:cubicBezTo>
                    <a:pt x="189" y="210"/>
                    <a:pt x="189" y="210"/>
                    <a:pt x="189" y="210"/>
                  </a:cubicBezTo>
                  <a:cubicBezTo>
                    <a:pt x="151" y="174"/>
                    <a:pt x="151" y="174"/>
                    <a:pt x="151" y="174"/>
                  </a:cubicBezTo>
                  <a:lnTo>
                    <a:pt x="159" y="166"/>
                  </a:lnTo>
                  <a:close/>
                  <a:moveTo>
                    <a:pt x="120" y="211"/>
                  </a:moveTo>
                  <a:cubicBezTo>
                    <a:pt x="162" y="214"/>
                    <a:pt x="162" y="214"/>
                    <a:pt x="162" y="214"/>
                  </a:cubicBezTo>
                  <a:cubicBezTo>
                    <a:pt x="134" y="193"/>
                    <a:pt x="134" y="193"/>
                    <a:pt x="134" y="193"/>
                  </a:cubicBezTo>
                  <a:cubicBezTo>
                    <a:pt x="141" y="185"/>
                    <a:pt x="141" y="185"/>
                    <a:pt x="141" y="185"/>
                  </a:cubicBezTo>
                  <a:cubicBezTo>
                    <a:pt x="182" y="216"/>
                    <a:pt x="182" y="216"/>
                    <a:pt x="182" y="216"/>
                  </a:cubicBezTo>
                  <a:cubicBezTo>
                    <a:pt x="175" y="225"/>
                    <a:pt x="175" y="225"/>
                    <a:pt x="175" y="225"/>
                  </a:cubicBezTo>
                  <a:cubicBezTo>
                    <a:pt x="134" y="223"/>
                    <a:pt x="134" y="223"/>
                    <a:pt x="134" y="223"/>
                  </a:cubicBezTo>
                  <a:cubicBezTo>
                    <a:pt x="160" y="244"/>
                    <a:pt x="160" y="244"/>
                    <a:pt x="160" y="244"/>
                  </a:cubicBezTo>
                  <a:cubicBezTo>
                    <a:pt x="154" y="252"/>
                    <a:pt x="154" y="252"/>
                    <a:pt x="154" y="252"/>
                  </a:cubicBezTo>
                  <a:cubicBezTo>
                    <a:pt x="113" y="220"/>
                    <a:pt x="113" y="220"/>
                    <a:pt x="113" y="220"/>
                  </a:cubicBezTo>
                  <a:lnTo>
                    <a:pt x="120" y="211"/>
                  </a:lnTo>
                  <a:close/>
                  <a:moveTo>
                    <a:pt x="87" y="264"/>
                  </a:moveTo>
                  <a:cubicBezTo>
                    <a:pt x="112" y="278"/>
                    <a:pt x="112" y="278"/>
                    <a:pt x="112" y="278"/>
                  </a:cubicBezTo>
                  <a:cubicBezTo>
                    <a:pt x="116" y="280"/>
                    <a:pt x="118" y="281"/>
                    <a:pt x="120" y="282"/>
                  </a:cubicBezTo>
                  <a:cubicBezTo>
                    <a:pt x="122" y="282"/>
                    <a:pt x="124" y="282"/>
                    <a:pt x="126" y="281"/>
                  </a:cubicBezTo>
                  <a:cubicBezTo>
                    <a:pt x="128" y="280"/>
                    <a:pt x="130" y="278"/>
                    <a:pt x="131" y="275"/>
                  </a:cubicBezTo>
                  <a:cubicBezTo>
                    <a:pt x="133" y="273"/>
                    <a:pt x="133" y="270"/>
                    <a:pt x="133" y="268"/>
                  </a:cubicBezTo>
                  <a:cubicBezTo>
                    <a:pt x="133" y="266"/>
                    <a:pt x="132" y="264"/>
                    <a:pt x="131" y="263"/>
                  </a:cubicBezTo>
                  <a:cubicBezTo>
                    <a:pt x="129" y="262"/>
                    <a:pt x="127" y="260"/>
                    <a:pt x="123" y="258"/>
                  </a:cubicBezTo>
                  <a:cubicBezTo>
                    <a:pt x="98" y="244"/>
                    <a:pt x="98" y="244"/>
                    <a:pt x="98" y="244"/>
                  </a:cubicBezTo>
                  <a:cubicBezTo>
                    <a:pt x="104" y="234"/>
                    <a:pt x="104" y="234"/>
                    <a:pt x="104" y="234"/>
                  </a:cubicBezTo>
                  <a:cubicBezTo>
                    <a:pt x="127" y="248"/>
                    <a:pt x="127" y="248"/>
                    <a:pt x="127" y="248"/>
                  </a:cubicBezTo>
                  <a:cubicBezTo>
                    <a:pt x="133" y="251"/>
                    <a:pt x="137" y="253"/>
                    <a:pt x="138" y="255"/>
                  </a:cubicBezTo>
                  <a:cubicBezTo>
                    <a:pt x="140" y="257"/>
                    <a:pt x="142" y="259"/>
                    <a:pt x="142" y="261"/>
                  </a:cubicBezTo>
                  <a:cubicBezTo>
                    <a:pt x="143" y="263"/>
                    <a:pt x="143" y="266"/>
                    <a:pt x="143" y="269"/>
                  </a:cubicBezTo>
                  <a:cubicBezTo>
                    <a:pt x="142" y="272"/>
                    <a:pt x="141" y="275"/>
                    <a:pt x="139" y="279"/>
                  </a:cubicBezTo>
                  <a:cubicBezTo>
                    <a:pt x="136" y="284"/>
                    <a:pt x="134" y="287"/>
                    <a:pt x="131" y="289"/>
                  </a:cubicBezTo>
                  <a:cubicBezTo>
                    <a:pt x="129" y="291"/>
                    <a:pt x="127" y="292"/>
                    <a:pt x="124" y="293"/>
                  </a:cubicBezTo>
                  <a:cubicBezTo>
                    <a:pt x="122" y="293"/>
                    <a:pt x="120" y="293"/>
                    <a:pt x="118" y="293"/>
                  </a:cubicBezTo>
                  <a:cubicBezTo>
                    <a:pt x="115" y="292"/>
                    <a:pt x="111" y="290"/>
                    <a:pt x="106" y="287"/>
                  </a:cubicBezTo>
                  <a:cubicBezTo>
                    <a:pt x="82" y="274"/>
                    <a:pt x="82" y="274"/>
                    <a:pt x="82" y="274"/>
                  </a:cubicBezTo>
                  <a:lnTo>
                    <a:pt x="87" y="264"/>
                  </a:lnTo>
                  <a:close/>
                  <a:moveTo>
                    <a:pt x="44" y="402"/>
                  </a:moveTo>
                  <a:cubicBezTo>
                    <a:pt x="82" y="384"/>
                    <a:pt x="82" y="384"/>
                    <a:pt x="82" y="384"/>
                  </a:cubicBezTo>
                  <a:cubicBezTo>
                    <a:pt x="47" y="379"/>
                    <a:pt x="47" y="379"/>
                    <a:pt x="47" y="379"/>
                  </a:cubicBezTo>
                  <a:cubicBezTo>
                    <a:pt x="49" y="368"/>
                    <a:pt x="49" y="368"/>
                    <a:pt x="49" y="368"/>
                  </a:cubicBezTo>
                  <a:cubicBezTo>
                    <a:pt x="100" y="376"/>
                    <a:pt x="100" y="376"/>
                    <a:pt x="100" y="376"/>
                  </a:cubicBezTo>
                  <a:cubicBezTo>
                    <a:pt x="98" y="388"/>
                    <a:pt x="98" y="388"/>
                    <a:pt x="98" y="388"/>
                  </a:cubicBezTo>
                  <a:cubicBezTo>
                    <a:pt x="61" y="405"/>
                    <a:pt x="61" y="405"/>
                    <a:pt x="61" y="405"/>
                  </a:cubicBezTo>
                  <a:cubicBezTo>
                    <a:pt x="95" y="411"/>
                    <a:pt x="95" y="411"/>
                    <a:pt x="95" y="411"/>
                  </a:cubicBezTo>
                  <a:cubicBezTo>
                    <a:pt x="93" y="421"/>
                    <a:pt x="93" y="421"/>
                    <a:pt x="93" y="421"/>
                  </a:cubicBezTo>
                  <a:cubicBezTo>
                    <a:pt x="42" y="413"/>
                    <a:pt x="42" y="413"/>
                    <a:pt x="42" y="413"/>
                  </a:cubicBezTo>
                  <a:lnTo>
                    <a:pt x="44" y="402"/>
                  </a:lnTo>
                  <a:close/>
                  <a:moveTo>
                    <a:pt x="42" y="427"/>
                  </a:moveTo>
                  <a:cubicBezTo>
                    <a:pt x="93" y="430"/>
                    <a:pt x="93" y="430"/>
                    <a:pt x="93" y="430"/>
                  </a:cubicBezTo>
                  <a:cubicBezTo>
                    <a:pt x="93" y="441"/>
                    <a:pt x="93" y="441"/>
                    <a:pt x="93" y="441"/>
                  </a:cubicBezTo>
                  <a:cubicBezTo>
                    <a:pt x="41" y="439"/>
                    <a:pt x="41" y="439"/>
                    <a:pt x="41" y="439"/>
                  </a:cubicBezTo>
                  <a:lnTo>
                    <a:pt x="42" y="427"/>
                  </a:lnTo>
                  <a:close/>
                  <a:moveTo>
                    <a:pt x="42" y="488"/>
                  </a:moveTo>
                  <a:cubicBezTo>
                    <a:pt x="62" y="486"/>
                    <a:pt x="62" y="486"/>
                    <a:pt x="62" y="486"/>
                  </a:cubicBezTo>
                  <a:cubicBezTo>
                    <a:pt x="61" y="464"/>
                    <a:pt x="61" y="464"/>
                    <a:pt x="61" y="464"/>
                  </a:cubicBezTo>
                  <a:cubicBezTo>
                    <a:pt x="41" y="465"/>
                    <a:pt x="41" y="465"/>
                    <a:pt x="41" y="465"/>
                  </a:cubicBezTo>
                  <a:cubicBezTo>
                    <a:pt x="40" y="454"/>
                    <a:pt x="40" y="454"/>
                    <a:pt x="40" y="454"/>
                  </a:cubicBezTo>
                  <a:cubicBezTo>
                    <a:pt x="92" y="451"/>
                    <a:pt x="92" y="451"/>
                    <a:pt x="92" y="451"/>
                  </a:cubicBezTo>
                  <a:cubicBezTo>
                    <a:pt x="92" y="462"/>
                    <a:pt x="92" y="462"/>
                    <a:pt x="92" y="462"/>
                  </a:cubicBezTo>
                  <a:cubicBezTo>
                    <a:pt x="70" y="463"/>
                    <a:pt x="70" y="463"/>
                    <a:pt x="70" y="463"/>
                  </a:cubicBezTo>
                  <a:cubicBezTo>
                    <a:pt x="71" y="486"/>
                    <a:pt x="71" y="486"/>
                    <a:pt x="71" y="486"/>
                  </a:cubicBezTo>
                  <a:cubicBezTo>
                    <a:pt x="94" y="485"/>
                    <a:pt x="94" y="485"/>
                    <a:pt x="94" y="485"/>
                  </a:cubicBezTo>
                  <a:cubicBezTo>
                    <a:pt x="94" y="496"/>
                    <a:pt x="94" y="496"/>
                    <a:pt x="94" y="496"/>
                  </a:cubicBezTo>
                  <a:cubicBezTo>
                    <a:pt x="43" y="499"/>
                    <a:pt x="43" y="499"/>
                    <a:pt x="43" y="499"/>
                  </a:cubicBezTo>
                  <a:lnTo>
                    <a:pt x="42" y="488"/>
                  </a:lnTo>
                  <a:close/>
                  <a:moveTo>
                    <a:pt x="98" y="546"/>
                  </a:moveTo>
                  <a:cubicBezTo>
                    <a:pt x="94" y="552"/>
                    <a:pt x="88" y="555"/>
                    <a:pt x="80" y="557"/>
                  </a:cubicBezTo>
                  <a:cubicBezTo>
                    <a:pt x="72" y="559"/>
                    <a:pt x="65" y="558"/>
                    <a:pt x="59" y="554"/>
                  </a:cubicBezTo>
                  <a:cubicBezTo>
                    <a:pt x="54" y="550"/>
                    <a:pt x="50" y="544"/>
                    <a:pt x="48" y="536"/>
                  </a:cubicBezTo>
                  <a:cubicBezTo>
                    <a:pt x="47" y="530"/>
                    <a:pt x="48" y="524"/>
                    <a:pt x="50" y="519"/>
                  </a:cubicBezTo>
                  <a:cubicBezTo>
                    <a:pt x="52" y="516"/>
                    <a:pt x="55" y="513"/>
                    <a:pt x="58" y="511"/>
                  </a:cubicBezTo>
                  <a:cubicBezTo>
                    <a:pt x="63" y="522"/>
                    <a:pt x="63" y="522"/>
                    <a:pt x="63" y="522"/>
                  </a:cubicBezTo>
                  <a:cubicBezTo>
                    <a:pt x="61" y="523"/>
                    <a:pt x="59" y="525"/>
                    <a:pt x="58" y="527"/>
                  </a:cubicBezTo>
                  <a:cubicBezTo>
                    <a:pt x="57" y="529"/>
                    <a:pt x="56" y="532"/>
                    <a:pt x="57" y="535"/>
                  </a:cubicBezTo>
                  <a:cubicBezTo>
                    <a:pt x="58" y="539"/>
                    <a:pt x="60" y="542"/>
                    <a:pt x="63" y="544"/>
                  </a:cubicBezTo>
                  <a:cubicBezTo>
                    <a:pt x="67" y="546"/>
                    <a:pt x="71" y="547"/>
                    <a:pt x="77" y="546"/>
                  </a:cubicBezTo>
                  <a:cubicBezTo>
                    <a:pt x="84" y="544"/>
                    <a:pt x="88" y="542"/>
                    <a:pt x="90" y="539"/>
                  </a:cubicBezTo>
                  <a:cubicBezTo>
                    <a:pt x="92" y="536"/>
                    <a:pt x="93" y="532"/>
                    <a:pt x="92" y="528"/>
                  </a:cubicBezTo>
                  <a:cubicBezTo>
                    <a:pt x="91" y="525"/>
                    <a:pt x="90" y="523"/>
                    <a:pt x="88" y="521"/>
                  </a:cubicBezTo>
                  <a:cubicBezTo>
                    <a:pt x="86" y="519"/>
                    <a:pt x="83" y="518"/>
                    <a:pt x="79" y="518"/>
                  </a:cubicBezTo>
                  <a:cubicBezTo>
                    <a:pt x="80" y="506"/>
                    <a:pt x="80" y="506"/>
                    <a:pt x="80" y="506"/>
                  </a:cubicBezTo>
                  <a:cubicBezTo>
                    <a:pt x="85" y="507"/>
                    <a:pt x="90" y="509"/>
                    <a:pt x="94" y="512"/>
                  </a:cubicBezTo>
                  <a:cubicBezTo>
                    <a:pt x="97" y="515"/>
                    <a:pt x="100" y="520"/>
                    <a:pt x="101" y="526"/>
                  </a:cubicBezTo>
                  <a:cubicBezTo>
                    <a:pt x="102" y="534"/>
                    <a:pt x="101" y="540"/>
                    <a:pt x="98" y="546"/>
                  </a:cubicBezTo>
                  <a:close/>
                  <a:moveTo>
                    <a:pt x="114" y="330"/>
                  </a:moveTo>
                  <a:cubicBezTo>
                    <a:pt x="101" y="331"/>
                    <a:pt x="101" y="331"/>
                    <a:pt x="101" y="331"/>
                  </a:cubicBezTo>
                  <a:cubicBezTo>
                    <a:pt x="94" y="353"/>
                    <a:pt x="94" y="353"/>
                    <a:pt x="94" y="353"/>
                  </a:cubicBezTo>
                  <a:cubicBezTo>
                    <a:pt x="104" y="361"/>
                    <a:pt x="104" y="361"/>
                    <a:pt x="104" y="361"/>
                  </a:cubicBezTo>
                  <a:cubicBezTo>
                    <a:pt x="100" y="373"/>
                    <a:pt x="100" y="373"/>
                    <a:pt x="100" y="373"/>
                  </a:cubicBezTo>
                  <a:cubicBezTo>
                    <a:pt x="58" y="336"/>
                    <a:pt x="58" y="336"/>
                    <a:pt x="58" y="336"/>
                  </a:cubicBezTo>
                  <a:cubicBezTo>
                    <a:pt x="62" y="325"/>
                    <a:pt x="62" y="325"/>
                    <a:pt x="62" y="325"/>
                  </a:cubicBezTo>
                  <a:cubicBezTo>
                    <a:pt x="118" y="318"/>
                    <a:pt x="118" y="318"/>
                    <a:pt x="118" y="318"/>
                  </a:cubicBezTo>
                  <a:lnTo>
                    <a:pt x="114" y="330"/>
                  </a:lnTo>
                  <a:close/>
                  <a:moveTo>
                    <a:pt x="252" y="762"/>
                  </a:moveTo>
                  <a:cubicBezTo>
                    <a:pt x="251" y="763"/>
                    <a:pt x="251" y="764"/>
                    <a:pt x="250" y="764"/>
                  </a:cubicBezTo>
                  <a:cubicBezTo>
                    <a:pt x="248" y="766"/>
                    <a:pt x="238" y="764"/>
                    <a:pt x="237" y="764"/>
                  </a:cubicBezTo>
                  <a:cubicBezTo>
                    <a:pt x="233" y="764"/>
                    <a:pt x="231" y="764"/>
                    <a:pt x="230" y="766"/>
                  </a:cubicBezTo>
                  <a:cubicBezTo>
                    <a:pt x="231" y="767"/>
                    <a:pt x="230" y="770"/>
                    <a:pt x="228" y="770"/>
                  </a:cubicBezTo>
                  <a:cubicBezTo>
                    <a:pt x="226" y="770"/>
                    <a:pt x="222" y="768"/>
                    <a:pt x="218" y="768"/>
                  </a:cubicBezTo>
                  <a:cubicBezTo>
                    <a:pt x="217" y="768"/>
                    <a:pt x="216" y="768"/>
                    <a:pt x="215" y="768"/>
                  </a:cubicBezTo>
                  <a:cubicBezTo>
                    <a:pt x="205" y="781"/>
                    <a:pt x="196" y="792"/>
                    <a:pt x="185" y="805"/>
                  </a:cubicBezTo>
                  <a:cubicBezTo>
                    <a:pt x="184" y="804"/>
                    <a:pt x="183" y="805"/>
                    <a:pt x="182" y="805"/>
                  </a:cubicBezTo>
                  <a:cubicBezTo>
                    <a:pt x="191" y="793"/>
                    <a:pt x="199" y="779"/>
                    <a:pt x="208" y="766"/>
                  </a:cubicBezTo>
                  <a:cubicBezTo>
                    <a:pt x="208" y="765"/>
                    <a:pt x="207" y="764"/>
                    <a:pt x="207" y="763"/>
                  </a:cubicBezTo>
                  <a:cubicBezTo>
                    <a:pt x="207" y="761"/>
                    <a:pt x="209" y="758"/>
                    <a:pt x="211" y="758"/>
                  </a:cubicBezTo>
                  <a:cubicBezTo>
                    <a:pt x="211" y="758"/>
                    <a:pt x="212" y="758"/>
                    <a:pt x="213" y="758"/>
                  </a:cubicBezTo>
                  <a:cubicBezTo>
                    <a:pt x="218" y="750"/>
                    <a:pt x="218" y="750"/>
                    <a:pt x="220" y="748"/>
                  </a:cubicBezTo>
                  <a:cubicBezTo>
                    <a:pt x="219" y="746"/>
                    <a:pt x="210" y="743"/>
                    <a:pt x="212" y="741"/>
                  </a:cubicBezTo>
                  <a:cubicBezTo>
                    <a:pt x="213" y="741"/>
                    <a:pt x="216" y="741"/>
                    <a:pt x="217" y="741"/>
                  </a:cubicBezTo>
                  <a:cubicBezTo>
                    <a:pt x="219" y="742"/>
                    <a:pt x="221" y="742"/>
                    <a:pt x="223" y="743"/>
                  </a:cubicBezTo>
                  <a:cubicBezTo>
                    <a:pt x="226" y="739"/>
                    <a:pt x="228" y="736"/>
                    <a:pt x="230" y="731"/>
                  </a:cubicBezTo>
                  <a:cubicBezTo>
                    <a:pt x="230" y="730"/>
                    <a:pt x="233" y="726"/>
                    <a:pt x="232" y="726"/>
                  </a:cubicBezTo>
                  <a:cubicBezTo>
                    <a:pt x="232" y="725"/>
                    <a:pt x="232" y="724"/>
                    <a:pt x="232" y="723"/>
                  </a:cubicBezTo>
                  <a:cubicBezTo>
                    <a:pt x="236" y="725"/>
                    <a:pt x="238" y="727"/>
                    <a:pt x="238" y="731"/>
                  </a:cubicBezTo>
                  <a:cubicBezTo>
                    <a:pt x="239" y="731"/>
                    <a:pt x="239" y="734"/>
                    <a:pt x="238" y="735"/>
                  </a:cubicBezTo>
                  <a:cubicBezTo>
                    <a:pt x="236" y="738"/>
                    <a:pt x="233" y="742"/>
                    <a:pt x="231" y="745"/>
                  </a:cubicBezTo>
                  <a:cubicBezTo>
                    <a:pt x="232" y="746"/>
                    <a:pt x="232" y="746"/>
                    <a:pt x="233" y="747"/>
                  </a:cubicBezTo>
                  <a:cubicBezTo>
                    <a:pt x="236" y="748"/>
                    <a:pt x="239" y="748"/>
                    <a:pt x="242" y="750"/>
                  </a:cubicBezTo>
                  <a:cubicBezTo>
                    <a:pt x="242" y="750"/>
                    <a:pt x="243" y="750"/>
                    <a:pt x="244" y="749"/>
                  </a:cubicBezTo>
                  <a:cubicBezTo>
                    <a:pt x="251" y="753"/>
                    <a:pt x="253" y="761"/>
                    <a:pt x="252" y="762"/>
                  </a:cubicBezTo>
                  <a:close/>
                  <a:moveTo>
                    <a:pt x="188" y="735"/>
                  </a:moveTo>
                  <a:cubicBezTo>
                    <a:pt x="191" y="738"/>
                    <a:pt x="194" y="740"/>
                    <a:pt x="195" y="742"/>
                  </a:cubicBezTo>
                  <a:cubicBezTo>
                    <a:pt x="196" y="743"/>
                    <a:pt x="200" y="748"/>
                    <a:pt x="202" y="755"/>
                  </a:cubicBezTo>
                  <a:cubicBezTo>
                    <a:pt x="203" y="757"/>
                    <a:pt x="204" y="758"/>
                    <a:pt x="203" y="761"/>
                  </a:cubicBezTo>
                  <a:cubicBezTo>
                    <a:pt x="199" y="758"/>
                    <a:pt x="199" y="757"/>
                    <a:pt x="197" y="752"/>
                  </a:cubicBezTo>
                  <a:cubicBezTo>
                    <a:pt x="197" y="750"/>
                    <a:pt x="196" y="748"/>
                    <a:pt x="193" y="744"/>
                  </a:cubicBezTo>
                  <a:cubicBezTo>
                    <a:pt x="192" y="742"/>
                    <a:pt x="188" y="738"/>
                    <a:pt x="188" y="735"/>
                  </a:cubicBezTo>
                  <a:close/>
                  <a:moveTo>
                    <a:pt x="261" y="821"/>
                  </a:moveTo>
                  <a:cubicBezTo>
                    <a:pt x="261" y="819"/>
                    <a:pt x="259" y="818"/>
                    <a:pt x="260" y="815"/>
                  </a:cubicBezTo>
                  <a:cubicBezTo>
                    <a:pt x="265" y="807"/>
                    <a:pt x="273" y="790"/>
                    <a:pt x="281" y="779"/>
                  </a:cubicBezTo>
                  <a:cubicBezTo>
                    <a:pt x="281" y="778"/>
                    <a:pt x="282" y="776"/>
                    <a:pt x="283" y="777"/>
                  </a:cubicBezTo>
                  <a:cubicBezTo>
                    <a:pt x="283" y="778"/>
                    <a:pt x="284" y="778"/>
                    <a:pt x="282" y="782"/>
                  </a:cubicBezTo>
                  <a:cubicBezTo>
                    <a:pt x="282" y="783"/>
                    <a:pt x="262" y="820"/>
                    <a:pt x="264" y="821"/>
                  </a:cubicBezTo>
                  <a:cubicBezTo>
                    <a:pt x="262" y="821"/>
                    <a:pt x="263" y="821"/>
                    <a:pt x="261" y="821"/>
                  </a:cubicBezTo>
                  <a:close/>
                  <a:moveTo>
                    <a:pt x="288" y="830"/>
                  </a:moveTo>
                  <a:cubicBezTo>
                    <a:pt x="288" y="830"/>
                    <a:pt x="287" y="830"/>
                    <a:pt x="287" y="830"/>
                  </a:cubicBezTo>
                  <a:cubicBezTo>
                    <a:pt x="285" y="830"/>
                    <a:pt x="283" y="829"/>
                    <a:pt x="281" y="828"/>
                  </a:cubicBezTo>
                  <a:cubicBezTo>
                    <a:pt x="280" y="826"/>
                    <a:pt x="275" y="818"/>
                    <a:pt x="275" y="816"/>
                  </a:cubicBezTo>
                  <a:cubicBezTo>
                    <a:pt x="275" y="816"/>
                    <a:pt x="275" y="816"/>
                    <a:pt x="276" y="816"/>
                  </a:cubicBezTo>
                  <a:cubicBezTo>
                    <a:pt x="277" y="822"/>
                    <a:pt x="286" y="820"/>
                    <a:pt x="293" y="818"/>
                  </a:cubicBezTo>
                  <a:cubicBezTo>
                    <a:pt x="299" y="816"/>
                    <a:pt x="304" y="813"/>
                    <a:pt x="305" y="812"/>
                  </a:cubicBezTo>
                  <a:cubicBezTo>
                    <a:pt x="304" y="811"/>
                    <a:pt x="305" y="811"/>
                    <a:pt x="303" y="809"/>
                  </a:cubicBezTo>
                  <a:cubicBezTo>
                    <a:pt x="303" y="810"/>
                    <a:pt x="300" y="811"/>
                    <a:pt x="296" y="812"/>
                  </a:cubicBezTo>
                  <a:cubicBezTo>
                    <a:pt x="288" y="814"/>
                    <a:pt x="274" y="816"/>
                    <a:pt x="273" y="815"/>
                  </a:cubicBezTo>
                  <a:cubicBezTo>
                    <a:pt x="269" y="814"/>
                    <a:pt x="270" y="813"/>
                    <a:pt x="272" y="809"/>
                  </a:cubicBezTo>
                  <a:cubicBezTo>
                    <a:pt x="279" y="807"/>
                    <a:pt x="290" y="805"/>
                    <a:pt x="296" y="802"/>
                  </a:cubicBezTo>
                  <a:cubicBezTo>
                    <a:pt x="297" y="802"/>
                    <a:pt x="298" y="801"/>
                    <a:pt x="297" y="799"/>
                  </a:cubicBezTo>
                  <a:cubicBezTo>
                    <a:pt x="294" y="801"/>
                    <a:pt x="286" y="801"/>
                    <a:pt x="283" y="801"/>
                  </a:cubicBezTo>
                  <a:cubicBezTo>
                    <a:pt x="280" y="798"/>
                    <a:pt x="282" y="795"/>
                    <a:pt x="284" y="792"/>
                  </a:cubicBezTo>
                  <a:cubicBezTo>
                    <a:pt x="284" y="792"/>
                    <a:pt x="284" y="792"/>
                    <a:pt x="284" y="792"/>
                  </a:cubicBezTo>
                  <a:cubicBezTo>
                    <a:pt x="286" y="794"/>
                    <a:pt x="293" y="793"/>
                    <a:pt x="295" y="791"/>
                  </a:cubicBezTo>
                  <a:cubicBezTo>
                    <a:pt x="294" y="789"/>
                    <a:pt x="291" y="784"/>
                    <a:pt x="293" y="785"/>
                  </a:cubicBezTo>
                  <a:cubicBezTo>
                    <a:pt x="295" y="786"/>
                    <a:pt x="295" y="787"/>
                    <a:pt x="297" y="788"/>
                  </a:cubicBezTo>
                  <a:cubicBezTo>
                    <a:pt x="298" y="788"/>
                    <a:pt x="298" y="787"/>
                    <a:pt x="298" y="787"/>
                  </a:cubicBezTo>
                  <a:cubicBezTo>
                    <a:pt x="296" y="786"/>
                    <a:pt x="295" y="785"/>
                    <a:pt x="294" y="785"/>
                  </a:cubicBezTo>
                  <a:cubicBezTo>
                    <a:pt x="295" y="782"/>
                    <a:pt x="297" y="782"/>
                    <a:pt x="299" y="783"/>
                  </a:cubicBezTo>
                  <a:cubicBezTo>
                    <a:pt x="301" y="784"/>
                    <a:pt x="307" y="790"/>
                    <a:pt x="308" y="790"/>
                  </a:cubicBezTo>
                  <a:cubicBezTo>
                    <a:pt x="308" y="790"/>
                    <a:pt x="308" y="790"/>
                    <a:pt x="308" y="790"/>
                  </a:cubicBezTo>
                  <a:cubicBezTo>
                    <a:pt x="309" y="791"/>
                    <a:pt x="309" y="792"/>
                    <a:pt x="310" y="793"/>
                  </a:cubicBezTo>
                  <a:cubicBezTo>
                    <a:pt x="309" y="797"/>
                    <a:pt x="307" y="798"/>
                    <a:pt x="305" y="798"/>
                  </a:cubicBezTo>
                  <a:cubicBezTo>
                    <a:pt x="305" y="802"/>
                    <a:pt x="305" y="806"/>
                    <a:pt x="308" y="811"/>
                  </a:cubicBezTo>
                  <a:cubicBezTo>
                    <a:pt x="310" y="810"/>
                    <a:pt x="312" y="809"/>
                    <a:pt x="313" y="808"/>
                  </a:cubicBezTo>
                  <a:cubicBezTo>
                    <a:pt x="315" y="810"/>
                    <a:pt x="316" y="811"/>
                    <a:pt x="316" y="814"/>
                  </a:cubicBezTo>
                  <a:cubicBezTo>
                    <a:pt x="314" y="818"/>
                    <a:pt x="309" y="817"/>
                    <a:pt x="309" y="819"/>
                  </a:cubicBezTo>
                  <a:cubicBezTo>
                    <a:pt x="307" y="824"/>
                    <a:pt x="308" y="831"/>
                    <a:pt x="307" y="835"/>
                  </a:cubicBezTo>
                  <a:cubicBezTo>
                    <a:pt x="306" y="835"/>
                    <a:pt x="305" y="835"/>
                    <a:pt x="305" y="835"/>
                  </a:cubicBezTo>
                  <a:cubicBezTo>
                    <a:pt x="304" y="831"/>
                    <a:pt x="304" y="824"/>
                    <a:pt x="305" y="821"/>
                  </a:cubicBezTo>
                  <a:cubicBezTo>
                    <a:pt x="302" y="821"/>
                    <a:pt x="299" y="823"/>
                    <a:pt x="294" y="824"/>
                  </a:cubicBezTo>
                  <a:cubicBezTo>
                    <a:pt x="294" y="825"/>
                    <a:pt x="294" y="824"/>
                    <a:pt x="294" y="825"/>
                  </a:cubicBezTo>
                  <a:cubicBezTo>
                    <a:pt x="296" y="826"/>
                    <a:pt x="297" y="827"/>
                    <a:pt x="297" y="828"/>
                  </a:cubicBezTo>
                  <a:cubicBezTo>
                    <a:pt x="297" y="829"/>
                    <a:pt x="296" y="831"/>
                    <a:pt x="295" y="831"/>
                  </a:cubicBezTo>
                  <a:cubicBezTo>
                    <a:pt x="294" y="831"/>
                    <a:pt x="293" y="830"/>
                    <a:pt x="290" y="829"/>
                  </a:cubicBezTo>
                  <a:cubicBezTo>
                    <a:pt x="289" y="829"/>
                    <a:pt x="289" y="829"/>
                    <a:pt x="288" y="830"/>
                  </a:cubicBezTo>
                  <a:close/>
                  <a:moveTo>
                    <a:pt x="316" y="787"/>
                  </a:moveTo>
                  <a:cubicBezTo>
                    <a:pt x="316" y="785"/>
                    <a:pt x="319" y="786"/>
                    <a:pt x="320" y="787"/>
                  </a:cubicBezTo>
                  <a:cubicBezTo>
                    <a:pt x="322" y="788"/>
                    <a:pt x="324" y="789"/>
                    <a:pt x="326" y="794"/>
                  </a:cubicBezTo>
                  <a:cubicBezTo>
                    <a:pt x="325" y="796"/>
                    <a:pt x="325" y="797"/>
                    <a:pt x="324" y="798"/>
                  </a:cubicBezTo>
                  <a:cubicBezTo>
                    <a:pt x="323" y="799"/>
                    <a:pt x="318" y="798"/>
                    <a:pt x="318" y="795"/>
                  </a:cubicBezTo>
                  <a:cubicBezTo>
                    <a:pt x="317" y="793"/>
                    <a:pt x="316" y="788"/>
                    <a:pt x="316" y="787"/>
                  </a:cubicBezTo>
                  <a:close/>
                  <a:moveTo>
                    <a:pt x="340" y="802"/>
                  </a:moveTo>
                  <a:cubicBezTo>
                    <a:pt x="333" y="803"/>
                    <a:pt x="318" y="845"/>
                    <a:pt x="312" y="854"/>
                  </a:cubicBezTo>
                  <a:cubicBezTo>
                    <a:pt x="307" y="861"/>
                    <a:pt x="305" y="861"/>
                    <a:pt x="302" y="858"/>
                  </a:cubicBezTo>
                  <a:cubicBezTo>
                    <a:pt x="298" y="854"/>
                    <a:pt x="293" y="836"/>
                    <a:pt x="294" y="832"/>
                  </a:cubicBezTo>
                  <a:cubicBezTo>
                    <a:pt x="295" y="833"/>
                    <a:pt x="296" y="836"/>
                    <a:pt x="297" y="837"/>
                  </a:cubicBezTo>
                  <a:cubicBezTo>
                    <a:pt x="297" y="836"/>
                    <a:pt x="297" y="836"/>
                    <a:pt x="297" y="835"/>
                  </a:cubicBezTo>
                  <a:cubicBezTo>
                    <a:pt x="298" y="838"/>
                    <a:pt x="302" y="846"/>
                    <a:pt x="303" y="847"/>
                  </a:cubicBezTo>
                  <a:cubicBezTo>
                    <a:pt x="306" y="849"/>
                    <a:pt x="307" y="845"/>
                    <a:pt x="309" y="843"/>
                  </a:cubicBezTo>
                  <a:cubicBezTo>
                    <a:pt x="313" y="834"/>
                    <a:pt x="324" y="807"/>
                    <a:pt x="329" y="799"/>
                  </a:cubicBezTo>
                  <a:cubicBezTo>
                    <a:pt x="331" y="794"/>
                    <a:pt x="334" y="789"/>
                    <a:pt x="330" y="786"/>
                  </a:cubicBezTo>
                  <a:cubicBezTo>
                    <a:pt x="319" y="780"/>
                    <a:pt x="305" y="785"/>
                    <a:pt x="295" y="779"/>
                  </a:cubicBezTo>
                  <a:cubicBezTo>
                    <a:pt x="295" y="778"/>
                    <a:pt x="295" y="778"/>
                    <a:pt x="296" y="778"/>
                  </a:cubicBezTo>
                  <a:cubicBezTo>
                    <a:pt x="301" y="776"/>
                    <a:pt x="327" y="782"/>
                    <a:pt x="327" y="782"/>
                  </a:cubicBezTo>
                  <a:cubicBezTo>
                    <a:pt x="335" y="784"/>
                    <a:pt x="345" y="793"/>
                    <a:pt x="340" y="802"/>
                  </a:cubicBezTo>
                  <a:close/>
                  <a:moveTo>
                    <a:pt x="364" y="858"/>
                  </a:moveTo>
                  <a:cubicBezTo>
                    <a:pt x="364" y="858"/>
                    <a:pt x="362" y="859"/>
                    <a:pt x="362" y="860"/>
                  </a:cubicBezTo>
                  <a:cubicBezTo>
                    <a:pt x="362" y="860"/>
                    <a:pt x="361" y="861"/>
                    <a:pt x="360" y="861"/>
                  </a:cubicBezTo>
                  <a:cubicBezTo>
                    <a:pt x="360" y="861"/>
                    <a:pt x="357" y="862"/>
                    <a:pt x="355" y="861"/>
                  </a:cubicBezTo>
                  <a:cubicBezTo>
                    <a:pt x="355" y="861"/>
                    <a:pt x="354" y="860"/>
                    <a:pt x="353" y="860"/>
                  </a:cubicBezTo>
                  <a:cubicBezTo>
                    <a:pt x="353" y="860"/>
                    <a:pt x="351" y="859"/>
                    <a:pt x="350" y="859"/>
                  </a:cubicBezTo>
                  <a:cubicBezTo>
                    <a:pt x="350" y="859"/>
                    <a:pt x="349" y="859"/>
                    <a:pt x="351" y="858"/>
                  </a:cubicBezTo>
                  <a:cubicBezTo>
                    <a:pt x="351" y="858"/>
                    <a:pt x="351" y="858"/>
                    <a:pt x="353" y="858"/>
                  </a:cubicBezTo>
                  <a:cubicBezTo>
                    <a:pt x="353" y="858"/>
                    <a:pt x="353" y="858"/>
                    <a:pt x="354" y="857"/>
                  </a:cubicBezTo>
                  <a:cubicBezTo>
                    <a:pt x="354" y="857"/>
                    <a:pt x="354" y="857"/>
                    <a:pt x="354" y="857"/>
                  </a:cubicBezTo>
                  <a:cubicBezTo>
                    <a:pt x="354" y="857"/>
                    <a:pt x="355" y="858"/>
                    <a:pt x="356" y="856"/>
                  </a:cubicBezTo>
                  <a:cubicBezTo>
                    <a:pt x="356" y="856"/>
                    <a:pt x="356" y="855"/>
                    <a:pt x="357" y="855"/>
                  </a:cubicBezTo>
                  <a:cubicBezTo>
                    <a:pt x="357" y="855"/>
                    <a:pt x="361" y="853"/>
                    <a:pt x="370" y="848"/>
                  </a:cubicBezTo>
                  <a:cubicBezTo>
                    <a:pt x="370" y="848"/>
                    <a:pt x="378" y="843"/>
                    <a:pt x="384" y="837"/>
                  </a:cubicBezTo>
                  <a:cubicBezTo>
                    <a:pt x="384" y="837"/>
                    <a:pt x="388" y="834"/>
                    <a:pt x="392" y="831"/>
                  </a:cubicBezTo>
                  <a:cubicBezTo>
                    <a:pt x="392" y="831"/>
                    <a:pt x="405" y="820"/>
                    <a:pt x="408" y="817"/>
                  </a:cubicBezTo>
                  <a:cubicBezTo>
                    <a:pt x="408" y="817"/>
                    <a:pt x="398" y="813"/>
                    <a:pt x="400" y="808"/>
                  </a:cubicBezTo>
                  <a:cubicBezTo>
                    <a:pt x="400" y="808"/>
                    <a:pt x="400" y="806"/>
                    <a:pt x="401" y="808"/>
                  </a:cubicBezTo>
                  <a:cubicBezTo>
                    <a:pt x="401" y="808"/>
                    <a:pt x="405" y="812"/>
                    <a:pt x="412" y="810"/>
                  </a:cubicBezTo>
                  <a:cubicBezTo>
                    <a:pt x="412" y="810"/>
                    <a:pt x="416" y="810"/>
                    <a:pt x="420" y="807"/>
                  </a:cubicBezTo>
                  <a:cubicBezTo>
                    <a:pt x="420" y="807"/>
                    <a:pt x="424" y="807"/>
                    <a:pt x="426" y="815"/>
                  </a:cubicBezTo>
                  <a:cubicBezTo>
                    <a:pt x="426" y="815"/>
                    <a:pt x="427" y="819"/>
                    <a:pt x="424" y="818"/>
                  </a:cubicBezTo>
                  <a:cubicBezTo>
                    <a:pt x="424" y="818"/>
                    <a:pt x="421" y="818"/>
                    <a:pt x="419" y="819"/>
                  </a:cubicBezTo>
                  <a:cubicBezTo>
                    <a:pt x="418" y="819"/>
                    <a:pt x="417" y="819"/>
                    <a:pt x="416" y="820"/>
                  </a:cubicBezTo>
                  <a:cubicBezTo>
                    <a:pt x="416" y="820"/>
                    <a:pt x="409" y="826"/>
                    <a:pt x="396" y="835"/>
                  </a:cubicBezTo>
                  <a:cubicBezTo>
                    <a:pt x="396" y="835"/>
                    <a:pt x="390" y="839"/>
                    <a:pt x="380" y="848"/>
                  </a:cubicBezTo>
                  <a:cubicBezTo>
                    <a:pt x="380" y="848"/>
                    <a:pt x="373" y="855"/>
                    <a:pt x="364" y="858"/>
                  </a:cubicBezTo>
                  <a:close/>
                  <a:moveTo>
                    <a:pt x="429" y="859"/>
                  </a:moveTo>
                  <a:cubicBezTo>
                    <a:pt x="429" y="859"/>
                    <a:pt x="429" y="860"/>
                    <a:pt x="429" y="861"/>
                  </a:cubicBezTo>
                  <a:cubicBezTo>
                    <a:pt x="429" y="861"/>
                    <a:pt x="429" y="863"/>
                    <a:pt x="427" y="862"/>
                  </a:cubicBezTo>
                  <a:cubicBezTo>
                    <a:pt x="427" y="862"/>
                    <a:pt x="420" y="864"/>
                    <a:pt x="418" y="866"/>
                  </a:cubicBezTo>
                  <a:cubicBezTo>
                    <a:pt x="418" y="866"/>
                    <a:pt x="415" y="870"/>
                    <a:pt x="415" y="872"/>
                  </a:cubicBezTo>
                  <a:cubicBezTo>
                    <a:pt x="415" y="872"/>
                    <a:pt x="415" y="875"/>
                    <a:pt x="412" y="875"/>
                  </a:cubicBezTo>
                  <a:cubicBezTo>
                    <a:pt x="412" y="875"/>
                    <a:pt x="411" y="876"/>
                    <a:pt x="409" y="875"/>
                  </a:cubicBezTo>
                  <a:cubicBezTo>
                    <a:pt x="409" y="875"/>
                    <a:pt x="406" y="873"/>
                    <a:pt x="403" y="876"/>
                  </a:cubicBezTo>
                  <a:cubicBezTo>
                    <a:pt x="403" y="876"/>
                    <a:pt x="403" y="877"/>
                    <a:pt x="402" y="875"/>
                  </a:cubicBezTo>
                  <a:cubicBezTo>
                    <a:pt x="402" y="875"/>
                    <a:pt x="402" y="874"/>
                    <a:pt x="400" y="874"/>
                  </a:cubicBezTo>
                  <a:cubicBezTo>
                    <a:pt x="400" y="874"/>
                    <a:pt x="400" y="873"/>
                    <a:pt x="400" y="872"/>
                  </a:cubicBezTo>
                  <a:cubicBezTo>
                    <a:pt x="400" y="872"/>
                    <a:pt x="400" y="870"/>
                    <a:pt x="398" y="869"/>
                  </a:cubicBezTo>
                  <a:cubicBezTo>
                    <a:pt x="398" y="869"/>
                    <a:pt x="397" y="869"/>
                    <a:pt x="396" y="867"/>
                  </a:cubicBezTo>
                  <a:cubicBezTo>
                    <a:pt x="396" y="867"/>
                    <a:pt x="395" y="861"/>
                    <a:pt x="394" y="858"/>
                  </a:cubicBezTo>
                  <a:cubicBezTo>
                    <a:pt x="394" y="858"/>
                    <a:pt x="393" y="855"/>
                    <a:pt x="390" y="854"/>
                  </a:cubicBezTo>
                  <a:cubicBezTo>
                    <a:pt x="390" y="854"/>
                    <a:pt x="386" y="848"/>
                    <a:pt x="388" y="848"/>
                  </a:cubicBezTo>
                  <a:cubicBezTo>
                    <a:pt x="388" y="848"/>
                    <a:pt x="393" y="848"/>
                    <a:pt x="395" y="854"/>
                  </a:cubicBezTo>
                  <a:cubicBezTo>
                    <a:pt x="395" y="854"/>
                    <a:pt x="395" y="856"/>
                    <a:pt x="396" y="858"/>
                  </a:cubicBezTo>
                  <a:cubicBezTo>
                    <a:pt x="396" y="858"/>
                    <a:pt x="396" y="860"/>
                    <a:pt x="399" y="866"/>
                  </a:cubicBezTo>
                  <a:cubicBezTo>
                    <a:pt x="399" y="866"/>
                    <a:pt x="399" y="867"/>
                    <a:pt x="400" y="865"/>
                  </a:cubicBezTo>
                  <a:cubicBezTo>
                    <a:pt x="401" y="863"/>
                    <a:pt x="401" y="863"/>
                    <a:pt x="401" y="863"/>
                  </a:cubicBezTo>
                  <a:cubicBezTo>
                    <a:pt x="401" y="863"/>
                    <a:pt x="402" y="861"/>
                    <a:pt x="403" y="862"/>
                  </a:cubicBezTo>
                  <a:cubicBezTo>
                    <a:pt x="403" y="862"/>
                    <a:pt x="404" y="863"/>
                    <a:pt x="404" y="862"/>
                  </a:cubicBezTo>
                  <a:cubicBezTo>
                    <a:pt x="404" y="862"/>
                    <a:pt x="407" y="861"/>
                    <a:pt x="409" y="858"/>
                  </a:cubicBezTo>
                  <a:cubicBezTo>
                    <a:pt x="409" y="858"/>
                    <a:pt x="412" y="856"/>
                    <a:pt x="411" y="855"/>
                  </a:cubicBezTo>
                  <a:cubicBezTo>
                    <a:pt x="411" y="855"/>
                    <a:pt x="408" y="852"/>
                    <a:pt x="407" y="850"/>
                  </a:cubicBezTo>
                  <a:cubicBezTo>
                    <a:pt x="407" y="850"/>
                    <a:pt x="405" y="849"/>
                    <a:pt x="406" y="848"/>
                  </a:cubicBezTo>
                  <a:cubicBezTo>
                    <a:pt x="406" y="848"/>
                    <a:pt x="407" y="848"/>
                    <a:pt x="410" y="849"/>
                  </a:cubicBezTo>
                  <a:cubicBezTo>
                    <a:pt x="410" y="849"/>
                    <a:pt x="416" y="850"/>
                    <a:pt x="418" y="848"/>
                  </a:cubicBezTo>
                  <a:cubicBezTo>
                    <a:pt x="418" y="848"/>
                    <a:pt x="419" y="846"/>
                    <a:pt x="420" y="847"/>
                  </a:cubicBezTo>
                  <a:cubicBezTo>
                    <a:pt x="420" y="847"/>
                    <a:pt x="423" y="850"/>
                    <a:pt x="424" y="850"/>
                  </a:cubicBezTo>
                  <a:cubicBezTo>
                    <a:pt x="424" y="850"/>
                    <a:pt x="430" y="852"/>
                    <a:pt x="429" y="859"/>
                  </a:cubicBezTo>
                  <a:close/>
                  <a:moveTo>
                    <a:pt x="485" y="876"/>
                  </a:moveTo>
                  <a:cubicBezTo>
                    <a:pt x="485" y="876"/>
                    <a:pt x="484" y="878"/>
                    <a:pt x="482" y="877"/>
                  </a:cubicBezTo>
                  <a:cubicBezTo>
                    <a:pt x="482" y="877"/>
                    <a:pt x="476" y="874"/>
                    <a:pt x="474" y="867"/>
                  </a:cubicBezTo>
                  <a:cubicBezTo>
                    <a:pt x="474" y="867"/>
                    <a:pt x="472" y="857"/>
                    <a:pt x="472" y="856"/>
                  </a:cubicBezTo>
                  <a:cubicBezTo>
                    <a:pt x="472" y="856"/>
                    <a:pt x="473" y="856"/>
                    <a:pt x="472" y="855"/>
                  </a:cubicBezTo>
                  <a:cubicBezTo>
                    <a:pt x="472" y="849"/>
                    <a:pt x="472" y="849"/>
                    <a:pt x="472" y="849"/>
                  </a:cubicBezTo>
                  <a:cubicBezTo>
                    <a:pt x="472" y="849"/>
                    <a:pt x="472" y="848"/>
                    <a:pt x="472" y="847"/>
                  </a:cubicBezTo>
                  <a:cubicBezTo>
                    <a:pt x="472" y="847"/>
                    <a:pt x="472" y="846"/>
                    <a:pt x="472" y="846"/>
                  </a:cubicBezTo>
                  <a:cubicBezTo>
                    <a:pt x="472" y="846"/>
                    <a:pt x="472" y="845"/>
                    <a:pt x="472" y="845"/>
                  </a:cubicBezTo>
                  <a:cubicBezTo>
                    <a:pt x="472" y="845"/>
                    <a:pt x="472" y="842"/>
                    <a:pt x="474" y="844"/>
                  </a:cubicBezTo>
                  <a:cubicBezTo>
                    <a:pt x="474" y="844"/>
                    <a:pt x="475" y="845"/>
                    <a:pt x="474" y="846"/>
                  </a:cubicBezTo>
                  <a:cubicBezTo>
                    <a:pt x="474" y="846"/>
                    <a:pt x="473" y="848"/>
                    <a:pt x="477" y="855"/>
                  </a:cubicBezTo>
                  <a:cubicBezTo>
                    <a:pt x="477" y="855"/>
                    <a:pt x="477" y="856"/>
                    <a:pt x="478" y="857"/>
                  </a:cubicBezTo>
                  <a:cubicBezTo>
                    <a:pt x="478" y="857"/>
                    <a:pt x="480" y="857"/>
                    <a:pt x="480" y="860"/>
                  </a:cubicBezTo>
                  <a:cubicBezTo>
                    <a:pt x="480" y="860"/>
                    <a:pt x="480" y="862"/>
                    <a:pt x="480" y="862"/>
                  </a:cubicBezTo>
                  <a:cubicBezTo>
                    <a:pt x="480" y="862"/>
                    <a:pt x="480" y="864"/>
                    <a:pt x="481" y="863"/>
                  </a:cubicBezTo>
                  <a:cubicBezTo>
                    <a:pt x="481" y="863"/>
                    <a:pt x="482" y="863"/>
                    <a:pt x="482" y="864"/>
                  </a:cubicBezTo>
                  <a:cubicBezTo>
                    <a:pt x="482" y="864"/>
                    <a:pt x="482" y="868"/>
                    <a:pt x="483" y="869"/>
                  </a:cubicBezTo>
                  <a:cubicBezTo>
                    <a:pt x="483" y="869"/>
                    <a:pt x="483" y="870"/>
                    <a:pt x="483" y="870"/>
                  </a:cubicBezTo>
                  <a:cubicBezTo>
                    <a:pt x="483" y="870"/>
                    <a:pt x="483" y="871"/>
                    <a:pt x="484" y="871"/>
                  </a:cubicBezTo>
                  <a:cubicBezTo>
                    <a:pt x="484" y="871"/>
                    <a:pt x="484" y="871"/>
                    <a:pt x="484" y="872"/>
                  </a:cubicBezTo>
                  <a:cubicBezTo>
                    <a:pt x="484" y="872"/>
                    <a:pt x="485" y="876"/>
                    <a:pt x="485" y="876"/>
                  </a:cubicBezTo>
                  <a:close/>
                  <a:moveTo>
                    <a:pt x="482" y="834"/>
                  </a:moveTo>
                  <a:cubicBezTo>
                    <a:pt x="482" y="834"/>
                    <a:pt x="480" y="833"/>
                    <a:pt x="480" y="833"/>
                  </a:cubicBezTo>
                  <a:cubicBezTo>
                    <a:pt x="480" y="833"/>
                    <a:pt x="479" y="833"/>
                    <a:pt x="477" y="833"/>
                  </a:cubicBezTo>
                  <a:cubicBezTo>
                    <a:pt x="477" y="833"/>
                    <a:pt x="476" y="833"/>
                    <a:pt x="476" y="832"/>
                  </a:cubicBezTo>
                  <a:cubicBezTo>
                    <a:pt x="476" y="832"/>
                    <a:pt x="479" y="827"/>
                    <a:pt x="478" y="823"/>
                  </a:cubicBezTo>
                  <a:cubicBezTo>
                    <a:pt x="478" y="823"/>
                    <a:pt x="477" y="822"/>
                    <a:pt x="478" y="821"/>
                  </a:cubicBezTo>
                  <a:cubicBezTo>
                    <a:pt x="478" y="821"/>
                    <a:pt x="479" y="820"/>
                    <a:pt x="480" y="821"/>
                  </a:cubicBezTo>
                  <a:cubicBezTo>
                    <a:pt x="480" y="821"/>
                    <a:pt x="484" y="829"/>
                    <a:pt x="485" y="832"/>
                  </a:cubicBezTo>
                  <a:cubicBezTo>
                    <a:pt x="485" y="832"/>
                    <a:pt x="485" y="835"/>
                    <a:pt x="482" y="834"/>
                  </a:cubicBezTo>
                  <a:close/>
                  <a:moveTo>
                    <a:pt x="540" y="839"/>
                  </a:moveTo>
                  <a:cubicBezTo>
                    <a:pt x="540" y="839"/>
                    <a:pt x="538" y="842"/>
                    <a:pt x="536" y="843"/>
                  </a:cubicBezTo>
                  <a:cubicBezTo>
                    <a:pt x="536" y="843"/>
                    <a:pt x="535" y="844"/>
                    <a:pt x="535" y="846"/>
                  </a:cubicBezTo>
                  <a:cubicBezTo>
                    <a:pt x="535" y="846"/>
                    <a:pt x="532" y="852"/>
                    <a:pt x="530" y="853"/>
                  </a:cubicBezTo>
                  <a:cubicBezTo>
                    <a:pt x="530" y="853"/>
                    <a:pt x="527" y="855"/>
                    <a:pt x="528" y="858"/>
                  </a:cubicBezTo>
                  <a:cubicBezTo>
                    <a:pt x="528" y="858"/>
                    <a:pt x="532" y="860"/>
                    <a:pt x="531" y="864"/>
                  </a:cubicBezTo>
                  <a:cubicBezTo>
                    <a:pt x="531" y="864"/>
                    <a:pt x="532" y="866"/>
                    <a:pt x="530" y="866"/>
                  </a:cubicBezTo>
                  <a:cubicBezTo>
                    <a:pt x="530" y="866"/>
                    <a:pt x="529" y="866"/>
                    <a:pt x="528" y="866"/>
                  </a:cubicBezTo>
                  <a:cubicBezTo>
                    <a:pt x="528" y="866"/>
                    <a:pt x="527" y="867"/>
                    <a:pt x="527" y="867"/>
                  </a:cubicBezTo>
                  <a:cubicBezTo>
                    <a:pt x="527" y="867"/>
                    <a:pt x="524" y="868"/>
                    <a:pt x="521" y="868"/>
                  </a:cubicBezTo>
                  <a:cubicBezTo>
                    <a:pt x="521" y="868"/>
                    <a:pt x="519" y="868"/>
                    <a:pt x="517" y="868"/>
                  </a:cubicBezTo>
                  <a:cubicBezTo>
                    <a:pt x="517" y="868"/>
                    <a:pt x="516" y="867"/>
                    <a:pt x="516" y="868"/>
                  </a:cubicBezTo>
                  <a:cubicBezTo>
                    <a:pt x="516" y="868"/>
                    <a:pt x="511" y="873"/>
                    <a:pt x="506" y="869"/>
                  </a:cubicBezTo>
                  <a:cubicBezTo>
                    <a:pt x="506" y="869"/>
                    <a:pt x="505" y="868"/>
                    <a:pt x="504" y="868"/>
                  </a:cubicBezTo>
                  <a:cubicBezTo>
                    <a:pt x="503" y="867"/>
                    <a:pt x="502" y="866"/>
                    <a:pt x="501" y="866"/>
                  </a:cubicBezTo>
                  <a:cubicBezTo>
                    <a:pt x="501" y="866"/>
                    <a:pt x="496" y="862"/>
                    <a:pt x="493" y="861"/>
                  </a:cubicBezTo>
                  <a:cubicBezTo>
                    <a:pt x="493" y="861"/>
                    <a:pt x="490" y="858"/>
                    <a:pt x="489" y="856"/>
                  </a:cubicBezTo>
                  <a:cubicBezTo>
                    <a:pt x="489" y="856"/>
                    <a:pt x="488" y="853"/>
                    <a:pt x="487" y="853"/>
                  </a:cubicBezTo>
                  <a:cubicBezTo>
                    <a:pt x="487" y="853"/>
                    <a:pt x="485" y="853"/>
                    <a:pt x="485" y="852"/>
                  </a:cubicBezTo>
                  <a:cubicBezTo>
                    <a:pt x="485" y="851"/>
                    <a:pt x="485" y="851"/>
                    <a:pt x="485" y="851"/>
                  </a:cubicBezTo>
                  <a:cubicBezTo>
                    <a:pt x="485" y="851"/>
                    <a:pt x="485" y="851"/>
                    <a:pt x="485" y="851"/>
                  </a:cubicBezTo>
                  <a:cubicBezTo>
                    <a:pt x="485" y="851"/>
                    <a:pt x="485" y="849"/>
                    <a:pt x="487" y="846"/>
                  </a:cubicBezTo>
                  <a:cubicBezTo>
                    <a:pt x="487" y="846"/>
                    <a:pt x="489" y="844"/>
                    <a:pt x="490" y="843"/>
                  </a:cubicBezTo>
                  <a:cubicBezTo>
                    <a:pt x="490" y="843"/>
                    <a:pt x="494" y="839"/>
                    <a:pt x="497" y="838"/>
                  </a:cubicBezTo>
                  <a:cubicBezTo>
                    <a:pt x="497" y="838"/>
                    <a:pt x="498" y="836"/>
                    <a:pt x="499" y="835"/>
                  </a:cubicBezTo>
                  <a:cubicBezTo>
                    <a:pt x="500" y="834"/>
                    <a:pt x="501" y="833"/>
                    <a:pt x="502" y="833"/>
                  </a:cubicBezTo>
                  <a:cubicBezTo>
                    <a:pt x="502" y="833"/>
                    <a:pt x="503" y="831"/>
                    <a:pt x="505" y="830"/>
                  </a:cubicBezTo>
                  <a:cubicBezTo>
                    <a:pt x="505" y="830"/>
                    <a:pt x="509" y="829"/>
                    <a:pt x="509" y="828"/>
                  </a:cubicBezTo>
                  <a:cubicBezTo>
                    <a:pt x="509" y="828"/>
                    <a:pt x="508" y="825"/>
                    <a:pt x="508" y="824"/>
                  </a:cubicBezTo>
                  <a:cubicBezTo>
                    <a:pt x="506" y="809"/>
                    <a:pt x="506" y="809"/>
                    <a:pt x="506" y="809"/>
                  </a:cubicBezTo>
                  <a:cubicBezTo>
                    <a:pt x="506" y="809"/>
                    <a:pt x="506" y="808"/>
                    <a:pt x="507" y="809"/>
                  </a:cubicBezTo>
                  <a:cubicBezTo>
                    <a:pt x="507" y="809"/>
                    <a:pt x="508" y="809"/>
                    <a:pt x="510" y="809"/>
                  </a:cubicBezTo>
                  <a:cubicBezTo>
                    <a:pt x="510" y="809"/>
                    <a:pt x="511" y="809"/>
                    <a:pt x="512" y="812"/>
                  </a:cubicBezTo>
                  <a:cubicBezTo>
                    <a:pt x="512" y="812"/>
                    <a:pt x="514" y="816"/>
                    <a:pt x="515" y="820"/>
                  </a:cubicBezTo>
                  <a:cubicBezTo>
                    <a:pt x="515" y="820"/>
                    <a:pt x="516" y="826"/>
                    <a:pt x="516" y="827"/>
                  </a:cubicBezTo>
                  <a:cubicBezTo>
                    <a:pt x="516" y="827"/>
                    <a:pt x="515" y="828"/>
                    <a:pt x="517" y="828"/>
                  </a:cubicBezTo>
                  <a:cubicBezTo>
                    <a:pt x="517" y="828"/>
                    <a:pt x="520" y="828"/>
                    <a:pt x="522" y="829"/>
                  </a:cubicBezTo>
                  <a:cubicBezTo>
                    <a:pt x="526" y="829"/>
                    <a:pt x="531" y="829"/>
                    <a:pt x="532" y="829"/>
                  </a:cubicBezTo>
                  <a:cubicBezTo>
                    <a:pt x="532" y="829"/>
                    <a:pt x="537" y="830"/>
                    <a:pt x="540" y="835"/>
                  </a:cubicBezTo>
                  <a:cubicBezTo>
                    <a:pt x="540" y="835"/>
                    <a:pt x="541" y="835"/>
                    <a:pt x="540" y="839"/>
                  </a:cubicBezTo>
                  <a:close/>
                  <a:moveTo>
                    <a:pt x="604" y="809"/>
                  </a:moveTo>
                  <a:cubicBezTo>
                    <a:pt x="604" y="809"/>
                    <a:pt x="603" y="810"/>
                    <a:pt x="603" y="811"/>
                  </a:cubicBezTo>
                  <a:cubicBezTo>
                    <a:pt x="603" y="811"/>
                    <a:pt x="602" y="815"/>
                    <a:pt x="602" y="816"/>
                  </a:cubicBezTo>
                  <a:cubicBezTo>
                    <a:pt x="602" y="816"/>
                    <a:pt x="602" y="819"/>
                    <a:pt x="601" y="821"/>
                  </a:cubicBezTo>
                  <a:cubicBezTo>
                    <a:pt x="601" y="821"/>
                    <a:pt x="597" y="826"/>
                    <a:pt x="601" y="831"/>
                  </a:cubicBezTo>
                  <a:cubicBezTo>
                    <a:pt x="601" y="831"/>
                    <a:pt x="604" y="834"/>
                    <a:pt x="601" y="837"/>
                  </a:cubicBezTo>
                  <a:cubicBezTo>
                    <a:pt x="601" y="837"/>
                    <a:pt x="599" y="837"/>
                    <a:pt x="598" y="840"/>
                  </a:cubicBezTo>
                  <a:cubicBezTo>
                    <a:pt x="598" y="840"/>
                    <a:pt x="598" y="842"/>
                    <a:pt x="598" y="842"/>
                  </a:cubicBezTo>
                  <a:cubicBezTo>
                    <a:pt x="598" y="842"/>
                    <a:pt x="598" y="844"/>
                    <a:pt x="598" y="845"/>
                  </a:cubicBezTo>
                  <a:cubicBezTo>
                    <a:pt x="598" y="845"/>
                    <a:pt x="597" y="847"/>
                    <a:pt x="595" y="848"/>
                  </a:cubicBezTo>
                  <a:cubicBezTo>
                    <a:pt x="595" y="848"/>
                    <a:pt x="592" y="850"/>
                    <a:pt x="592" y="851"/>
                  </a:cubicBezTo>
                  <a:cubicBezTo>
                    <a:pt x="592" y="851"/>
                    <a:pt x="590" y="853"/>
                    <a:pt x="590" y="853"/>
                  </a:cubicBezTo>
                  <a:cubicBezTo>
                    <a:pt x="590" y="853"/>
                    <a:pt x="589" y="853"/>
                    <a:pt x="589" y="854"/>
                  </a:cubicBezTo>
                  <a:cubicBezTo>
                    <a:pt x="589" y="854"/>
                    <a:pt x="588" y="856"/>
                    <a:pt x="585" y="857"/>
                  </a:cubicBezTo>
                  <a:cubicBezTo>
                    <a:pt x="585" y="857"/>
                    <a:pt x="585" y="851"/>
                    <a:pt x="585" y="848"/>
                  </a:cubicBezTo>
                  <a:cubicBezTo>
                    <a:pt x="585" y="848"/>
                    <a:pt x="585" y="845"/>
                    <a:pt x="586" y="843"/>
                  </a:cubicBezTo>
                  <a:cubicBezTo>
                    <a:pt x="586" y="843"/>
                    <a:pt x="585" y="840"/>
                    <a:pt x="587" y="840"/>
                  </a:cubicBezTo>
                  <a:cubicBezTo>
                    <a:pt x="587" y="840"/>
                    <a:pt x="588" y="841"/>
                    <a:pt x="588" y="840"/>
                  </a:cubicBezTo>
                  <a:cubicBezTo>
                    <a:pt x="588" y="840"/>
                    <a:pt x="589" y="836"/>
                    <a:pt x="589" y="836"/>
                  </a:cubicBezTo>
                  <a:cubicBezTo>
                    <a:pt x="589" y="836"/>
                    <a:pt x="588" y="835"/>
                    <a:pt x="587" y="835"/>
                  </a:cubicBezTo>
                  <a:cubicBezTo>
                    <a:pt x="587" y="835"/>
                    <a:pt x="586" y="834"/>
                    <a:pt x="587" y="832"/>
                  </a:cubicBezTo>
                  <a:cubicBezTo>
                    <a:pt x="587" y="832"/>
                    <a:pt x="587" y="832"/>
                    <a:pt x="585" y="831"/>
                  </a:cubicBezTo>
                  <a:cubicBezTo>
                    <a:pt x="585" y="831"/>
                    <a:pt x="583" y="830"/>
                    <a:pt x="583" y="831"/>
                  </a:cubicBezTo>
                  <a:cubicBezTo>
                    <a:pt x="583" y="831"/>
                    <a:pt x="583" y="832"/>
                    <a:pt x="581" y="831"/>
                  </a:cubicBezTo>
                  <a:cubicBezTo>
                    <a:pt x="581" y="831"/>
                    <a:pt x="572" y="829"/>
                    <a:pt x="576" y="827"/>
                  </a:cubicBezTo>
                  <a:cubicBezTo>
                    <a:pt x="576" y="827"/>
                    <a:pt x="581" y="827"/>
                    <a:pt x="584" y="823"/>
                  </a:cubicBezTo>
                  <a:cubicBezTo>
                    <a:pt x="584" y="823"/>
                    <a:pt x="586" y="822"/>
                    <a:pt x="586" y="815"/>
                  </a:cubicBezTo>
                  <a:cubicBezTo>
                    <a:pt x="586" y="815"/>
                    <a:pt x="586" y="814"/>
                    <a:pt x="585" y="813"/>
                  </a:cubicBezTo>
                  <a:cubicBezTo>
                    <a:pt x="585" y="813"/>
                    <a:pt x="585" y="813"/>
                    <a:pt x="585" y="812"/>
                  </a:cubicBezTo>
                  <a:cubicBezTo>
                    <a:pt x="585" y="812"/>
                    <a:pt x="585" y="811"/>
                    <a:pt x="584" y="810"/>
                  </a:cubicBezTo>
                  <a:cubicBezTo>
                    <a:pt x="584" y="810"/>
                    <a:pt x="584" y="809"/>
                    <a:pt x="584" y="808"/>
                  </a:cubicBezTo>
                  <a:cubicBezTo>
                    <a:pt x="584" y="808"/>
                    <a:pt x="584" y="807"/>
                    <a:pt x="583" y="807"/>
                  </a:cubicBezTo>
                  <a:cubicBezTo>
                    <a:pt x="583" y="807"/>
                    <a:pt x="583" y="806"/>
                    <a:pt x="583" y="805"/>
                  </a:cubicBezTo>
                  <a:cubicBezTo>
                    <a:pt x="583" y="805"/>
                    <a:pt x="583" y="805"/>
                    <a:pt x="583" y="804"/>
                  </a:cubicBezTo>
                  <a:cubicBezTo>
                    <a:pt x="583" y="804"/>
                    <a:pt x="582" y="803"/>
                    <a:pt x="583" y="803"/>
                  </a:cubicBezTo>
                  <a:cubicBezTo>
                    <a:pt x="583" y="803"/>
                    <a:pt x="584" y="803"/>
                    <a:pt x="583" y="801"/>
                  </a:cubicBezTo>
                  <a:cubicBezTo>
                    <a:pt x="583" y="801"/>
                    <a:pt x="582" y="800"/>
                    <a:pt x="581" y="799"/>
                  </a:cubicBezTo>
                  <a:cubicBezTo>
                    <a:pt x="580" y="798"/>
                    <a:pt x="580" y="798"/>
                    <a:pt x="580" y="798"/>
                  </a:cubicBezTo>
                  <a:cubicBezTo>
                    <a:pt x="577" y="791"/>
                    <a:pt x="577" y="791"/>
                    <a:pt x="577" y="791"/>
                  </a:cubicBezTo>
                  <a:cubicBezTo>
                    <a:pt x="577" y="791"/>
                    <a:pt x="573" y="788"/>
                    <a:pt x="577" y="789"/>
                  </a:cubicBezTo>
                  <a:cubicBezTo>
                    <a:pt x="577" y="789"/>
                    <a:pt x="581" y="788"/>
                    <a:pt x="583" y="789"/>
                  </a:cubicBezTo>
                  <a:cubicBezTo>
                    <a:pt x="583" y="789"/>
                    <a:pt x="587" y="789"/>
                    <a:pt x="588" y="789"/>
                  </a:cubicBezTo>
                  <a:cubicBezTo>
                    <a:pt x="588" y="789"/>
                    <a:pt x="589" y="789"/>
                    <a:pt x="591" y="792"/>
                  </a:cubicBezTo>
                  <a:cubicBezTo>
                    <a:pt x="591" y="792"/>
                    <a:pt x="592" y="796"/>
                    <a:pt x="593" y="796"/>
                  </a:cubicBezTo>
                  <a:cubicBezTo>
                    <a:pt x="593" y="796"/>
                    <a:pt x="597" y="797"/>
                    <a:pt x="598" y="797"/>
                  </a:cubicBezTo>
                  <a:cubicBezTo>
                    <a:pt x="598" y="797"/>
                    <a:pt x="598" y="797"/>
                    <a:pt x="599" y="797"/>
                  </a:cubicBezTo>
                  <a:cubicBezTo>
                    <a:pt x="599" y="797"/>
                    <a:pt x="601" y="796"/>
                    <a:pt x="602" y="798"/>
                  </a:cubicBezTo>
                  <a:cubicBezTo>
                    <a:pt x="602" y="798"/>
                    <a:pt x="602" y="800"/>
                    <a:pt x="603" y="799"/>
                  </a:cubicBezTo>
                  <a:cubicBezTo>
                    <a:pt x="603" y="799"/>
                    <a:pt x="605" y="799"/>
                    <a:pt x="605" y="802"/>
                  </a:cubicBezTo>
                  <a:cubicBezTo>
                    <a:pt x="605" y="802"/>
                    <a:pt x="607" y="807"/>
                    <a:pt x="604" y="809"/>
                  </a:cubicBezTo>
                  <a:close/>
                  <a:moveTo>
                    <a:pt x="631" y="834"/>
                  </a:moveTo>
                  <a:cubicBezTo>
                    <a:pt x="631" y="834"/>
                    <a:pt x="630" y="838"/>
                    <a:pt x="627" y="838"/>
                  </a:cubicBezTo>
                  <a:cubicBezTo>
                    <a:pt x="627" y="838"/>
                    <a:pt x="625" y="839"/>
                    <a:pt x="624" y="839"/>
                  </a:cubicBezTo>
                  <a:cubicBezTo>
                    <a:pt x="624" y="839"/>
                    <a:pt x="622" y="839"/>
                    <a:pt x="621" y="838"/>
                  </a:cubicBezTo>
                  <a:cubicBezTo>
                    <a:pt x="621" y="838"/>
                    <a:pt x="620" y="838"/>
                    <a:pt x="619" y="839"/>
                  </a:cubicBezTo>
                  <a:cubicBezTo>
                    <a:pt x="619" y="839"/>
                    <a:pt x="619" y="839"/>
                    <a:pt x="617" y="837"/>
                  </a:cubicBezTo>
                  <a:cubicBezTo>
                    <a:pt x="617" y="837"/>
                    <a:pt x="616" y="836"/>
                    <a:pt x="616" y="834"/>
                  </a:cubicBezTo>
                  <a:cubicBezTo>
                    <a:pt x="616" y="834"/>
                    <a:pt x="616" y="832"/>
                    <a:pt x="614" y="829"/>
                  </a:cubicBezTo>
                  <a:cubicBezTo>
                    <a:pt x="614" y="829"/>
                    <a:pt x="613" y="825"/>
                    <a:pt x="615" y="825"/>
                  </a:cubicBezTo>
                  <a:cubicBezTo>
                    <a:pt x="615" y="825"/>
                    <a:pt x="617" y="825"/>
                    <a:pt x="618" y="825"/>
                  </a:cubicBezTo>
                  <a:cubicBezTo>
                    <a:pt x="618" y="825"/>
                    <a:pt x="621" y="825"/>
                    <a:pt x="625" y="826"/>
                  </a:cubicBezTo>
                  <a:cubicBezTo>
                    <a:pt x="625" y="826"/>
                    <a:pt x="628" y="828"/>
                    <a:pt x="629" y="828"/>
                  </a:cubicBezTo>
                  <a:cubicBezTo>
                    <a:pt x="629" y="828"/>
                    <a:pt x="631" y="828"/>
                    <a:pt x="631" y="831"/>
                  </a:cubicBezTo>
                  <a:cubicBezTo>
                    <a:pt x="631" y="831"/>
                    <a:pt x="631" y="832"/>
                    <a:pt x="631" y="833"/>
                  </a:cubicBezTo>
                  <a:cubicBezTo>
                    <a:pt x="631" y="833"/>
                    <a:pt x="631" y="834"/>
                    <a:pt x="631" y="834"/>
                  </a:cubicBezTo>
                  <a:close/>
                  <a:moveTo>
                    <a:pt x="667" y="773"/>
                  </a:moveTo>
                  <a:cubicBezTo>
                    <a:pt x="667" y="773"/>
                    <a:pt x="664" y="773"/>
                    <a:pt x="663" y="772"/>
                  </a:cubicBezTo>
                  <a:cubicBezTo>
                    <a:pt x="663" y="772"/>
                    <a:pt x="662" y="771"/>
                    <a:pt x="661" y="773"/>
                  </a:cubicBezTo>
                  <a:cubicBezTo>
                    <a:pt x="661" y="773"/>
                    <a:pt x="655" y="778"/>
                    <a:pt x="656" y="783"/>
                  </a:cubicBezTo>
                  <a:cubicBezTo>
                    <a:pt x="656" y="783"/>
                    <a:pt x="655" y="784"/>
                    <a:pt x="656" y="786"/>
                  </a:cubicBezTo>
                  <a:cubicBezTo>
                    <a:pt x="656" y="786"/>
                    <a:pt x="656" y="788"/>
                    <a:pt x="656" y="789"/>
                  </a:cubicBezTo>
                  <a:cubicBezTo>
                    <a:pt x="656" y="789"/>
                    <a:pt x="656" y="792"/>
                    <a:pt x="655" y="793"/>
                  </a:cubicBezTo>
                  <a:cubicBezTo>
                    <a:pt x="655" y="793"/>
                    <a:pt x="653" y="793"/>
                    <a:pt x="652" y="794"/>
                  </a:cubicBezTo>
                  <a:cubicBezTo>
                    <a:pt x="652" y="794"/>
                    <a:pt x="652" y="794"/>
                    <a:pt x="651" y="794"/>
                  </a:cubicBezTo>
                  <a:cubicBezTo>
                    <a:pt x="651" y="794"/>
                    <a:pt x="647" y="794"/>
                    <a:pt x="647" y="791"/>
                  </a:cubicBezTo>
                  <a:cubicBezTo>
                    <a:pt x="647" y="791"/>
                    <a:pt x="648" y="788"/>
                    <a:pt x="647" y="785"/>
                  </a:cubicBezTo>
                  <a:cubicBezTo>
                    <a:pt x="647" y="785"/>
                    <a:pt x="646" y="782"/>
                    <a:pt x="648" y="781"/>
                  </a:cubicBezTo>
                  <a:cubicBezTo>
                    <a:pt x="648" y="781"/>
                    <a:pt x="651" y="780"/>
                    <a:pt x="652" y="780"/>
                  </a:cubicBezTo>
                  <a:cubicBezTo>
                    <a:pt x="652" y="780"/>
                    <a:pt x="653" y="780"/>
                    <a:pt x="653" y="779"/>
                  </a:cubicBezTo>
                  <a:cubicBezTo>
                    <a:pt x="653" y="779"/>
                    <a:pt x="658" y="773"/>
                    <a:pt x="660" y="770"/>
                  </a:cubicBezTo>
                  <a:cubicBezTo>
                    <a:pt x="660" y="770"/>
                    <a:pt x="661" y="770"/>
                    <a:pt x="659" y="768"/>
                  </a:cubicBezTo>
                  <a:cubicBezTo>
                    <a:pt x="659" y="768"/>
                    <a:pt x="654" y="762"/>
                    <a:pt x="649" y="761"/>
                  </a:cubicBezTo>
                  <a:cubicBezTo>
                    <a:pt x="649" y="761"/>
                    <a:pt x="644" y="758"/>
                    <a:pt x="642" y="759"/>
                  </a:cubicBezTo>
                  <a:cubicBezTo>
                    <a:pt x="642" y="759"/>
                    <a:pt x="633" y="758"/>
                    <a:pt x="639" y="757"/>
                  </a:cubicBezTo>
                  <a:cubicBezTo>
                    <a:pt x="639" y="757"/>
                    <a:pt x="645" y="755"/>
                    <a:pt x="653" y="761"/>
                  </a:cubicBezTo>
                  <a:cubicBezTo>
                    <a:pt x="653" y="761"/>
                    <a:pt x="659" y="764"/>
                    <a:pt x="661" y="767"/>
                  </a:cubicBezTo>
                  <a:cubicBezTo>
                    <a:pt x="661" y="767"/>
                    <a:pt x="661" y="769"/>
                    <a:pt x="662" y="767"/>
                  </a:cubicBezTo>
                  <a:cubicBezTo>
                    <a:pt x="662" y="767"/>
                    <a:pt x="665" y="765"/>
                    <a:pt x="663" y="763"/>
                  </a:cubicBezTo>
                  <a:cubicBezTo>
                    <a:pt x="663" y="763"/>
                    <a:pt x="660" y="757"/>
                    <a:pt x="649" y="750"/>
                  </a:cubicBezTo>
                  <a:cubicBezTo>
                    <a:pt x="649" y="750"/>
                    <a:pt x="645" y="748"/>
                    <a:pt x="643" y="748"/>
                  </a:cubicBezTo>
                  <a:cubicBezTo>
                    <a:pt x="643" y="748"/>
                    <a:pt x="641" y="748"/>
                    <a:pt x="643" y="747"/>
                  </a:cubicBezTo>
                  <a:cubicBezTo>
                    <a:pt x="643" y="747"/>
                    <a:pt x="649" y="745"/>
                    <a:pt x="655" y="750"/>
                  </a:cubicBezTo>
                  <a:cubicBezTo>
                    <a:pt x="655" y="750"/>
                    <a:pt x="660" y="755"/>
                    <a:pt x="664" y="758"/>
                  </a:cubicBezTo>
                  <a:cubicBezTo>
                    <a:pt x="664" y="758"/>
                    <a:pt x="665" y="760"/>
                    <a:pt x="664" y="758"/>
                  </a:cubicBezTo>
                  <a:cubicBezTo>
                    <a:pt x="664" y="758"/>
                    <a:pt x="664" y="756"/>
                    <a:pt x="665" y="756"/>
                  </a:cubicBezTo>
                  <a:cubicBezTo>
                    <a:pt x="665" y="756"/>
                    <a:pt x="665" y="755"/>
                    <a:pt x="664" y="755"/>
                  </a:cubicBezTo>
                  <a:cubicBezTo>
                    <a:pt x="664" y="755"/>
                    <a:pt x="663" y="753"/>
                    <a:pt x="664" y="753"/>
                  </a:cubicBezTo>
                  <a:cubicBezTo>
                    <a:pt x="664" y="753"/>
                    <a:pt x="664" y="752"/>
                    <a:pt x="663" y="752"/>
                  </a:cubicBezTo>
                  <a:cubicBezTo>
                    <a:pt x="663" y="752"/>
                    <a:pt x="662" y="751"/>
                    <a:pt x="661" y="751"/>
                  </a:cubicBezTo>
                  <a:cubicBezTo>
                    <a:pt x="661" y="751"/>
                    <a:pt x="656" y="751"/>
                    <a:pt x="659" y="750"/>
                  </a:cubicBezTo>
                  <a:cubicBezTo>
                    <a:pt x="659" y="750"/>
                    <a:pt x="661" y="750"/>
                    <a:pt x="662" y="750"/>
                  </a:cubicBezTo>
                  <a:cubicBezTo>
                    <a:pt x="662" y="750"/>
                    <a:pt x="663" y="750"/>
                    <a:pt x="662" y="749"/>
                  </a:cubicBezTo>
                  <a:cubicBezTo>
                    <a:pt x="662" y="749"/>
                    <a:pt x="660" y="745"/>
                    <a:pt x="660" y="744"/>
                  </a:cubicBezTo>
                  <a:cubicBezTo>
                    <a:pt x="660" y="744"/>
                    <a:pt x="659" y="742"/>
                    <a:pt x="659" y="744"/>
                  </a:cubicBezTo>
                  <a:cubicBezTo>
                    <a:pt x="659" y="744"/>
                    <a:pt x="658" y="746"/>
                    <a:pt x="655" y="745"/>
                  </a:cubicBezTo>
                  <a:cubicBezTo>
                    <a:pt x="655" y="745"/>
                    <a:pt x="650" y="744"/>
                    <a:pt x="650" y="741"/>
                  </a:cubicBezTo>
                  <a:cubicBezTo>
                    <a:pt x="650" y="741"/>
                    <a:pt x="651" y="737"/>
                    <a:pt x="648" y="737"/>
                  </a:cubicBezTo>
                  <a:cubicBezTo>
                    <a:pt x="648" y="737"/>
                    <a:pt x="645" y="736"/>
                    <a:pt x="648" y="735"/>
                  </a:cubicBezTo>
                  <a:cubicBezTo>
                    <a:pt x="648" y="735"/>
                    <a:pt x="651" y="735"/>
                    <a:pt x="655" y="736"/>
                  </a:cubicBezTo>
                  <a:cubicBezTo>
                    <a:pt x="655" y="736"/>
                    <a:pt x="655" y="737"/>
                    <a:pt x="657" y="735"/>
                  </a:cubicBezTo>
                  <a:cubicBezTo>
                    <a:pt x="657" y="735"/>
                    <a:pt x="666" y="732"/>
                    <a:pt x="667" y="737"/>
                  </a:cubicBezTo>
                  <a:cubicBezTo>
                    <a:pt x="667" y="737"/>
                    <a:pt x="667" y="742"/>
                    <a:pt x="668" y="744"/>
                  </a:cubicBezTo>
                  <a:cubicBezTo>
                    <a:pt x="668" y="744"/>
                    <a:pt x="669" y="746"/>
                    <a:pt x="668" y="747"/>
                  </a:cubicBezTo>
                  <a:cubicBezTo>
                    <a:pt x="668" y="747"/>
                    <a:pt x="668" y="748"/>
                    <a:pt x="669" y="750"/>
                  </a:cubicBezTo>
                  <a:cubicBezTo>
                    <a:pt x="669" y="750"/>
                    <a:pt x="670" y="751"/>
                    <a:pt x="669" y="751"/>
                  </a:cubicBezTo>
                  <a:cubicBezTo>
                    <a:pt x="669" y="751"/>
                    <a:pt x="669" y="753"/>
                    <a:pt x="670" y="755"/>
                  </a:cubicBezTo>
                  <a:cubicBezTo>
                    <a:pt x="670" y="755"/>
                    <a:pt x="668" y="758"/>
                    <a:pt x="670" y="756"/>
                  </a:cubicBezTo>
                  <a:cubicBezTo>
                    <a:pt x="670" y="756"/>
                    <a:pt x="675" y="749"/>
                    <a:pt x="678" y="746"/>
                  </a:cubicBezTo>
                  <a:cubicBezTo>
                    <a:pt x="678" y="746"/>
                    <a:pt x="679" y="744"/>
                    <a:pt x="677" y="744"/>
                  </a:cubicBezTo>
                  <a:cubicBezTo>
                    <a:pt x="677" y="744"/>
                    <a:pt x="673" y="743"/>
                    <a:pt x="671" y="742"/>
                  </a:cubicBezTo>
                  <a:cubicBezTo>
                    <a:pt x="671" y="742"/>
                    <a:pt x="669" y="741"/>
                    <a:pt x="671" y="741"/>
                  </a:cubicBezTo>
                  <a:cubicBezTo>
                    <a:pt x="671" y="741"/>
                    <a:pt x="673" y="741"/>
                    <a:pt x="673" y="740"/>
                  </a:cubicBezTo>
                  <a:cubicBezTo>
                    <a:pt x="673" y="740"/>
                    <a:pt x="672" y="739"/>
                    <a:pt x="674" y="739"/>
                  </a:cubicBezTo>
                  <a:cubicBezTo>
                    <a:pt x="674" y="739"/>
                    <a:pt x="676" y="739"/>
                    <a:pt x="675" y="737"/>
                  </a:cubicBezTo>
                  <a:cubicBezTo>
                    <a:pt x="675" y="737"/>
                    <a:pt x="674" y="734"/>
                    <a:pt x="673" y="735"/>
                  </a:cubicBezTo>
                  <a:cubicBezTo>
                    <a:pt x="673" y="735"/>
                    <a:pt x="670" y="735"/>
                    <a:pt x="668" y="733"/>
                  </a:cubicBezTo>
                  <a:cubicBezTo>
                    <a:pt x="668" y="733"/>
                    <a:pt x="666" y="732"/>
                    <a:pt x="667" y="732"/>
                  </a:cubicBezTo>
                  <a:cubicBezTo>
                    <a:pt x="667" y="732"/>
                    <a:pt x="666" y="730"/>
                    <a:pt x="668" y="731"/>
                  </a:cubicBezTo>
                  <a:cubicBezTo>
                    <a:pt x="668" y="731"/>
                    <a:pt x="672" y="733"/>
                    <a:pt x="671" y="731"/>
                  </a:cubicBezTo>
                  <a:cubicBezTo>
                    <a:pt x="669" y="728"/>
                    <a:pt x="669" y="728"/>
                    <a:pt x="669" y="728"/>
                  </a:cubicBezTo>
                  <a:cubicBezTo>
                    <a:pt x="669" y="728"/>
                    <a:pt x="668" y="726"/>
                    <a:pt x="665" y="728"/>
                  </a:cubicBezTo>
                  <a:cubicBezTo>
                    <a:pt x="665" y="728"/>
                    <a:pt x="660" y="729"/>
                    <a:pt x="662" y="727"/>
                  </a:cubicBezTo>
                  <a:cubicBezTo>
                    <a:pt x="662" y="727"/>
                    <a:pt x="664" y="726"/>
                    <a:pt x="663" y="725"/>
                  </a:cubicBezTo>
                  <a:cubicBezTo>
                    <a:pt x="663" y="725"/>
                    <a:pt x="662" y="725"/>
                    <a:pt x="664" y="723"/>
                  </a:cubicBezTo>
                  <a:cubicBezTo>
                    <a:pt x="664" y="723"/>
                    <a:pt x="665" y="723"/>
                    <a:pt x="664" y="722"/>
                  </a:cubicBezTo>
                  <a:cubicBezTo>
                    <a:pt x="664" y="722"/>
                    <a:pt x="665" y="721"/>
                    <a:pt x="667" y="720"/>
                  </a:cubicBezTo>
                  <a:cubicBezTo>
                    <a:pt x="667" y="720"/>
                    <a:pt x="675" y="717"/>
                    <a:pt x="676" y="722"/>
                  </a:cubicBezTo>
                  <a:cubicBezTo>
                    <a:pt x="676" y="722"/>
                    <a:pt x="677" y="724"/>
                    <a:pt x="676" y="725"/>
                  </a:cubicBezTo>
                  <a:cubicBezTo>
                    <a:pt x="676" y="725"/>
                    <a:pt x="676" y="725"/>
                    <a:pt x="677" y="729"/>
                  </a:cubicBezTo>
                  <a:cubicBezTo>
                    <a:pt x="677" y="729"/>
                    <a:pt x="676" y="731"/>
                    <a:pt x="678" y="732"/>
                  </a:cubicBezTo>
                  <a:cubicBezTo>
                    <a:pt x="678" y="732"/>
                    <a:pt x="680" y="735"/>
                    <a:pt x="680" y="737"/>
                  </a:cubicBezTo>
                  <a:cubicBezTo>
                    <a:pt x="680" y="737"/>
                    <a:pt x="682" y="739"/>
                    <a:pt x="682" y="740"/>
                  </a:cubicBezTo>
                  <a:cubicBezTo>
                    <a:pt x="682" y="740"/>
                    <a:pt x="682" y="742"/>
                    <a:pt x="683" y="741"/>
                  </a:cubicBezTo>
                  <a:cubicBezTo>
                    <a:pt x="683" y="741"/>
                    <a:pt x="691" y="731"/>
                    <a:pt x="697" y="734"/>
                  </a:cubicBezTo>
                  <a:cubicBezTo>
                    <a:pt x="697" y="734"/>
                    <a:pt x="700" y="733"/>
                    <a:pt x="697" y="739"/>
                  </a:cubicBezTo>
                  <a:cubicBezTo>
                    <a:pt x="697" y="739"/>
                    <a:pt x="695" y="740"/>
                    <a:pt x="694" y="741"/>
                  </a:cubicBezTo>
                  <a:cubicBezTo>
                    <a:pt x="688" y="743"/>
                    <a:pt x="688" y="743"/>
                    <a:pt x="688" y="743"/>
                  </a:cubicBezTo>
                  <a:cubicBezTo>
                    <a:pt x="688" y="743"/>
                    <a:pt x="686" y="744"/>
                    <a:pt x="688" y="742"/>
                  </a:cubicBezTo>
                  <a:cubicBezTo>
                    <a:pt x="688" y="742"/>
                    <a:pt x="691" y="740"/>
                    <a:pt x="691" y="738"/>
                  </a:cubicBezTo>
                  <a:cubicBezTo>
                    <a:pt x="691" y="738"/>
                    <a:pt x="692" y="736"/>
                    <a:pt x="690" y="738"/>
                  </a:cubicBezTo>
                  <a:cubicBezTo>
                    <a:pt x="690" y="738"/>
                    <a:pt x="687" y="742"/>
                    <a:pt x="685" y="742"/>
                  </a:cubicBezTo>
                  <a:cubicBezTo>
                    <a:pt x="685" y="742"/>
                    <a:pt x="683" y="744"/>
                    <a:pt x="684" y="746"/>
                  </a:cubicBezTo>
                  <a:cubicBezTo>
                    <a:pt x="684" y="746"/>
                    <a:pt x="685" y="746"/>
                    <a:pt x="684" y="747"/>
                  </a:cubicBezTo>
                  <a:cubicBezTo>
                    <a:pt x="684" y="747"/>
                    <a:pt x="684" y="747"/>
                    <a:pt x="685" y="748"/>
                  </a:cubicBezTo>
                  <a:cubicBezTo>
                    <a:pt x="685" y="748"/>
                    <a:pt x="687" y="751"/>
                    <a:pt x="683" y="751"/>
                  </a:cubicBezTo>
                  <a:cubicBezTo>
                    <a:pt x="683" y="751"/>
                    <a:pt x="680" y="751"/>
                    <a:pt x="679" y="750"/>
                  </a:cubicBezTo>
                  <a:cubicBezTo>
                    <a:pt x="679" y="750"/>
                    <a:pt x="679" y="747"/>
                    <a:pt x="677" y="750"/>
                  </a:cubicBezTo>
                  <a:cubicBezTo>
                    <a:pt x="677" y="750"/>
                    <a:pt x="674" y="755"/>
                    <a:pt x="672" y="757"/>
                  </a:cubicBezTo>
                  <a:cubicBezTo>
                    <a:pt x="672" y="757"/>
                    <a:pt x="667" y="762"/>
                    <a:pt x="668" y="764"/>
                  </a:cubicBezTo>
                  <a:cubicBezTo>
                    <a:pt x="668" y="764"/>
                    <a:pt x="671" y="765"/>
                    <a:pt x="669" y="766"/>
                  </a:cubicBezTo>
                  <a:cubicBezTo>
                    <a:pt x="669" y="766"/>
                    <a:pt x="668" y="766"/>
                    <a:pt x="667" y="765"/>
                  </a:cubicBezTo>
                  <a:cubicBezTo>
                    <a:pt x="667" y="765"/>
                    <a:pt x="666" y="765"/>
                    <a:pt x="665" y="767"/>
                  </a:cubicBezTo>
                  <a:cubicBezTo>
                    <a:pt x="665" y="767"/>
                    <a:pt x="662" y="770"/>
                    <a:pt x="665" y="771"/>
                  </a:cubicBezTo>
                  <a:cubicBezTo>
                    <a:pt x="665" y="771"/>
                    <a:pt x="665" y="771"/>
                    <a:pt x="666" y="772"/>
                  </a:cubicBezTo>
                  <a:cubicBezTo>
                    <a:pt x="666" y="772"/>
                    <a:pt x="668" y="772"/>
                    <a:pt x="667" y="773"/>
                  </a:cubicBezTo>
                  <a:close/>
                  <a:moveTo>
                    <a:pt x="706" y="796"/>
                  </a:moveTo>
                  <a:cubicBezTo>
                    <a:pt x="706" y="796"/>
                    <a:pt x="705" y="797"/>
                    <a:pt x="705" y="800"/>
                  </a:cubicBezTo>
                  <a:cubicBezTo>
                    <a:pt x="705" y="800"/>
                    <a:pt x="705" y="800"/>
                    <a:pt x="704" y="801"/>
                  </a:cubicBezTo>
                  <a:cubicBezTo>
                    <a:pt x="695" y="808"/>
                    <a:pt x="695" y="808"/>
                    <a:pt x="695" y="808"/>
                  </a:cubicBezTo>
                  <a:cubicBezTo>
                    <a:pt x="695" y="808"/>
                    <a:pt x="694" y="807"/>
                    <a:pt x="693" y="809"/>
                  </a:cubicBezTo>
                  <a:cubicBezTo>
                    <a:pt x="693" y="809"/>
                    <a:pt x="692" y="809"/>
                    <a:pt x="692" y="808"/>
                  </a:cubicBezTo>
                  <a:cubicBezTo>
                    <a:pt x="692" y="808"/>
                    <a:pt x="692" y="808"/>
                    <a:pt x="691" y="809"/>
                  </a:cubicBezTo>
                  <a:cubicBezTo>
                    <a:pt x="691" y="809"/>
                    <a:pt x="690" y="808"/>
                    <a:pt x="689" y="809"/>
                  </a:cubicBezTo>
                  <a:cubicBezTo>
                    <a:pt x="683" y="810"/>
                    <a:pt x="683" y="810"/>
                    <a:pt x="683" y="810"/>
                  </a:cubicBezTo>
                  <a:cubicBezTo>
                    <a:pt x="683" y="810"/>
                    <a:pt x="681" y="811"/>
                    <a:pt x="684" y="809"/>
                  </a:cubicBezTo>
                  <a:cubicBezTo>
                    <a:pt x="684" y="809"/>
                    <a:pt x="691" y="807"/>
                    <a:pt x="688" y="807"/>
                  </a:cubicBezTo>
                  <a:cubicBezTo>
                    <a:pt x="688" y="807"/>
                    <a:pt x="685" y="807"/>
                    <a:pt x="687" y="806"/>
                  </a:cubicBezTo>
                  <a:cubicBezTo>
                    <a:pt x="687" y="806"/>
                    <a:pt x="694" y="801"/>
                    <a:pt x="697" y="796"/>
                  </a:cubicBezTo>
                  <a:cubicBezTo>
                    <a:pt x="697" y="796"/>
                    <a:pt x="703" y="786"/>
                    <a:pt x="695" y="779"/>
                  </a:cubicBezTo>
                  <a:cubicBezTo>
                    <a:pt x="695" y="779"/>
                    <a:pt x="691" y="780"/>
                    <a:pt x="687" y="784"/>
                  </a:cubicBezTo>
                  <a:cubicBezTo>
                    <a:pt x="687" y="784"/>
                    <a:pt x="685" y="790"/>
                    <a:pt x="683" y="790"/>
                  </a:cubicBezTo>
                  <a:cubicBezTo>
                    <a:pt x="683" y="790"/>
                    <a:pt x="677" y="790"/>
                    <a:pt x="675" y="787"/>
                  </a:cubicBezTo>
                  <a:cubicBezTo>
                    <a:pt x="675" y="787"/>
                    <a:pt x="672" y="786"/>
                    <a:pt x="674" y="786"/>
                  </a:cubicBezTo>
                  <a:cubicBezTo>
                    <a:pt x="674" y="786"/>
                    <a:pt x="675" y="787"/>
                    <a:pt x="677" y="784"/>
                  </a:cubicBezTo>
                  <a:cubicBezTo>
                    <a:pt x="677" y="784"/>
                    <a:pt x="680" y="783"/>
                    <a:pt x="680" y="782"/>
                  </a:cubicBezTo>
                  <a:cubicBezTo>
                    <a:pt x="680" y="782"/>
                    <a:pt x="682" y="779"/>
                    <a:pt x="685" y="777"/>
                  </a:cubicBezTo>
                  <a:cubicBezTo>
                    <a:pt x="685" y="777"/>
                    <a:pt x="687" y="775"/>
                    <a:pt x="688" y="774"/>
                  </a:cubicBezTo>
                  <a:cubicBezTo>
                    <a:pt x="688" y="774"/>
                    <a:pt x="688" y="772"/>
                    <a:pt x="686" y="772"/>
                  </a:cubicBezTo>
                  <a:cubicBezTo>
                    <a:pt x="686" y="772"/>
                    <a:pt x="682" y="777"/>
                    <a:pt x="679" y="769"/>
                  </a:cubicBezTo>
                  <a:cubicBezTo>
                    <a:pt x="679" y="769"/>
                    <a:pt x="679" y="761"/>
                    <a:pt x="677" y="764"/>
                  </a:cubicBezTo>
                  <a:cubicBezTo>
                    <a:pt x="677" y="764"/>
                    <a:pt x="676" y="769"/>
                    <a:pt x="672" y="770"/>
                  </a:cubicBezTo>
                  <a:cubicBezTo>
                    <a:pt x="672" y="770"/>
                    <a:pt x="670" y="771"/>
                    <a:pt x="668" y="770"/>
                  </a:cubicBezTo>
                  <a:cubicBezTo>
                    <a:pt x="668" y="770"/>
                    <a:pt x="666" y="769"/>
                    <a:pt x="668" y="769"/>
                  </a:cubicBezTo>
                  <a:cubicBezTo>
                    <a:pt x="668" y="769"/>
                    <a:pt x="671" y="768"/>
                    <a:pt x="673" y="764"/>
                  </a:cubicBezTo>
                  <a:cubicBezTo>
                    <a:pt x="673" y="764"/>
                    <a:pt x="676" y="761"/>
                    <a:pt x="675" y="759"/>
                  </a:cubicBezTo>
                  <a:cubicBezTo>
                    <a:pt x="675" y="759"/>
                    <a:pt x="675" y="758"/>
                    <a:pt x="678" y="757"/>
                  </a:cubicBezTo>
                  <a:cubicBezTo>
                    <a:pt x="678" y="757"/>
                    <a:pt x="684" y="752"/>
                    <a:pt x="687" y="755"/>
                  </a:cubicBezTo>
                  <a:cubicBezTo>
                    <a:pt x="687" y="755"/>
                    <a:pt x="689" y="757"/>
                    <a:pt x="687" y="760"/>
                  </a:cubicBezTo>
                  <a:cubicBezTo>
                    <a:pt x="687" y="760"/>
                    <a:pt x="686" y="763"/>
                    <a:pt x="689" y="765"/>
                  </a:cubicBezTo>
                  <a:cubicBezTo>
                    <a:pt x="689" y="765"/>
                    <a:pt x="693" y="768"/>
                    <a:pt x="694" y="766"/>
                  </a:cubicBezTo>
                  <a:cubicBezTo>
                    <a:pt x="694" y="766"/>
                    <a:pt x="699" y="762"/>
                    <a:pt x="701" y="763"/>
                  </a:cubicBezTo>
                  <a:cubicBezTo>
                    <a:pt x="701" y="763"/>
                    <a:pt x="705" y="764"/>
                    <a:pt x="705" y="766"/>
                  </a:cubicBezTo>
                  <a:cubicBezTo>
                    <a:pt x="705" y="766"/>
                    <a:pt x="704" y="768"/>
                    <a:pt x="703" y="769"/>
                  </a:cubicBezTo>
                  <a:cubicBezTo>
                    <a:pt x="703" y="769"/>
                    <a:pt x="703" y="770"/>
                    <a:pt x="702" y="771"/>
                  </a:cubicBezTo>
                  <a:cubicBezTo>
                    <a:pt x="702" y="771"/>
                    <a:pt x="699" y="772"/>
                    <a:pt x="701" y="775"/>
                  </a:cubicBezTo>
                  <a:cubicBezTo>
                    <a:pt x="706" y="782"/>
                    <a:pt x="706" y="782"/>
                    <a:pt x="706" y="782"/>
                  </a:cubicBezTo>
                  <a:cubicBezTo>
                    <a:pt x="706" y="782"/>
                    <a:pt x="708" y="789"/>
                    <a:pt x="707" y="793"/>
                  </a:cubicBezTo>
                  <a:cubicBezTo>
                    <a:pt x="707" y="794"/>
                    <a:pt x="706" y="796"/>
                    <a:pt x="706" y="796"/>
                  </a:cubicBezTo>
                  <a:close/>
                  <a:moveTo>
                    <a:pt x="451" y="788"/>
                  </a:moveTo>
                  <a:cubicBezTo>
                    <a:pt x="267" y="788"/>
                    <a:pt x="118" y="639"/>
                    <a:pt x="118" y="455"/>
                  </a:cubicBezTo>
                  <a:cubicBezTo>
                    <a:pt x="118" y="271"/>
                    <a:pt x="267" y="121"/>
                    <a:pt x="451" y="121"/>
                  </a:cubicBezTo>
                  <a:cubicBezTo>
                    <a:pt x="635" y="121"/>
                    <a:pt x="784" y="271"/>
                    <a:pt x="784" y="455"/>
                  </a:cubicBezTo>
                  <a:cubicBezTo>
                    <a:pt x="784" y="639"/>
                    <a:pt x="635" y="788"/>
                    <a:pt x="451" y="788"/>
                  </a:cubicBezTo>
                  <a:close/>
                  <a:moveTo>
                    <a:pt x="778" y="318"/>
                  </a:moveTo>
                  <a:cubicBezTo>
                    <a:pt x="775" y="310"/>
                    <a:pt x="775" y="303"/>
                    <a:pt x="777" y="296"/>
                  </a:cubicBezTo>
                  <a:cubicBezTo>
                    <a:pt x="779" y="290"/>
                    <a:pt x="784" y="285"/>
                    <a:pt x="792" y="282"/>
                  </a:cubicBezTo>
                  <a:cubicBezTo>
                    <a:pt x="797" y="280"/>
                    <a:pt x="801" y="279"/>
                    <a:pt x="805" y="279"/>
                  </a:cubicBezTo>
                  <a:cubicBezTo>
                    <a:pt x="808" y="280"/>
                    <a:pt x="811" y="280"/>
                    <a:pt x="814" y="282"/>
                  </a:cubicBezTo>
                  <a:cubicBezTo>
                    <a:pt x="817" y="283"/>
                    <a:pt x="819" y="285"/>
                    <a:pt x="821" y="287"/>
                  </a:cubicBezTo>
                  <a:cubicBezTo>
                    <a:pt x="824" y="289"/>
                    <a:pt x="826" y="293"/>
                    <a:pt x="828" y="297"/>
                  </a:cubicBezTo>
                  <a:cubicBezTo>
                    <a:pt x="831" y="305"/>
                    <a:pt x="831" y="312"/>
                    <a:pt x="829" y="318"/>
                  </a:cubicBezTo>
                  <a:cubicBezTo>
                    <a:pt x="826" y="325"/>
                    <a:pt x="821" y="330"/>
                    <a:pt x="813" y="333"/>
                  </a:cubicBezTo>
                  <a:cubicBezTo>
                    <a:pt x="806" y="336"/>
                    <a:pt x="799" y="336"/>
                    <a:pt x="792" y="334"/>
                  </a:cubicBezTo>
                  <a:cubicBezTo>
                    <a:pt x="786" y="331"/>
                    <a:pt x="781" y="325"/>
                    <a:pt x="778" y="318"/>
                  </a:cubicBezTo>
                  <a:close/>
                  <a:moveTo>
                    <a:pt x="841" y="337"/>
                  </a:moveTo>
                  <a:cubicBezTo>
                    <a:pt x="843" y="348"/>
                    <a:pt x="843" y="348"/>
                    <a:pt x="843" y="348"/>
                  </a:cubicBezTo>
                  <a:cubicBezTo>
                    <a:pt x="802" y="358"/>
                    <a:pt x="802" y="358"/>
                    <a:pt x="802" y="358"/>
                  </a:cubicBezTo>
                  <a:cubicBezTo>
                    <a:pt x="809" y="386"/>
                    <a:pt x="809" y="386"/>
                    <a:pt x="809" y="386"/>
                  </a:cubicBezTo>
                  <a:cubicBezTo>
                    <a:pt x="801" y="388"/>
                    <a:pt x="801" y="388"/>
                    <a:pt x="801" y="388"/>
                  </a:cubicBezTo>
                  <a:cubicBezTo>
                    <a:pt x="791" y="349"/>
                    <a:pt x="791" y="349"/>
                    <a:pt x="791" y="349"/>
                  </a:cubicBezTo>
                  <a:lnTo>
                    <a:pt x="841" y="337"/>
                  </a:lnTo>
                  <a:close/>
                  <a:moveTo>
                    <a:pt x="851" y="525"/>
                  </a:moveTo>
                  <a:cubicBezTo>
                    <a:pt x="815" y="528"/>
                    <a:pt x="815" y="528"/>
                    <a:pt x="815" y="528"/>
                  </a:cubicBezTo>
                  <a:cubicBezTo>
                    <a:pt x="847" y="545"/>
                    <a:pt x="847" y="545"/>
                    <a:pt x="847" y="545"/>
                  </a:cubicBezTo>
                  <a:cubicBezTo>
                    <a:pt x="844" y="562"/>
                    <a:pt x="844" y="562"/>
                    <a:pt x="844" y="562"/>
                  </a:cubicBezTo>
                  <a:cubicBezTo>
                    <a:pt x="793" y="552"/>
                    <a:pt x="793" y="552"/>
                    <a:pt x="793" y="552"/>
                  </a:cubicBezTo>
                  <a:cubicBezTo>
                    <a:pt x="795" y="541"/>
                    <a:pt x="795" y="541"/>
                    <a:pt x="795" y="541"/>
                  </a:cubicBezTo>
                  <a:cubicBezTo>
                    <a:pt x="835" y="549"/>
                    <a:pt x="835" y="549"/>
                    <a:pt x="835" y="549"/>
                  </a:cubicBezTo>
                  <a:cubicBezTo>
                    <a:pt x="798" y="530"/>
                    <a:pt x="798" y="530"/>
                    <a:pt x="798" y="530"/>
                  </a:cubicBezTo>
                  <a:cubicBezTo>
                    <a:pt x="800" y="519"/>
                    <a:pt x="800" y="519"/>
                    <a:pt x="800" y="519"/>
                  </a:cubicBezTo>
                  <a:cubicBezTo>
                    <a:pt x="842" y="517"/>
                    <a:pt x="842" y="517"/>
                    <a:pt x="842" y="517"/>
                  </a:cubicBezTo>
                  <a:cubicBezTo>
                    <a:pt x="802" y="508"/>
                    <a:pt x="802" y="508"/>
                    <a:pt x="802" y="508"/>
                  </a:cubicBezTo>
                  <a:cubicBezTo>
                    <a:pt x="804" y="498"/>
                    <a:pt x="804" y="498"/>
                    <a:pt x="804" y="498"/>
                  </a:cubicBezTo>
                  <a:cubicBezTo>
                    <a:pt x="855" y="508"/>
                    <a:pt x="855" y="508"/>
                    <a:pt x="855" y="508"/>
                  </a:cubicBezTo>
                  <a:lnTo>
                    <a:pt x="851" y="525"/>
                  </a:lnTo>
                  <a:close/>
                  <a:moveTo>
                    <a:pt x="815" y="474"/>
                  </a:moveTo>
                  <a:cubicBezTo>
                    <a:pt x="816" y="476"/>
                    <a:pt x="818" y="477"/>
                    <a:pt x="819" y="478"/>
                  </a:cubicBezTo>
                  <a:cubicBezTo>
                    <a:pt x="821" y="478"/>
                    <a:pt x="824" y="478"/>
                    <a:pt x="828" y="478"/>
                  </a:cubicBezTo>
                  <a:cubicBezTo>
                    <a:pt x="857" y="479"/>
                    <a:pt x="857" y="479"/>
                    <a:pt x="857" y="479"/>
                  </a:cubicBezTo>
                  <a:cubicBezTo>
                    <a:pt x="856" y="491"/>
                    <a:pt x="856" y="491"/>
                    <a:pt x="856" y="491"/>
                  </a:cubicBezTo>
                  <a:cubicBezTo>
                    <a:pt x="829" y="490"/>
                    <a:pt x="829" y="490"/>
                    <a:pt x="829" y="490"/>
                  </a:cubicBezTo>
                  <a:cubicBezTo>
                    <a:pt x="823" y="490"/>
                    <a:pt x="819" y="489"/>
                    <a:pt x="816" y="489"/>
                  </a:cubicBezTo>
                  <a:cubicBezTo>
                    <a:pt x="814" y="488"/>
                    <a:pt x="812" y="487"/>
                    <a:pt x="810" y="485"/>
                  </a:cubicBezTo>
                  <a:cubicBezTo>
                    <a:pt x="808" y="483"/>
                    <a:pt x="807" y="481"/>
                    <a:pt x="806" y="478"/>
                  </a:cubicBezTo>
                  <a:cubicBezTo>
                    <a:pt x="805" y="475"/>
                    <a:pt x="805" y="472"/>
                    <a:pt x="805" y="467"/>
                  </a:cubicBezTo>
                  <a:cubicBezTo>
                    <a:pt x="805" y="462"/>
                    <a:pt x="806" y="458"/>
                    <a:pt x="807" y="455"/>
                  </a:cubicBezTo>
                  <a:cubicBezTo>
                    <a:pt x="808" y="452"/>
                    <a:pt x="810" y="450"/>
                    <a:pt x="812" y="448"/>
                  </a:cubicBezTo>
                  <a:cubicBezTo>
                    <a:pt x="813" y="447"/>
                    <a:pt x="815" y="446"/>
                    <a:pt x="817" y="445"/>
                  </a:cubicBezTo>
                  <a:cubicBezTo>
                    <a:pt x="820" y="445"/>
                    <a:pt x="825" y="444"/>
                    <a:pt x="831" y="445"/>
                  </a:cubicBezTo>
                  <a:cubicBezTo>
                    <a:pt x="858" y="446"/>
                    <a:pt x="858" y="446"/>
                    <a:pt x="858" y="446"/>
                  </a:cubicBezTo>
                  <a:cubicBezTo>
                    <a:pt x="858" y="457"/>
                    <a:pt x="858" y="457"/>
                    <a:pt x="858" y="457"/>
                  </a:cubicBezTo>
                  <a:cubicBezTo>
                    <a:pt x="830" y="456"/>
                    <a:pt x="830" y="456"/>
                    <a:pt x="830" y="456"/>
                  </a:cubicBezTo>
                  <a:cubicBezTo>
                    <a:pt x="825" y="456"/>
                    <a:pt x="822" y="456"/>
                    <a:pt x="821" y="456"/>
                  </a:cubicBezTo>
                  <a:cubicBezTo>
                    <a:pt x="819" y="457"/>
                    <a:pt x="817" y="458"/>
                    <a:pt x="816" y="459"/>
                  </a:cubicBezTo>
                  <a:cubicBezTo>
                    <a:pt x="814" y="461"/>
                    <a:pt x="814" y="464"/>
                    <a:pt x="813" y="467"/>
                  </a:cubicBezTo>
                  <a:cubicBezTo>
                    <a:pt x="813" y="470"/>
                    <a:pt x="814" y="473"/>
                    <a:pt x="815"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9" name="Freeform 85"/>
            <p:cNvSpPr/>
            <p:nvPr/>
          </p:nvSpPr>
          <p:spPr bwMode="auto">
            <a:xfrm>
              <a:off x="1913" y="749"/>
              <a:ext cx="42" cy="40"/>
            </a:xfrm>
            <a:custGeom>
              <a:avLst/>
              <a:gdLst>
                <a:gd name="T0" fmla="*/ 13 w 22"/>
                <a:gd name="T1" fmla="*/ 20 h 21"/>
                <a:gd name="T2" fmla="*/ 18 w 22"/>
                <a:gd name="T3" fmla="*/ 20 h 21"/>
                <a:gd name="T4" fmla="*/ 21 w 22"/>
                <a:gd name="T5" fmla="*/ 18 h 21"/>
                <a:gd name="T6" fmla="*/ 22 w 22"/>
                <a:gd name="T7" fmla="*/ 13 h 21"/>
                <a:gd name="T8" fmla="*/ 20 w 22"/>
                <a:gd name="T9" fmla="*/ 8 h 21"/>
                <a:gd name="T10" fmla="*/ 13 w 22"/>
                <a:gd name="T11" fmla="*/ 3 h 21"/>
                <a:gd name="T12" fmla="*/ 9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5" y="21"/>
                    <a:pt x="16" y="21"/>
                    <a:pt x="18" y="20"/>
                  </a:cubicBezTo>
                  <a:cubicBezTo>
                    <a:pt x="19" y="20"/>
                    <a:pt x="20" y="19"/>
                    <a:pt x="21" y="18"/>
                  </a:cubicBezTo>
                  <a:cubicBezTo>
                    <a:pt x="22" y="16"/>
                    <a:pt x="22" y="14"/>
                    <a:pt x="22" y="13"/>
                  </a:cubicBezTo>
                  <a:cubicBezTo>
                    <a:pt x="22" y="11"/>
                    <a:pt x="21" y="10"/>
                    <a:pt x="20" y="8"/>
                  </a:cubicBezTo>
                  <a:cubicBezTo>
                    <a:pt x="19" y="7"/>
                    <a:pt x="16" y="6"/>
                    <a:pt x="13" y="3"/>
                  </a:cubicBezTo>
                  <a:cubicBezTo>
                    <a:pt x="9" y="0"/>
                    <a:pt x="9" y="0"/>
                    <a:pt x="9" y="0"/>
                  </a:cubicBezTo>
                  <a:cubicBezTo>
                    <a:pt x="0" y="12"/>
                    <a:pt x="0" y="12"/>
                    <a:pt x="0" y="12"/>
                  </a:cubicBezTo>
                  <a:cubicBezTo>
                    <a:pt x="5" y="16"/>
                    <a:pt x="5" y="16"/>
                    <a:pt x="5" y="16"/>
                  </a:cubicBezTo>
                  <a:cubicBezTo>
                    <a:pt x="9" y="18"/>
                    <a:pt x="12"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0" name="Freeform 86"/>
            <p:cNvSpPr/>
            <p:nvPr/>
          </p:nvSpPr>
          <p:spPr bwMode="auto">
            <a:xfrm>
              <a:off x="1636" y="2110"/>
              <a:ext cx="35" cy="54"/>
            </a:xfrm>
            <a:custGeom>
              <a:avLst/>
              <a:gdLst>
                <a:gd name="T0" fmla="*/ 4 w 18"/>
                <a:gd name="T1" fmla="*/ 3 h 28"/>
                <a:gd name="T2" fmla="*/ 6 w 18"/>
                <a:gd name="T3" fmla="*/ 6 h 28"/>
                <a:gd name="T4" fmla="*/ 7 w 18"/>
                <a:gd name="T5" fmla="*/ 9 h 28"/>
                <a:gd name="T6" fmla="*/ 7 w 18"/>
                <a:gd name="T7" fmla="*/ 12 h 28"/>
                <a:gd name="T8" fmla="*/ 6 w 18"/>
                <a:gd name="T9" fmla="*/ 13 h 28"/>
                <a:gd name="T10" fmla="*/ 3 w 18"/>
                <a:gd name="T11" fmla="*/ 19 h 28"/>
                <a:gd name="T12" fmla="*/ 3 w 18"/>
                <a:gd name="T13" fmla="*/ 25 h 28"/>
                <a:gd name="T14" fmla="*/ 8 w 18"/>
                <a:gd name="T15" fmla="*/ 22 h 28"/>
                <a:gd name="T16" fmla="*/ 10 w 18"/>
                <a:gd name="T17" fmla="*/ 21 h 28"/>
                <a:gd name="T18" fmla="*/ 11 w 18"/>
                <a:gd name="T19" fmla="*/ 19 h 28"/>
                <a:gd name="T20" fmla="*/ 15 w 18"/>
                <a:gd name="T21" fmla="*/ 13 h 28"/>
                <a:gd name="T22" fmla="*/ 18 w 18"/>
                <a:gd name="T23" fmla="*/ 7 h 28"/>
                <a:gd name="T24" fmla="*/ 18 w 18"/>
                <a:gd name="T25" fmla="*/ 4 h 28"/>
                <a:gd name="T26" fmla="*/ 12 w 18"/>
                <a:gd name="T27" fmla="*/ 1 h 28"/>
                <a:gd name="T28" fmla="*/ 8 w 18"/>
                <a:gd name="T29" fmla="*/ 0 h 28"/>
                <a:gd name="T30" fmla="*/ 4 w 18"/>
                <a:gd name="T31" fmla="*/ 0 h 28"/>
                <a:gd name="T32" fmla="*/ 4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4" y="3"/>
                  </a:moveTo>
                  <a:cubicBezTo>
                    <a:pt x="4" y="4"/>
                    <a:pt x="6" y="6"/>
                    <a:pt x="6" y="6"/>
                  </a:cubicBezTo>
                  <a:cubicBezTo>
                    <a:pt x="6" y="8"/>
                    <a:pt x="7" y="9"/>
                    <a:pt x="7" y="9"/>
                  </a:cubicBezTo>
                  <a:cubicBezTo>
                    <a:pt x="8" y="10"/>
                    <a:pt x="7" y="12"/>
                    <a:pt x="7" y="12"/>
                  </a:cubicBezTo>
                  <a:cubicBezTo>
                    <a:pt x="7" y="12"/>
                    <a:pt x="6" y="13"/>
                    <a:pt x="6" y="13"/>
                  </a:cubicBezTo>
                  <a:cubicBezTo>
                    <a:pt x="6" y="16"/>
                    <a:pt x="3" y="19"/>
                    <a:pt x="3" y="19"/>
                  </a:cubicBezTo>
                  <a:cubicBezTo>
                    <a:pt x="0" y="21"/>
                    <a:pt x="3" y="25"/>
                    <a:pt x="3" y="25"/>
                  </a:cubicBezTo>
                  <a:cubicBezTo>
                    <a:pt x="4" y="28"/>
                    <a:pt x="8" y="22"/>
                    <a:pt x="8" y="22"/>
                  </a:cubicBezTo>
                  <a:cubicBezTo>
                    <a:pt x="9" y="21"/>
                    <a:pt x="10" y="21"/>
                    <a:pt x="10" y="21"/>
                  </a:cubicBezTo>
                  <a:cubicBezTo>
                    <a:pt x="10" y="20"/>
                    <a:pt x="10" y="20"/>
                    <a:pt x="11" y="19"/>
                  </a:cubicBezTo>
                  <a:cubicBezTo>
                    <a:pt x="12" y="16"/>
                    <a:pt x="15" y="13"/>
                    <a:pt x="15" y="13"/>
                  </a:cubicBezTo>
                  <a:cubicBezTo>
                    <a:pt x="15" y="12"/>
                    <a:pt x="18" y="7"/>
                    <a:pt x="18" y="7"/>
                  </a:cubicBezTo>
                  <a:cubicBezTo>
                    <a:pt x="18" y="6"/>
                    <a:pt x="18" y="4"/>
                    <a:pt x="18" y="4"/>
                  </a:cubicBezTo>
                  <a:cubicBezTo>
                    <a:pt x="17" y="3"/>
                    <a:pt x="12" y="1"/>
                    <a:pt x="12" y="1"/>
                  </a:cubicBezTo>
                  <a:cubicBezTo>
                    <a:pt x="12" y="1"/>
                    <a:pt x="10" y="1"/>
                    <a:pt x="8" y="0"/>
                  </a:cubicBezTo>
                  <a:cubicBezTo>
                    <a:pt x="6" y="0"/>
                    <a:pt x="4" y="0"/>
                    <a:pt x="4" y="0"/>
                  </a:cubicBezTo>
                  <a:cubicBezTo>
                    <a:pt x="1" y="1"/>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1" name="Freeform 87"/>
            <p:cNvSpPr/>
            <p:nvPr/>
          </p:nvSpPr>
          <p:spPr bwMode="auto">
            <a:xfrm>
              <a:off x="2152" y="1076"/>
              <a:ext cx="68" cy="67"/>
            </a:xfrm>
            <a:custGeom>
              <a:avLst/>
              <a:gdLst>
                <a:gd name="T0" fmla="*/ 24 w 36"/>
                <a:gd name="T1" fmla="*/ 32 h 35"/>
                <a:gd name="T2" fmla="*/ 35 w 36"/>
                <a:gd name="T3" fmla="*/ 23 h 35"/>
                <a:gd name="T4" fmla="*/ 35 w 36"/>
                <a:gd name="T5" fmla="*/ 11 h 35"/>
                <a:gd name="T6" fmla="*/ 26 w 36"/>
                <a:gd name="T7" fmla="*/ 2 h 35"/>
                <a:gd name="T8" fmla="*/ 12 w 36"/>
                <a:gd name="T9" fmla="*/ 3 h 35"/>
                <a:gd name="T10" fmla="*/ 1 w 36"/>
                <a:gd name="T11" fmla="*/ 12 h 35"/>
                <a:gd name="T12" fmla="*/ 1 w 36"/>
                <a:gd name="T13" fmla="*/ 24 h 35"/>
                <a:gd name="T14" fmla="*/ 10 w 36"/>
                <a:gd name="T15" fmla="*/ 33 h 35"/>
                <a:gd name="T16" fmla="*/ 24 w 36"/>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4" y="32"/>
                  </a:moveTo>
                  <a:cubicBezTo>
                    <a:pt x="30" y="30"/>
                    <a:pt x="33" y="27"/>
                    <a:pt x="35" y="23"/>
                  </a:cubicBezTo>
                  <a:cubicBezTo>
                    <a:pt x="36" y="19"/>
                    <a:pt x="36" y="15"/>
                    <a:pt x="35" y="11"/>
                  </a:cubicBezTo>
                  <a:cubicBezTo>
                    <a:pt x="33" y="6"/>
                    <a:pt x="30" y="3"/>
                    <a:pt x="26" y="2"/>
                  </a:cubicBezTo>
                  <a:cubicBezTo>
                    <a:pt x="22" y="0"/>
                    <a:pt x="17" y="1"/>
                    <a:pt x="12" y="3"/>
                  </a:cubicBezTo>
                  <a:cubicBezTo>
                    <a:pt x="7" y="5"/>
                    <a:pt x="3" y="8"/>
                    <a:pt x="1" y="12"/>
                  </a:cubicBezTo>
                  <a:cubicBezTo>
                    <a:pt x="0" y="16"/>
                    <a:pt x="0" y="20"/>
                    <a:pt x="1" y="24"/>
                  </a:cubicBezTo>
                  <a:cubicBezTo>
                    <a:pt x="3" y="29"/>
                    <a:pt x="6" y="31"/>
                    <a:pt x="10" y="33"/>
                  </a:cubicBezTo>
                  <a:cubicBezTo>
                    <a:pt x="14" y="35"/>
                    <a:pt x="18" y="34"/>
                    <a:pt x="2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grpSp>
      <p:sp>
        <p:nvSpPr>
          <p:cNvPr id="15" name="矩形 14"/>
          <p:cNvSpPr/>
          <p:nvPr/>
        </p:nvSpPr>
        <p:spPr>
          <a:xfrm>
            <a:off x="196837" y="1182871"/>
            <a:ext cx="6293811" cy="611368"/>
          </a:xfrm>
          <a:prstGeom prst="rect">
            <a:avLst/>
          </a:prstGeom>
        </p:spPr>
        <p:txBody>
          <a:bodyPr wrap="square" lIns="121901" tIns="60951" rIns="121901" bIns="60951">
            <a:spAutoFit/>
          </a:bodyPr>
          <a:lstStyle/>
          <a:p>
            <a:pPr>
              <a:lnSpc>
                <a:spcPct val="125000"/>
              </a:lnSpc>
            </a:pPr>
            <a:r>
              <a:rPr lang="en-US" altLang="zh-CN" sz="2800" kern="0" dirty="0">
                <a:solidFill>
                  <a:schemeClr val="bg1"/>
                </a:solidFill>
              </a:rPr>
              <a:t>VR</a:t>
            </a:r>
            <a:r>
              <a:rPr lang="zh-CN" altLang="en-US" sz="2800" kern="0" dirty="0">
                <a:solidFill>
                  <a:schemeClr val="bg1"/>
                </a:solidFill>
              </a:rPr>
              <a:t>虚拟现实</a:t>
            </a:r>
            <a:r>
              <a:rPr lang="en-US" altLang="zh-CN" sz="2800" kern="0" dirty="0">
                <a:solidFill>
                  <a:schemeClr val="bg1"/>
                </a:solidFill>
              </a:rPr>
              <a:t>+</a:t>
            </a:r>
            <a:r>
              <a:rPr lang="zh-CN" altLang="en-US" sz="2800" kern="0" dirty="0">
                <a:solidFill>
                  <a:schemeClr val="bg1"/>
                </a:solidFill>
              </a:rPr>
              <a:t>智能教学平台！</a:t>
            </a:r>
            <a:endParaRPr lang="en-US" altLang="zh-CN" sz="2800"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第四部分</a:t>
            </a:r>
            <a:endParaRPr lang="en-US" altLang="zh-CN" dirty="0"/>
          </a:p>
          <a:p>
            <a:r>
              <a:rPr lang="zh-CN" altLang="en-US" dirty="0"/>
              <a:t>沉浸式</a:t>
            </a:r>
            <a:r>
              <a:rPr lang="en-US" altLang="zh-CN" dirty="0"/>
              <a:t>VR</a:t>
            </a:r>
            <a:r>
              <a:rPr lang="zh-CN" altLang="en-US" dirty="0"/>
              <a:t>教学体验</a:t>
            </a:r>
          </a:p>
        </p:txBody>
      </p:sp>
      <p:sp>
        <p:nvSpPr>
          <p:cNvPr id="19" name="文本占位符 18"/>
          <p:cNvSpPr>
            <a:spLocks noGrp="1"/>
          </p:cNvSpPr>
          <p:nvPr>
            <p:ph type="body" sz="quarter" idx="11"/>
          </p:nvPr>
        </p:nvSpPr>
        <p:spPr/>
        <p:txBody>
          <a:bodyPr/>
          <a:lstStyle/>
          <a:p>
            <a:r>
              <a:rPr lang="en-US" altLang="zh-CN" dirty="0"/>
              <a:t>04</a:t>
            </a:r>
            <a:endParaRPr lang="zh-CN" altLang="en-US" dirty="0"/>
          </a:p>
        </p:txBody>
      </p:sp>
      <p:cxnSp>
        <p:nvCxnSpPr>
          <p:cNvPr id="45" name="直接连接符 44"/>
          <p:cNvCxnSpPr>
            <a:cxnSpLocks/>
          </p:cNvCxnSpPr>
          <p:nvPr/>
        </p:nvCxnSpPr>
        <p:spPr>
          <a:xfrm>
            <a:off x="7489199" y="1383670"/>
            <a:ext cx="0" cy="16378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50" name="图片 49"/>
          <p:cNvPicPr>
            <a:picLocks noChangeAspect="1"/>
          </p:cNvPicPr>
          <p:nvPr/>
        </p:nvPicPr>
        <p:blipFill>
          <a:blip r:embed="rId3"/>
          <a:stretch>
            <a:fillRect/>
          </a:stretch>
        </p:blipFill>
        <p:spPr>
          <a:xfrm>
            <a:off x="9753170" y="258365"/>
            <a:ext cx="2208377" cy="502217"/>
          </a:xfrm>
          <a:prstGeom prst="rect">
            <a:avLst/>
          </a:prstGeom>
        </p:spPr>
      </p:pic>
      <p:pic>
        <p:nvPicPr>
          <p:cNvPr id="51" name="图片 50"/>
          <p:cNvPicPr>
            <a:picLocks noChangeAspect="1"/>
          </p:cNvPicPr>
          <p:nvPr/>
        </p:nvPicPr>
        <p:blipFill>
          <a:blip r:embed="rId4"/>
          <a:stretch>
            <a:fillRect/>
          </a:stretch>
        </p:blipFill>
        <p:spPr>
          <a:xfrm>
            <a:off x="10857359" y="6497043"/>
            <a:ext cx="1216545" cy="223201"/>
          </a:xfrm>
          <a:prstGeom prst="rect">
            <a:avLst/>
          </a:prstGeom>
        </p:spPr>
      </p:pic>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3" name="矩形 2">
            <a:extLst>
              <a:ext uri="{FF2B5EF4-FFF2-40B4-BE49-F238E27FC236}">
                <a16:creationId xmlns:a16="http://schemas.microsoft.com/office/drawing/2014/main" id="{9ABC80C8-9901-8D3F-E90C-3C13A92F2BC5}"/>
              </a:ext>
            </a:extLst>
          </p:cNvPr>
          <p:cNvSpPr/>
          <p:nvPr/>
        </p:nvSpPr>
        <p:spPr>
          <a:xfrm>
            <a:off x="274240" y="1757651"/>
            <a:ext cx="7184503" cy="1325473"/>
          </a:xfrm>
          <a:prstGeom prst="rect">
            <a:avLst/>
          </a:prstGeom>
        </p:spPr>
        <p:txBody>
          <a:bodyPr wrap="square" lIns="121901" tIns="60951" rIns="121901" bIns="60951">
            <a:spAutoFit/>
          </a:bodyPr>
          <a:lstStyle/>
          <a:p>
            <a:pPr>
              <a:lnSpc>
                <a:spcPct val="125000"/>
              </a:lnSpc>
            </a:pPr>
            <a:r>
              <a:rPr lang="zh-CN" altLang="en-US" sz="1600" kern="0" dirty="0">
                <a:solidFill>
                  <a:schemeClr val="bg1"/>
                </a:solidFill>
              </a:rPr>
              <a:t>通过</a:t>
            </a:r>
            <a:r>
              <a:rPr lang="en-US" altLang="zh-CN" sz="1600" kern="0" dirty="0">
                <a:solidFill>
                  <a:schemeClr val="bg1"/>
                </a:solidFill>
              </a:rPr>
              <a:t>Unity</a:t>
            </a:r>
            <a:r>
              <a:rPr lang="zh-CN" altLang="en-US" sz="1600" kern="0" dirty="0">
                <a:solidFill>
                  <a:schemeClr val="bg1"/>
                </a:solidFill>
              </a:rPr>
              <a:t>虚拟现实引擎和</a:t>
            </a:r>
            <a:r>
              <a:rPr lang="en-US" altLang="zh-CN" sz="1600" kern="0" dirty="0" err="1">
                <a:solidFill>
                  <a:schemeClr val="bg1"/>
                </a:solidFill>
              </a:rPr>
              <a:t>SteamVR</a:t>
            </a:r>
            <a:r>
              <a:rPr lang="zh-CN" altLang="en-US" sz="1600" kern="0" dirty="0">
                <a:solidFill>
                  <a:schemeClr val="bg1"/>
                </a:solidFill>
              </a:rPr>
              <a:t>平台，我们构建了</a:t>
            </a:r>
            <a:r>
              <a:rPr lang="en-US" altLang="zh-CN" sz="1600" kern="0" dirty="0">
                <a:solidFill>
                  <a:schemeClr val="bg1"/>
                </a:solidFill>
              </a:rPr>
              <a:t>VR</a:t>
            </a:r>
            <a:r>
              <a:rPr lang="zh-CN" altLang="en-US" sz="1600" kern="0" dirty="0">
                <a:solidFill>
                  <a:schemeClr val="bg1"/>
                </a:solidFill>
              </a:rPr>
              <a:t>桌面端应用程序。</a:t>
            </a:r>
            <a:endParaRPr lang="en-US" altLang="zh-CN" sz="1600" kern="0" dirty="0">
              <a:solidFill>
                <a:schemeClr val="bg1"/>
              </a:solidFill>
            </a:endParaRPr>
          </a:p>
          <a:p>
            <a:pPr>
              <a:lnSpc>
                <a:spcPct val="125000"/>
              </a:lnSpc>
            </a:pPr>
            <a:r>
              <a:rPr lang="zh-CN" altLang="en-US" sz="1600" kern="0" dirty="0">
                <a:solidFill>
                  <a:schemeClr val="bg1"/>
                </a:solidFill>
              </a:rPr>
              <a:t>启动应用、连接上</a:t>
            </a:r>
            <a:r>
              <a:rPr lang="en-US" altLang="zh-CN" sz="1600" kern="0" dirty="0">
                <a:solidFill>
                  <a:schemeClr val="bg1"/>
                </a:solidFill>
              </a:rPr>
              <a:t>VR</a:t>
            </a:r>
            <a:r>
              <a:rPr lang="zh-CN" altLang="en-US" sz="1600" kern="0" dirty="0">
                <a:solidFill>
                  <a:schemeClr val="bg1"/>
                </a:solidFill>
              </a:rPr>
              <a:t>头戴设备，你将能完全沉浸到虚拟世界。左端的虚拟大屏将显示智能教学网站的页面供用户进行交互，而虚拟教学助理小慧则站立在身旁右侧，随时准备为你的问题和任务全力以赴🔥。</a:t>
            </a:r>
            <a:endParaRPr lang="en-US" altLang="zh-CN" sz="1600" kern="0" dirty="0">
              <a:solidFill>
                <a:schemeClr val="bg1"/>
              </a:solidFill>
            </a:endParaRPr>
          </a:p>
        </p:txBody>
      </p:sp>
      <p:pic>
        <p:nvPicPr>
          <p:cNvPr id="4" name="图片 3">
            <a:extLst>
              <a:ext uri="{FF2B5EF4-FFF2-40B4-BE49-F238E27FC236}">
                <a16:creationId xmlns:a16="http://schemas.microsoft.com/office/drawing/2014/main" id="{475776A2-24A6-2591-885C-7A650793A408}"/>
              </a:ext>
            </a:extLst>
          </p:cNvPr>
          <p:cNvPicPr>
            <a:picLocks noChangeAspect="1"/>
          </p:cNvPicPr>
          <p:nvPr/>
        </p:nvPicPr>
        <p:blipFill rotWithShape="1">
          <a:blip r:embed="rId5"/>
          <a:srcRect t="17006" b="7318"/>
          <a:stretch/>
        </p:blipFill>
        <p:spPr>
          <a:xfrm>
            <a:off x="410487" y="3294992"/>
            <a:ext cx="5657017" cy="3109417"/>
          </a:xfrm>
          <a:prstGeom prst="rect">
            <a:avLst/>
          </a:prstGeom>
          <a:ln w="63500">
            <a:solidFill>
              <a:schemeClr val="accent1"/>
            </a:solidFill>
          </a:ln>
        </p:spPr>
      </p:pic>
      <p:pic>
        <p:nvPicPr>
          <p:cNvPr id="1030" name="Picture 6" descr="SteamVR on Steam">
            <a:extLst>
              <a:ext uri="{FF2B5EF4-FFF2-40B4-BE49-F238E27FC236}">
                <a16:creationId xmlns:a16="http://schemas.microsoft.com/office/drawing/2014/main" id="{74123C98-BDD1-036B-DDFB-44E4B05506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7132" y="930118"/>
            <a:ext cx="4064960" cy="2329433"/>
          </a:xfrm>
          <a:prstGeom prst="rect">
            <a:avLst/>
          </a:prstGeom>
          <a:noFill/>
          <a:ln w="63500">
            <a:solidFill>
              <a:schemeClr val="accent1"/>
            </a:solidFill>
          </a:ln>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159C56E5-FEC1-980F-8E4B-CA9558B2AA3E}"/>
              </a:ext>
            </a:extLst>
          </p:cNvPr>
          <p:cNvPicPr>
            <a:picLocks noChangeAspect="1"/>
          </p:cNvPicPr>
          <p:nvPr/>
        </p:nvPicPr>
        <p:blipFill>
          <a:blip r:embed="rId7"/>
          <a:stretch>
            <a:fillRect/>
          </a:stretch>
        </p:blipFill>
        <p:spPr>
          <a:xfrm>
            <a:off x="6410137" y="3324498"/>
            <a:ext cx="5470517" cy="3230620"/>
          </a:xfrm>
          <a:prstGeom prst="rect">
            <a:avLst/>
          </a:prstGeom>
          <a:ln w="63500">
            <a:solidFill>
              <a:schemeClr val="accent1"/>
            </a:solidFill>
          </a:ln>
        </p:spPr>
      </p:pic>
    </p:spTree>
    <p:extLst>
      <p:ext uri="{BB962C8B-B14F-4D97-AF65-F5344CB8AC3E}">
        <p14:creationId xmlns:p14="http://schemas.microsoft.com/office/powerpoint/2010/main" val="74855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30206" y="1324401"/>
            <a:ext cx="6079022" cy="611368"/>
          </a:xfrm>
          <a:prstGeom prst="rect">
            <a:avLst/>
          </a:prstGeom>
        </p:spPr>
        <p:txBody>
          <a:bodyPr wrap="square" lIns="121901" tIns="60951" rIns="121901" bIns="60951">
            <a:spAutoFit/>
          </a:bodyPr>
          <a:lstStyle/>
          <a:p>
            <a:pPr>
              <a:lnSpc>
                <a:spcPct val="125000"/>
              </a:lnSpc>
            </a:pPr>
            <a:r>
              <a:rPr lang="zh-CN" altLang="en-US" sz="2800" kern="0" dirty="0">
                <a:solidFill>
                  <a:schemeClr val="bg1"/>
                </a:solidFill>
              </a:rPr>
              <a:t>沉浸式虚拟</a:t>
            </a:r>
            <a:r>
              <a:rPr lang="en-US" altLang="zh-CN" sz="2800" kern="0" dirty="0">
                <a:solidFill>
                  <a:schemeClr val="bg1"/>
                </a:solidFill>
              </a:rPr>
              <a:t>VR</a:t>
            </a:r>
            <a:r>
              <a:rPr lang="zh-CN" altLang="en-US" sz="2800" kern="0" dirty="0">
                <a:solidFill>
                  <a:schemeClr val="bg1"/>
                </a:solidFill>
              </a:rPr>
              <a:t>课堂</a:t>
            </a:r>
            <a:endParaRPr lang="en-US" altLang="zh-CN" sz="2800"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第四部分</a:t>
            </a:r>
            <a:endParaRPr lang="en-US" altLang="zh-CN" dirty="0"/>
          </a:p>
          <a:p>
            <a:r>
              <a:rPr lang="zh-CN" altLang="en-US" dirty="0"/>
              <a:t>沉浸式</a:t>
            </a:r>
            <a:r>
              <a:rPr lang="en-US" altLang="zh-CN" dirty="0"/>
              <a:t>VR</a:t>
            </a:r>
            <a:r>
              <a:rPr lang="zh-CN" altLang="en-US" dirty="0"/>
              <a:t>教学体验</a:t>
            </a:r>
          </a:p>
        </p:txBody>
      </p:sp>
      <p:sp>
        <p:nvSpPr>
          <p:cNvPr id="19" name="文本占位符 18"/>
          <p:cNvSpPr>
            <a:spLocks noGrp="1"/>
          </p:cNvSpPr>
          <p:nvPr>
            <p:ph type="body" sz="quarter" idx="11"/>
          </p:nvPr>
        </p:nvSpPr>
        <p:spPr/>
        <p:txBody>
          <a:bodyPr/>
          <a:lstStyle/>
          <a:p>
            <a:r>
              <a:rPr lang="en-US" altLang="zh-CN" dirty="0"/>
              <a:t>04</a:t>
            </a:r>
            <a:endParaRPr lang="zh-CN" altLang="en-US" dirty="0"/>
          </a:p>
        </p:txBody>
      </p:sp>
      <p:cxnSp>
        <p:nvCxnSpPr>
          <p:cNvPr id="45" name="直接连接符 44"/>
          <p:cNvCxnSpPr>
            <a:cxnSpLocks/>
          </p:cNvCxnSpPr>
          <p:nvPr/>
        </p:nvCxnSpPr>
        <p:spPr>
          <a:xfrm>
            <a:off x="7364176" y="1397497"/>
            <a:ext cx="0" cy="16378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3" name="矩形 2">
            <a:extLst>
              <a:ext uri="{FF2B5EF4-FFF2-40B4-BE49-F238E27FC236}">
                <a16:creationId xmlns:a16="http://schemas.microsoft.com/office/drawing/2014/main" id="{9ABC80C8-9901-8D3F-E90C-3C13A92F2BC5}"/>
              </a:ext>
            </a:extLst>
          </p:cNvPr>
          <p:cNvSpPr/>
          <p:nvPr/>
        </p:nvSpPr>
        <p:spPr>
          <a:xfrm>
            <a:off x="230206" y="1899181"/>
            <a:ext cx="7018220" cy="1017696"/>
          </a:xfrm>
          <a:prstGeom prst="rect">
            <a:avLst/>
          </a:prstGeom>
        </p:spPr>
        <p:txBody>
          <a:bodyPr wrap="square" lIns="121901" tIns="60951" rIns="121901" bIns="60951">
            <a:spAutoFit/>
          </a:bodyPr>
          <a:lstStyle/>
          <a:p>
            <a:pPr>
              <a:lnSpc>
                <a:spcPct val="125000"/>
              </a:lnSpc>
            </a:pPr>
            <a:r>
              <a:rPr lang="en-US" altLang="zh-CN" sz="1600" kern="0" dirty="0">
                <a:solidFill>
                  <a:schemeClr val="bg1"/>
                </a:solidFill>
              </a:rPr>
              <a:t>VR</a:t>
            </a:r>
            <a:r>
              <a:rPr lang="zh-CN" altLang="en-US" sz="1600" kern="0" dirty="0">
                <a:solidFill>
                  <a:schemeClr val="bg1"/>
                </a:solidFill>
              </a:rPr>
              <a:t>应用程序会将用户置身于虚拟</a:t>
            </a:r>
            <a:r>
              <a:rPr lang="en-US" altLang="zh-CN" sz="1600" kern="0" dirty="0">
                <a:solidFill>
                  <a:schemeClr val="bg1"/>
                </a:solidFill>
              </a:rPr>
              <a:t>VR</a:t>
            </a:r>
            <a:r>
              <a:rPr lang="zh-CN" altLang="en-US" sz="1600" kern="0" dirty="0">
                <a:solidFill>
                  <a:schemeClr val="bg1"/>
                </a:solidFill>
              </a:rPr>
              <a:t>课堂环境中，虚拟课堂中不仅仅只有虚拟大屏和教学助理小慧，还有大量</a:t>
            </a:r>
            <a:r>
              <a:rPr lang="zh-CN" altLang="en-US" sz="1600" kern="0" dirty="0">
                <a:solidFill>
                  <a:srgbClr val="99FF66"/>
                </a:solidFill>
              </a:rPr>
              <a:t>可交互物体</a:t>
            </a:r>
            <a:r>
              <a:rPr lang="zh-CN" altLang="en-US" sz="1600" kern="0" dirty="0">
                <a:solidFill>
                  <a:schemeClr val="bg1"/>
                </a:solidFill>
              </a:rPr>
              <a:t>和小玩具，以供用户放松玩乐，单纯地体验虚拟现实带来的乐趣，并在这个过程中实现</a:t>
            </a:r>
            <a:r>
              <a:rPr lang="zh-CN" altLang="en-US" sz="1600" kern="0" dirty="0">
                <a:solidFill>
                  <a:srgbClr val="FFFF66"/>
                </a:solidFill>
              </a:rPr>
              <a:t>寓教于乐</a:t>
            </a:r>
            <a:r>
              <a:rPr lang="zh-CN" altLang="en-US" sz="1600" kern="0" dirty="0">
                <a:solidFill>
                  <a:schemeClr val="bg1"/>
                </a:solidFill>
              </a:rPr>
              <a:t>的目的。</a:t>
            </a:r>
            <a:endParaRPr lang="en-US" altLang="zh-CN" sz="1600" kern="0" dirty="0">
              <a:solidFill>
                <a:schemeClr val="bg1"/>
              </a:solidFill>
            </a:endParaRPr>
          </a:p>
        </p:txBody>
      </p:sp>
      <p:pic>
        <p:nvPicPr>
          <p:cNvPr id="49" name="图片 48">
            <a:extLst>
              <a:ext uri="{FF2B5EF4-FFF2-40B4-BE49-F238E27FC236}">
                <a16:creationId xmlns:a16="http://schemas.microsoft.com/office/drawing/2014/main" id="{400F8F22-6439-7722-C04A-EC7B70429F27}"/>
              </a:ext>
            </a:extLst>
          </p:cNvPr>
          <p:cNvPicPr>
            <a:picLocks noChangeAspect="1"/>
          </p:cNvPicPr>
          <p:nvPr/>
        </p:nvPicPr>
        <p:blipFill rotWithShape="1">
          <a:blip r:embed="rId3"/>
          <a:srcRect l="8893" r="8958"/>
          <a:stretch/>
        </p:blipFill>
        <p:spPr>
          <a:xfrm>
            <a:off x="7644822" y="824945"/>
            <a:ext cx="4216695" cy="4470810"/>
          </a:xfrm>
          <a:prstGeom prst="rect">
            <a:avLst/>
          </a:prstGeom>
          <a:ln w="63500">
            <a:solidFill>
              <a:schemeClr val="accent1"/>
            </a:solidFill>
          </a:ln>
        </p:spPr>
      </p:pic>
      <p:pic>
        <p:nvPicPr>
          <p:cNvPr id="57" name="图片 56">
            <a:extLst>
              <a:ext uri="{FF2B5EF4-FFF2-40B4-BE49-F238E27FC236}">
                <a16:creationId xmlns:a16="http://schemas.microsoft.com/office/drawing/2014/main" id="{0EC797A3-6F11-2145-A7C1-63444546EA3F}"/>
              </a:ext>
            </a:extLst>
          </p:cNvPr>
          <p:cNvPicPr>
            <a:picLocks noChangeAspect="1"/>
          </p:cNvPicPr>
          <p:nvPr/>
        </p:nvPicPr>
        <p:blipFill rotWithShape="1">
          <a:blip r:embed="rId4"/>
          <a:srcRect l="22931" t="32168" b="1"/>
          <a:stretch/>
        </p:blipFill>
        <p:spPr>
          <a:xfrm>
            <a:off x="8868049" y="4848207"/>
            <a:ext cx="2233995" cy="1656174"/>
          </a:xfrm>
          <a:prstGeom prst="rect">
            <a:avLst/>
          </a:prstGeom>
          <a:ln w="63500">
            <a:solidFill>
              <a:schemeClr val="accent1"/>
            </a:solidFill>
          </a:ln>
        </p:spPr>
      </p:pic>
      <p:pic>
        <p:nvPicPr>
          <p:cNvPr id="47" name="图片 46">
            <a:extLst>
              <a:ext uri="{FF2B5EF4-FFF2-40B4-BE49-F238E27FC236}">
                <a16:creationId xmlns:a16="http://schemas.microsoft.com/office/drawing/2014/main" id="{BE1D4ECC-5F32-D1CC-1E14-4B6D7C9D96FF}"/>
              </a:ext>
            </a:extLst>
          </p:cNvPr>
          <p:cNvPicPr>
            <a:picLocks noChangeAspect="1"/>
          </p:cNvPicPr>
          <p:nvPr/>
        </p:nvPicPr>
        <p:blipFill>
          <a:blip r:embed="rId5"/>
          <a:stretch>
            <a:fillRect/>
          </a:stretch>
        </p:blipFill>
        <p:spPr>
          <a:xfrm>
            <a:off x="534134" y="3383773"/>
            <a:ext cx="5586048" cy="2796969"/>
          </a:xfrm>
          <a:prstGeom prst="rect">
            <a:avLst/>
          </a:prstGeom>
          <a:ln w="63500">
            <a:solidFill>
              <a:schemeClr val="accent1"/>
            </a:solidFill>
          </a:ln>
        </p:spPr>
      </p:pic>
      <p:pic>
        <p:nvPicPr>
          <p:cNvPr id="59" name="图片 58">
            <a:extLst>
              <a:ext uri="{FF2B5EF4-FFF2-40B4-BE49-F238E27FC236}">
                <a16:creationId xmlns:a16="http://schemas.microsoft.com/office/drawing/2014/main" id="{B7C4E87C-C4B3-5780-1C72-599369BF9145}"/>
              </a:ext>
            </a:extLst>
          </p:cNvPr>
          <p:cNvPicPr>
            <a:picLocks noChangeAspect="1"/>
          </p:cNvPicPr>
          <p:nvPr/>
        </p:nvPicPr>
        <p:blipFill>
          <a:blip r:embed="rId6"/>
          <a:stretch>
            <a:fillRect/>
          </a:stretch>
        </p:blipFill>
        <p:spPr>
          <a:xfrm>
            <a:off x="4826561" y="4300637"/>
            <a:ext cx="3600715" cy="2295400"/>
          </a:xfrm>
          <a:prstGeom prst="rect">
            <a:avLst/>
          </a:prstGeom>
          <a:ln w="63500">
            <a:solidFill>
              <a:schemeClr val="accent1"/>
            </a:solidFill>
          </a:ln>
        </p:spPr>
      </p:pic>
    </p:spTree>
    <p:extLst>
      <p:ext uri="{BB962C8B-B14F-4D97-AF65-F5344CB8AC3E}">
        <p14:creationId xmlns:p14="http://schemas.microsoft.com/office/powerpoint/2010/main" val="58950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27027C5-1A1D-E9DB-65B1-36E0F9DDD535}"/>
              </a:ext>
            </a:extLst>
          </p:cNvPr>
          <p:cNvPicPr>
            <a:picLocks noChangeAspect="1"/>
          </p:cNvPicPr>
          <p:nvPr/>
        </p:nvPicPr>
        <p:blipFill>
          <a:blip r:embed="rId3">
            <a:alphaModFix amt="10000"/>
          </a:blip>
          <a:stretch>
            <a:fillRect/>
          </a:stretch>
        </p:blipFill>
        <p:spPr>
          <a:xfrm>
            <a:off x="6147763" y="356750"/>
            <a:ext cx="5967014" cy="5967014"/>
          </a:xfrm>
          <a:prstGeom prst="rect">
            <a:avLst/>
          </a:prstGeom>
        </p:spPr>
      </p:pic>
      <p:sp>
        <p:nvSpPr>
          <p:cNvPr id="15" name="矩形 14"/>
          <p:cNvSpPr/>
          <p:nvPr/>
        </p:nvSpPr>
        <p:spPr>
          <a:xfrm>
            <a:off x="366685" y="1178174"/>
            <a:ext cx="6293811" cy="611368"/>
          </a:xfrm>
          <a:prstGeom prst="rect">
            <a:avLst/>
          </a:prstGeom>
        </p:spPr>
        <p:txBody>
          <a:bodyPr wrap="square" lIns="121901" tIns="60951" rIns="121901" bIns="60951">
            <a:spAutoFit/>
          </a:bodyPr>
          <a:lstStyle/>
          <a:p>
            <a:pPr>
              <a:lnSpc>
                <a:spcPct val="125000"/>
              </a:lnSpc>
            </a:pPr>
            <a:endParaRPr lang="en-US" altLang="zh-CN" sz="2800" kern="0" dirty="0">
              <a:solidFill>
                <a:schemeClr val="bg1"/>
              </a:solidFill>
            </a:endParaRPr>
          </a:p>
        </p:txBody>
      </p:sp>
      <p:sp>
        <p:nvSpPr>
          <p:cNvPr id="18" name="文本占位符 17"/>
          <p:cNvSpPr>
            <a:spLocks noGrp="1"/>
          </p:cNvSpPr>
          <p:nvPr>
            <p:ph type="body" sz="quarter" idx="10"/>
          </p:nvPr>
        </p:nvSpPr>
        <p:spPr/>
        <p:txBody>
          <a:bodyPr/>
          <a:lstStyle/>
          <a:p>
            <a:r>
              <a:rPr lang="zh-CN" altLang="en-US" dirty="0"/>
              <a:t>第四部分</a:t>
            </a:r>
            <a:endParaRPr lang="en-US" altLang="zh-CN" dirty="0"/>
          </a:p>
          <a:p>
            <a:r>
              <a:rPr lang="zh-CN" altLang="en-US" dirty="0"/>
              <a:t>沉浸式</a:t>
            </a:r>
            <a:r>
              <a:rPr lang="en-US" altLang="zh-CN" dirty="0"/>
              <a:t>VR</a:t>
            </a:r>
            <a:r>
              <a:rPr lang="zh-CN" altLang="en-US" dirty="0"/>
              <a:t>教学体验</a:t>
            </a:r>
          </a:p>
        </p:txBody>
      </p:sp>
      <p:sp>
        <p:nvSpPr>
          <p:cNvPr id="19" name="文本占位符 18"/>
          <p:cNvSpPr>
            <a:spLocks noGrp="1"/>
          </p:cNvSpPr>
          <p:nvPr>
            <p:ph type="body" sz="quarter" idx="11"/>
          </p:nvPr>
        </p:nvSpPr>
        <p:spPr/>
        <p:txBody>
          <a:bodyPr/>
          <a:lstStyle/>
          <a:p>
            <a:r>
              <a:rPr lang="en-US" altLang="zh-CN" dirty="0"/>
              <a:t>04</a:t>
            </a:r>
            <a:endParaRPr lang="zh-CN" altLang="en-US" dirty="0"/>
          </a:p>
        </p:txBody>
      </p:sp>
      <p:cxnSp>
        <p:nvCxnSpPr>
          <p:cNvPr id="45" name="直接连接符 44"/>
          <p:cNvCxnSpPr>
            <a:cxnSpLocks/>
          </p:cNvCxnSpPr>
          <p:nvPr/>
        </p:nvCxnSpPr>
        <p:spPr>
          <a:xfrm>
            <a:off x="7793189" y="1459437"/>
            <a:ext cx="0" cy="16378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3" name="矩形 2">
            <a:extLst>
              <a:ext uri="{FF2B5EF4-FFF2-40B4-BE49-F238E27FC236}">
                <a16:creationId xmlns:a16="http://schemas.microsoft.com/office/drawing/2014/main" id="{9ABC80C8-9901-8D3F-E90C-3C13A92F2BC5}"/>
              </a:ext>
            </a:extLst>
          </p:cNvPr>
          <p:cNvSpPr/>
          <p:nvPr/>
        </p:nvSpPr>
        <p:spPr>
          <a:xfrm>
            <a:off x="366685" y="1752954"/>
            <a:ext cx="7324179" cy="1325473"/>
          </a:xfrm>
          <a:prstGeom prst="rect">
            <a:avLst/>
          </a:prstGeom>
        </p:spPr>
        <p:txBody>
          <a:bodyPr wrap="square" lIns="121901" tIns="60951" rIns="121901" bIns="60951">
            <a:spAutoFit/>
          </a:bodyPr>
          <a:lstStyle/>
          <a:p>
            <a:pPr>
              <a:lnSpc>
                <a:spcPct val="125000"/>
              </a:lnSpc>
            </a:pPr>
            <a:r>
              <a:rPr lang="zh-CN" altLang="en-US" sz="1600" kern="0" dirty="0">
                <a:solidFill>
                  <a:schemeClr val="bg1"/>
                </a:solidFill>
              </a:rPr>
              <a:t>我们将</a:t>
            </a:r>
            <a:r>
              <a:rPr lang="en-US" altLang="zh-CN" sz="1600" kern="0" dirty="0">
                <a:solidFill>
                  <a:schemeClr val="bg1"/>
                </a:solidFill>
              </a:rPr>
              <a:t>VR</a:t>
            </a:r>
            <a:r>
              <a:rPr lang="zh-CN" altLang="en-US" sz="1600" kern="0" dirty="0">
                <a:solidFill>
                  <a:schemeClr val="bg1"/>
                </a:solidFill>
              </a:rPr>
              <a:t>程序构建到</a:t>
            </a:r>
            <a:r>
              <a:rPr lang="en-US" altLang="zh-CN" sz="1600" kern="0" dirty="0">
                <a:solidFill>
                  <a:schemeClr val="bg1"/>
                </a:solidFill>
              </a:rPr>
              <a:t>Windows</a:t>
            </a:r>
            <a:r>
              <a:rPr lang="zh-CN" altLang="en-US" sz="1600" kern="0" dirty="0">
                <a:solidFill>
                  <a:schemeClr val="bg1"/>
                </a:solidFill>
              </a:rPr>
              <a:t>平台，生成</a:t>
            </a:r>
            <a:r>
              <a:rPr lang="en-US" altLang="zh-CN" sz="1600" kern="0" dirty="0">
                <a:solidFill>
                  <a:schemeClr val="bg1"/>
                </a:solidFill>
              </a:rPr>
              <a:t>.exe</a:t>
            </a:r>
            <a:r>
              <a:rPr lang="zh-CN" altLang="en-US" sz="1600" kern="0" dirty="0">
                <a:solidFill>
                  <a:schemeClr val="bg1"/>
                </a:solidFill>
              </a:rPr>
              <a:t>可执行文件，同时把桌面端程序下载链接发布在智能教学运营服务网站中。</a:t>
            </a:r>
            <a:endParaRPr lang="en-US" altLang="zh-CN" sz="1600" kern="0" dirty="0">
              <a:solidFill>
                <a:schemeClr val="bg1"/>
              </a:solidFill>
            </a:endParaRPr>
          </a:p>
          <a:p>
            <a:pPr>
              <a:lnSpc>
                <a:spcPct val="125000"/>
              </a:lnSpc>
            </a:pPr>
            <a:r>
              <a:rPr lang="zh-CN" altLang="en-US" sz="1600" kern="0" dirty="0">
                <a:solidFill>
                  <a:schemeClr val="bg1"/>
                </a:solidFill>
              </a:rPr>
              <a:t>用户只需要点击下载、同时连接上</a:t>
            </a:r>
            <a:r>
              <a:rPr lang="en-US" altLang="zh-CN" sz="1600" kern="0" dirty="0">
                <a:solidFill>
                  <a:schemeClr val="bg1"/>
                </a:solidFill>
              </a:rPr>
              <a:t>VR</a:t>
            </a:r>
            <a:r>
              <a:rPr lang="zh-CN" altLang="en-US" sz="1600" kern="0" dirty="0">
                <a:solidFill>
                  <a:schemeClr val="bg1"/>
                </a:solidFill>
              </a:rPr>
              <a:t>头显、准备好</a:t>
            </a:r>
            <a:r>
              <a:rPr lang="en-US" altLang="zh-CN" sz="1600" kern="0" dirty="0" err="1">
                <a:solidFill>
                  <a:schemeClr val="bg1"/>
                </a:solidFill>
              </a:rPr>
              <a:t>SteamVR</a:t>
            </a:r>
            <a:r>
              <a:rPr lang="zh-CN" altLang="en-US" sz="1600" kern="0" dirty="0">
                <a:solidFill>
                  <a:schemeClr val="bg1"/>
                </a:solidFill>
              </a:rPr>
              <a:t>依赖，即可打开程序进入沉浸式虚拟课堂，使用虚拟大屏操纵网页、与小慧进行面对面交流。</a:t>
            </a:r>
            <a:endParaRPr lang="en-US" altLang="zh-CN" sz="1600" kern="0" dirty="0">
              <a:solidFill>
                <a:schemeClr val="bg1"/>
              </a:solidFill>
            </a:endParaRPr>
          </a:p>
        </p:txBody>
      </p:sp>
      <p:pic>
        <p:nvPicPr>
          <p:cNvPr id="5" name="图片 4">
            <a:extLst>
              <a:ext uri="{FF2B5EF4-FFF2-40B4-BE49-F238E27FC236}">
                <a16:creationId xmlns:a16="http://schemas.microsoft.com/office/drawing/2014/main" id="{B4E163D6-36D8-50E6-04AE-47338E56C103}"/>
              </a:ext>
            </a:extLst>
          </p:cNvPr>
          <p:cNvPicPr>
            <a:picLocks noChangeAspect="1"/>
          </p:cNvPicPr>
          <p:nvPr/>
        </p:nvPicPr>
        <p:blipFill>
          <a:blip r:embed="rId4"/>
          <a:stretch>
            <a:fillRect/>
          </a:stretch>
        </p:blipFill>
        <p:spPr>
          <a:xfrm>
            <a:off x="445405" y="3507538"/>
            <a:ext cx="7657014" cy="2621528"/>
          </a:xfrm>
          <a:prstGeom prst="rect">
            <a:avLst/>
          </a:prstGeom>
          <a:ln w="63500">
            <a:solidFill>
              <a:schemeClr val="accent1"/>
            </a:solidFill>
          </a:ln>
        </p:spPr>
      </p:pic>
      <p:pic>
        <p:nvPicPr>
          <p:cNvPr id="8" name="图片 7">
            <a:extLst>
              <a:ext uri="{FF2B5EF4-FFF2-40B4-BE49-F238E27FC236}">
                <a16:creationId xmlns:a16="http://schemas.microsoft.com/office/drawing/2014/main" id="{4777618A-A790-3F80-127F-825BA9C10675}"/>
              </a:ext>
            </a:extLst>
          </p:cNvPr>
          <p:cNvPicPr>
            <a:picLocks noChangeAspect="1"/>
          </p:cNvPicPr>
          <p:nvPr/>
        </p:nvPicPr>
        <p:blipFill>
          <a:blip r:embed="rId5"/>
          <a:stretch>
            <a:fillRect/>
          </a:stretch>
        </p:blipFill>
        <p:spPr>
          <a:xfrm>
            <a:off x="8669081" y="917892"/>
            <a:ext cx="2377991" cy="2658788"/>
          </a:xfrm>
          <a:prstGeom prst="rect">
            <a:avLst/>
          </a:prstGeom>
          <a:ln w="63500">
            <a:solidFill>
              <a:schemeClr val="accent1"/>
            </a:solidFill>
          </a:ln>
        </p:spPr>
      </p:pic>
      <p:pic>
        <p:nvPicPr>
          <p:cNvPr id="14" name="图片 13">
            <a:extLst>
              <a:ext uri="{FF2B5EF4-FFF2-40B4-BE49-F238E27FC236}">
                <a16:creationId xmlns:a16="http://schemas.microsoft.com/office/drawing/2014/main" id="{3E6B980F-03F8-206C-DBE6-F8F8C8A6DE4B}"/>
              </a:ext>
            </a:extLst>
          </p:cNvPr>
          <p:cNvPicPr>
            <a:picLocks noChangeAspect="1"/>
          </p:cNvPicPr>
          <p:nvPr/>
        </p:nvPicPr>
        <p:blipFill>
          <a:blip r:embed="rId6"/>
          <a:stretch>
            <a:fillRect/>
          </a:stretch>
        </p:blipFill>
        <p:spPr>
          <a:xfrm>
            <a:off x="7803488" y="4207342"/>
            <a:ext cx="4106651" cy="986096"/>
          </a:xfrm>
          <a:prstGeom prst="rect">
            <a:avLst/>
          </a:prstGeom>
          <a:ln w="63500">
            <a:solidFill>
              <a:schemeClr val="accent1"/>
            </a:solidFill>
          </a:ln>
        </p:spPr>
      </p:pic>
    </p:spTree>
    <p:extLst>
      <p:ext uri="{BB962C8B-B14F-4D97-AF65-F5344CB8AC3E}">
        <p14:creationId xmlns:p14="http://schemas.microsoft.com/office/powerpoint/2010/main" val="328191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5EC94B48-FD4A-8CE3-048A-5BEA1B095C7D}"/>
              </a:ext>
            </a:extLst>
          </p:cNvPr>
          <p:cNvPicPr>
            <a:picLocks noChangeAspect="1"/>
          </p:cNvPicPr>
          <p:nvPr/>
        </p:nvPicPr>
        <p:blipFill rotWithShape="1">
          <a:blip r:embed="rId3"/>
          <a:srcRect t="68121" b="25333"/>
          <a:stretch>
            <a:fillRect/>
          </a:stretch>
        </p:blipFill>
        <p:spPr>
          <a:xfrm flipV="1">
            <a:off x="0" y="6388880"/>
            <a:ext cx="12037556" cy="326761"/>
          </a:xfrm>
          <a:prstGeom prst="rect">
            <a:avLst/>
          </a:prstGeom>
          <a:effectLst>
            <a:glow rad="50800">
              <a:schemeClr val="accent1">
                <a:alpha val="40000"/>
              </a:schemeClr>
            </a:glow>
            <a:outerShdw blurRad="63500" sx="102000" sy="102000" algn="ctr" rotWithShape="0">
              <a:prstClr val="black">
                <a:alpha val="40000"/>
              </a:prstClr>
            </a:outerShdw>
            <a:softEdge rad="0"/>
          </a:effectLst>
          <a:scene3d>
            <a:camera prst="orthographicFront"/>
            <a:lightRig rig="threePt" dir="t"/>
          </a:scene3d>
          <a:sp3d prstMaterial="matte"/>
        </p:spPr>
      </p:pic>
      <p:sp>
        <p:nvSpPr>
          <p:cNvPr id="56" name="矩形 55">
            <a:extLst>
              <a:ext uri="{FF2B5EF4-FFF2-40B4-BE49-F238E27FC236}">
                <a16:creationId xmlns:a16="http://schemas.microsoft.com/office/drawing/2014/main" id="{BECEE589-6C80-F484-1C95-40938A986417}"/>
              </a:ext>
            </a:extLst>
          </p:cNvPr>
          <p:cNvSpPr/>
          <p:nvPr/>
        </p:nvSpPr>
        <p:spPr>
          <a:xfrm>
            <a:off x="3140867" y="839607"/>
            <a:ext cx="5875646" cy="5193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DCE8925C-D158-3FF0-7189-4B25FECED9DC}"/>
              </a:ext>
            </a:extLst>
          </p:cNvPr>
          <p:cNvSpPr/>
          <p:nvPr/>
        </p:nvSpPr>
        <p:spPr>
          <a:xfrm>
            <a:off x="6680160" y="2831667"/>
            <a:ext cx="2752933" cy="9368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grpSp>
        <p:nvGrpSpPr>
          <p:cNvPr id="310" name="Group 67"/>
          <p:cNvGrpSpPr>
            <a:grpSpLocks noChangeAspect="1"/>
          </p:cNvGrpSpPr>
          <p:nvPr/>
        </p:nvGrpSpPr>
        <p:grpSpPr bwMode="auto">
          <a:xfrm>
            <a:off x="6141226" y="519439"/>
            <a:ext cx="5377687" cy="5395167"/>
            <a:chOff x="594" y="467"/>
            <a:chExt cx="1846" cy="1852"/>
          </a:xfrm>
          <a:solidFill>
            <a:srgbClr val="09234F">
              <a:alpha val="10000"/>
            </a:srgbClr>
          </a:solidFill>
        </p:grpSpPr>
        <p:sp>
          <p:nvSpPr>
            <p:cNvPr id="311" name="Rectangle 68"/>
            <p:cNvSpPr>
              <a:spLocks noChangeArrowheads="1"/>
            </p:cNvSpPr>
            <p:nvPr/>
          </p:nvSpPr>
          <p:spPr bwMode="auto">
            <a:xfrm>
              <a:off x="1779" y="1208"/>
              <a:ext cx="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2" name="Freeform 69"/>
            <p:cNvSpPr>
              <a:spLocks noEditPoints="1"/>
            </p:cNvSpPr>
            <p:nvPr/>
          </p:nvSpPr>
          <p:spPr bwMode="auto">
            <a:xfrm>
              <a:off x="1020" y="843"/>
              <a:ext cx="945" cy="1112"/>
            </a:xfrm>
            <a:custGeom>
              <a:avLst/>
              <a:gdLst>
                <a:gd name="T0" fmla="*/ 342 w 495"/>
                <a:gd name="T1" fmla="*/ 490 h 581"/>
                <a:gd name="T2" fmla="*/ 266 w 495"/>
                <a:gd name="T3" fmla="*/ 393 h 581"/>
                <a:gd name="T4" fmla="*/ 155 w 495"/>
                <a:gd name="T5" fmla="*/ 426 h 581"/>
                <a:gd name="T6" fmla="*/ 158 w 495"/>
                <a:gd name="T7" fmla="*/ 351 h 581"/>
                <a:gd name="T8" fmla="*/ 108 w 495"/>
                <a:gd name="T9" fmla="*/ 266 h 581"/>
                <a:gd name="T10" fmla="*/ 117 w 495"/>
                <a:gd name="T11" fmla="*/ 114 h 581"/>
                <a:gd name="T12" fmla="*/ 157 w 495"/>
                <a:gd name="T13" fmla="*/ 119 h 581"/>
                <a:gd name="T14" fmla="*/ 167 w 495"/>
                <a:gd name="T15" fmla="*/ 129 h 581"/>
                <a:gd name="T16" fmla="*/ 172 w 495"/>
                <a:gd name="T17" fmla="*/ 169 h 581"/>
                <a:gd name="T18" fmla="*/ 67 w 495"/>
                <a:gd name="T19" fmla="*/ 266 h 581"/>
                <a:gd name="T20" fmla="*/ 152 w 495"/>
                <a:gd name="T21" fmla="*/ 111 h 581"/>
                <a:gd name="T22" fmla="*/ 142 w 495"/>
                <a:gd name="T23" fmla="*/ 149 h 581"/>
                <a:gd name="T24" fmla="*/ 180 w 495"/>
                <a:gd name="T25" fmla="*/ 133 h 581"/>
                <a:gd name="T26" fmla="*/ 181 w 495"/>
                <a:gd name="T27" fmla="*/ 47 h 581"/>
                <a:gd name="T28" fmla="*/ 196 w 495"/>
                <a:gd name="T29" fmla="*/ 283 h 581"/>
                <a:gd name="T30" fmla="*/ 198 w 495"/>
                <a:gd name="T31" fmla="*/ 136 h 581"/>
                <a:gd name="T32" fmla="*/ 201 w 495"/>
                <a:gd name="T33" fmla="*/ 5 h 581"/>
                <a:gd name="T34" fmla="*/ 211 w 495"/>
                <a:gd name="T35" fmla="*/ 61 h 581"/>
                <a:gd name="T36" fmla="*/ 255 w 495"/>
                <a:gd name="T37" fmla="*/ 145 h 581"/>
                <a:gd name="T38" fmla="*/ 278 w 495"/>
                <a:gd name="T39" fmla="*/ 84 h 581"/>
                <a:gd name="T40" fmla="*/ 357 w 495"/>
                <a:gd name="T41" fmla="*/ 54 h 581"/>
                <a:gd name="T42" fmla="*/ 411 w 495"/>
                <a:gd name="T43" fmla="*/ 93 h 581"/>
                <a:gd name="T44" fmla="*/ 430 w 495"/>
                <a:gd name="T45" fmla="*/ 95 h 581"/>
                <a:gd name="T46" fmla="*/ 463 w 495"/>
                <a:gd name="T47" fmla="*/ 155 h 581"/>
                <a:gd name="T48" fmla="*/ 221 w 495"/>
                <a:gd name="T49" fmla="*/ 279 h 581"/>
                <a:gd name="T50" fmla="*/ 349 w 495"/>
                <a:gd name="T51" fmla="*/ 257 h 581"/>
                <a:gd name="T52" fmla="*/ 398 w 495"/>
                <a:gd name="T53" fmla="*/ 210 h 581"/>
                <a:gd name="T54" fmla="*/ 406 w 495"/>
                <a:gd name="T55" fmla="*/ 220 h 581"/>
                <a:gd name="T56" fmla="*/ 411 w 495"/>
                <a:gd name="T57" fmla="*/ 451 h 581"/>
                <a:gd name="T58" fmla="*/ 406 w 495"/>
                <a:gd name="T59" fmla="*/ 321 h 581"/>
                <a:gd name="T60" fmla="*/ 468 w 495"/>
                <a:gd name="T61" fmla="*/ 184 h 581"/>
                <a:gd name="T62" fmla="*/ 460 w 495"/>
                <a:gd name="T63" fmla="*/ 233 h 581"/>
                <a:gd name="T64" fmla="*/ 384 w 495"/>
                <a:gd name="T65" fmla="*/ 222 h 581"/>
                <a:gd name="T66" fmla="*/ 420 w 495"/>
                <a:gd name="T67" fmla="*/ 188 h 581"/>
                <a:gd name="T68" fmla="*/ 364 w 495"/>
                <a:gd name="T69" fmla="*/ 225 h 581"/>
                <a:gd name="T70" fmla="*/ 360 w 495"/>
                <a:gd name="T71" fmla="*/ 188 h 581"/>
                <a:gd name="T72" fmla="*/ 386 w 495"/>
                <a:gd name="T73" fmla="*/ 356 h 581"/>
                <a:gd name="T74" fmla="*/ 220 w 495"/>
                <a:gd name="T75" fmla="*/ 351 h 581"/>
                <a:gd name="T76" fmla="*/ 235 w 495"/>
                <a:gd name="T77" fmla="*/ 315 h 581"/>
                <a:gd name="T78" fmla="*/ 206 w 495"/>
                <a:gd name="T79" fmla="*/ 172 h 581"/>
                <a:gd name="T80" fmla="*/ 238 w 495"/>
                <a:gd name="T81" fmla="*/ 167 h 581"/>
                <a:gd name="T82" fmla="*/ 251 w 495"/>
                <a:gd name="T83" fmla="*/ 158 h 581"/>
                <a:gd name="T84" fmla="*/ 269 w 495"/>
                <a:gd name="T85" fmla="*/ 131 h 581"/>
                <a:gd name="T86" fmla="*/ 278 w 495"/>
                <a:gd name="T87" fmla="*/ 100 h 581"/>
                <a:gd name="T88" fmla="*/ 393 w 495"/>
                <a:gd name="T89" fmla="*/ 130 h 581"/>
                <a:gd name="T90" fmla="*/ 438 w 495"/>
                <a:gd name="T91" fmla="*/ 100 h 581"/>
                <a:gd name="T92" fmla="*/ 438 w 495"/>
                <a:gd name="T93" fmla="*/ 154 h 581"/>
                <a:gd name="T94" fmla="*/ 456 w 495"/>
                <a:gd name="T95" fmla="*/ 159 h 581"/>
                <a:gd name="T96" fmla="*/ 474 w 495"/>
                <a:gd name="T97" fmla="*/ 100 h 581"/>
                <a:gd name="T98" fmla="*/ 455 w 495"/>
                <a:gd name="T99" fmla="*/ 80 h 581"/>
                <a:gd name="T100" fmla="*/ 343 w 495"/>
                <a:gd name="T101" fmla="*/ 34 h 581"/>
                <a:gd name="T102" fmla="*/ 206 w 495"/>
                <a:gd name="T103" fmla="*/ 0 h 581"/>
                <a:gd name="T104" fmla="*/ 173 w 495"/>
                <a:gd name="T105" fmla="*/ 7 h 581"/>
                <a:gd name="T106" fmla="*/ 143 w 495"/>
                <a:gd name="T107" fmla="*/ 23 h 581"/>
                <a:gd name="T108" fmla="*/ 121 w 495"/>
                <a:gd name="T109" fmla="*/ 51 h 581"/>
                <a:gd name="T110" fmla="*/ 148 w 495"/>
                <a:gd name="T111" fmla="*/ 83 h 581"/>
                <a:gd name="T112" fmla="*/ 59 w 495"/>
                <a:gd name="T113" fmla="*/ 98 h 581"/>
                <a:gd name="T114" fmla="*/ 108 w 495"/>
                <a:gd name="T115" fmla="*/ 286 h 581"/>
                <a:gd name="T116" fmla="*/ 152 w 495"/>
                <a:gd name="T117" fmla="*/ 307 h 581"/>
                <a:gd name="T118" fmla="*/ 102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69" y="368"/>
                  </a:moveTo>
                  <a:cubicBezTo>
                    <a:pt x="334" y="361"/>
                    <a:pt x="334" y="361"/>
                    <a:pt x="334" y="361"/>
                  </a:cubicBezTo>
                  <a:cubicBezTo>
                    <a:pt x="289" y="371"/>
                    <a:pt x="289" y="371"/>
                    <a:pt x="289" y="371"/>
                  </a:cubicBezTo>
                  <a:cubicBezTo>
                    <a:pt x="298" y="361"/>
                    <a:pt x="298" y="361"/>
                    <a:pt x="298" y="361"/>
                  </a:cubicBezTo>
                  <a:cubicBezTo>
                    <a:pt x="337" y="349"/>
                    <a:pt x="337" y="349"/>
                    <a:pt x="337" y="349"/>
                  </a:cubicBezTo>
                  <a:cubicBezTo>
                    <a:pt x="376" y="362"/>
                    <a:pt x="376" y="362"/>
                    <a:pt x="376" y="362"/>
                  </a:cubicBezTo>
                  <a:lnTo>
                    <a:pt x="369" y="368"/>
                  </a:lnTo>
                  <a:close/>
                  <a:moveTo>
                    <a:pt x="342" y="490"/>
                  </a:moveTo>
                  <a:cubicBezTo>
                    <a:pt x="337" y="470"/>
                    <a:pt x="337" y="470"/>
                    <a:pt x="337" y="470"/>
                  </a:cubicBezTo>
                  <a:cubicBezTo>
                    <a:pt x="349" y="422"/>
                    <a:pt x="349" y="422"/>
                    <a:pt x="349" y="422"/>
                  </a:cubicBezTo>
                  <a:cubicBezTo>
                    <a:pt x="350" y="422"/>
                    <a:pt x="350" y="422"/>
                    <a:pt x="350" y="422"/>
                  </a:cubicBezTo>
                  <a:cubicBezTo>
                    <a:pt x="350" y="422"/>
                    <a:pt x="350" y="422"/>
                    <a:pt x="350" y="422"/>
                  </a:cubicBezTo>
                  <a:cubicBezTo>
                    <a:pt x="364" y="420"/>
                    <a:pt x="364" y="420"/>
                    <a:pt x="364" y="420"/>
                  </a:cubicBezTo>
                  <a:cubicBezTo>
                    <a:pt x="375" y="493"/>
                    <a:pt x="375" y="493"/>
                    <a:pt x="375" y="493"/>
                  </a:cubicBezTo>
                  <a:cubicBezTo>
                    <a:pt x="364" y="492"/>
                    <a:pt x="353" y="491"/>
                    <a:pt x="342" y="490"/>
                  </a:cubicBezTo>
                  <a:close/>
                  <a:moveTo>
                    <a:pt x="266" y="393"/>
                  </a:moveTo>
                  <a:cubicBezTo>
                    <a:pt x="299" y="401"/>
                    <a:pt x="299" y="401"/>
                    <a:pt x="299" y="401"/>
                  </a:cubicBezTo>
                  <a:cubicBezTo>
                    <a:pt x="344" y="384"/>
                    <a:pt x="344" y="384"/>
                    <a:pt x="344" y="384"/>
                  </a:cubicBezTo>
                  <a:cubicBezTo>
                    <a:pt x="369" y="396"/>
                    <a:pt x="369" y="396"/>
                    <a:pt x="369" y="396"/>
                  </a:cubicBezTo>
                  <a:cubicBezTo>
                    <a:pt x="344" y="392"/>
                    <a:pt x="344" y="392"/>
                    <a:pt x="344" y="392"/>
                  </a:cubicBezTo>
                  <a:cubicBezTo>
                    <a:pt x="298" y="409"/>
                    <a:pt x="298" y="409"/>
                    <a:pt x="298" y="409"/>
                  </a:cubicBezTo>
                  <a:lnTo>
                    <a:pt x="266" y="393"/>
                  </a:lnTo>
                  <a:close/>
                  <a:moveTo>
                    <a:pt x="171" y="472"/>
                  </a:moveTo>
                  <a:cubicBezTo>
                    <a:pt x="155" y="426"/>
                    <a:pt x="155" y="426"/>
                    <a:pt x="155" y="426"/>
                  </a:cubicBezTo>
                  <a:cubicBezTo>
                    <a:pt x="132" y="419"/>
                    <a:pt x="132" y="419"/>
                    <a:pt x="132" y="419"/>
                  </a:cubicBezTo>
                  <a:cubicBezTo>
                    <a:pt x="170" y="407"/>
                    <a:pt x="170" y="407"/>
                    <a:pt x="170" y="407"/>
                  </a:cubicBezTo>
                  <a:cubicBezTo>
                    <a:pt x="185" y="457"/>
                    <a:pt x="185" y="457"/>
                    <a:pt x="185" y="457"/>
                  </a:cubicBezTo>
                  <a:cubicBezTo>
                    <a:pt x="278" y="443"/>
                    <a:pt x="278" y="443"/>
                    <a:pt x="278" y="443"/>
                  </a:cubicBezTo>
                  <a:lnTo>
                    <a:pt x="171" y="472"/>
                  </a:lnTo>
                  <a:close/>
                  <a:moveTo>
                    <a:pt x="154" y="326"/>
                  </a:moveTo>
                  <a:cubicBezTo>
                    <a:pt x="158" y="326"/>
                    <a:pt x="158" y="326"/>
                    <a:pt x="158" y="326"/>
                  </a:cubicBezTo>
                  <a:cubicBezTo>
                    <a:pt x="158" y="351"/>
                    <a:pt x="158" y="351"/>
                    <a:pt x="158" y="351"/>
                  </a:cubicBezTo>
                  <a:cubicBezTo>
                    <a:pt x="154" y="351"/>
                    <a:pt x="154" y="351"/>
                    <a:pt x="154" y="351"/>
                  </a:cubicBezTo>
                  <a:lnTo>
                    <a:pt x="154"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8" y="266"/>
                    <a:pt x="78" y="266"/>
                    <a:pt x="78" y="266"/>
                  </a:cubicBezTo>
                  <a:cubicBezTo>
                    <a:pt x="78" y="100"/>
                    <a:pt x="78" y="100"/>
                    <a:pt x="78" y="100"/>
                  </a:cubicBezTo>
                  <a:cubicBezTo>
                    <a:pt x="109" y="100"/>
                    <a:pt x="109" y="100"/>
                    <a:pt x="109" y="100"/>
                  </a:cubicBezTo>
                  <a:cubicBezTo>
                    <a:pt x="109" y="98"/>
                    <a:pt x="109" y="98"/>
                    <a:pt x="109" y="98"/>
                  </a:cubicBezTo>
                  <a:cubicBezTo>
                    <a:pt x="148" y="98"/>
                    <a:pt x="148" y="98"/>
                    <a:pt x="148" y="98"/>
                  </a:cubicBezTo>
                  <a:cubicBezTo>
                    <a:pt x="149" y="99"/>
                    <a:pt x="149" y="100"/>
                    <a:pt x="149" y="101"/>
                  </a:cubicBezTo>
                  <a:cubicBezTo>
                    <a:pt x="117" y="114"/>
                    <a:pt x="117" y="114"/>
                    <a:pt x="117" y="114"/>
                  </a:cubicBezTo>
                  <a:cubicBezTo>
                    <a:pt x="116" y="112"/>
                    <a:pt x="116" y="112"/>
                    <a:pt x="116" y="112"/>
                  </a:cubicBezTo>
                  <a:cubicBezTo>
                    <a:pt x="116" y="112"/>
                    <a:pt x="116" y="112"/>
                    <a:pt x="116" y="112"/>
                  </a:cubicBezTo>
                  <a:cubicBezTo>
                    <a:pt x="112" y="114"/>
                    <a:pt x="112" y="114"/>
                    <a:pt x="112" y="114"/>
                  </a:cubicBezTo>
                  <a:cubicBezTo>
                    <a:pt x="120" y="132"/>
                    <a:pt x="120" y="132"/>
                    <a:pt x="120" y="132"/>
                  </a:cubicBezTo>
                  <a:cubicBezTo>
                    <a:pt x="124" y="131"/>
                    <a:pt x="124" y="131"/>
                    <a:pt x="124" y="131"/>
                  </a:cubicBezTo>
                  <a:cubicBezTo>
                    <a:pt x="123" y="128"/>
                    <a:pt x="123" y="128"/>
                    <a:pt x="123" y="128"/>
                  </a:cubicBezTo>
                  <a:cubicBezTo>
                    <a:pt x="155" y="115"/>
                    <a:pt x="155" y="115"/>
                    <a:pt x="155" y="115"/>
                  </a:cubicBezTo>
                  <a:cubicBezTo>
                    <a:pt x="155" y="116"/>
                    <a:pt x="156" y="118"/>
                    <a:pt x="157" y="119"/>
                  </a:cubicBezTo>
                  <a:cubicBezTo>
                    <a:pt x="133" y="143"/>
                    <a:pt x="133" y="143"/>
                    <a:pt x="133" y="143"/>
                  </a:cubicBezTo>
                  <a:cubicBezTo>
                    <a:pt x="132" y="141"/>
                    <a:pt x="132" y="141"/>
                    <a:pt x="132" y="141"/>
                  </a:cubicBezTo>
                  <a:cubicBezTo>
                    <a:pt x="132" y="141"/>
                    <a:pt x="132" y="141"/>
                    <a:pt x="132" y="141"/>
                  </a:cubicBezTo>
                  <a:cubicBezTo>
                    <a:pt x="128" y="144"/>
                    <a:pt x="128" y="144"/>
                    <a:pt x="128" y="144"/>
                  </a:cubicBezTo>
                  <a:cubicBezTo>
                    <a:pt x="142" y="158"/>
                    <a:pt x="142" y="158"/>
                    <a:pt x="142" y="158"/>
                  </a:cubicBezTo>
                  <a:cubicBezTo>
                    <a:pt x="146" y="155"/>
                    <a:pt x="146" y="155"/>
                    <a:pt x="146" y="155"/>
                  </a:cubicBezTo>
                  <a:cubicBezTo>
                    <a:pt x="144" y="153"/>
                    <a:pt x="144" y="153"/>
                    <a:pt x="144" y="153"/>
                  </a:cubicBezTo>
                  <a:cubicBezTo>
                    <a:pt x="167" y="129"/>
                    <a:pt x="167" y="129"/>
                    <a:pt x="167" y="129"/>
                  </a:cubicBezTo>
                  <a:cubicBezTo>
                    <a:pt x="169" y="130"/>
                    <a:pt x="170" y="131"/>
                    <a:pt x="171" y="131"/>
                  </a:cubicBezTo>
                  <a:cubicBezTo>
                    <a:pt x="158" y="163"/>
                    <a:pt x="158" y="163"/>
                    <a:pt x="158" y="163"/>
                  </a:cubicBezTo>
                  <a:cubicBezTo>
                    <a:pt x="156" y="162"/>
                    <a:pt x="156" y="162"/>
                    <a:pt x="156" y="162"/>
                  </a:cubicBezTo>
                  <a:cubicBezTo>
                    <a:pt x="156" y="162"/>
                    <a:pt x="156" y="162"/>
                    <a:pt x="156" y="162"/>
                  </a:cubicBezTo>
                  <a:cubicBezTo>
                    <a:pt x="154" y="166"/>
                    <a:pt x="154" y="166"/>
                    <a:pt x="154" y="166"/>
                  </a:cubicBezTo>
                  <a:cubicBezTo>
                    <a:pt x="173" y="173"/>
                    <a:pt x="173" y="173"/>
                    <a:pt x="173" y="173"/>
                  </a:cubicBezTo>
                  <a:cubicBezTo>
                    <a:pt x="174" y="169"/>
                    <a:pt x="174" y="169"/>
                    <a:pt x="174" y="169"/>
                  </a:cubicBezTo>
                  <a:cubicBezTo>
                    <a:pt x="172" y="169"/>
                    <a:pt x="172" y="169"/>
                    <a:pt x="172" y="169"/>
                  </a:cubicBezTo>
                  <a:cubicBezTo>
                    <a:pt x="185" y="137"/>
                    <a:pt x="185" y="137"/>
                    <a:pt x="185" y="137"/>
                  </a:cubicBezTo>
                  <a:cubicBezTo>
                    <a:pt x="186" y="138"/>
                    <a:pt x="187" y="138"/>
                    <a:pt x="189" y="138"/>
                  </a:cubicBezTo>
                  <a:cubicBezTo>
                    <a:pt x="189" y="172"/>
                    <a:pt x="189" y="172"/>
                    <a:pt x="189" y="172"/>
                  </a:cubicBezTo>
                  <a:cubicBezTo>
                    <a:pt x="187" y="172"/>
                    <a:pt x="187" y="172"/>
                    <a:pt x="187" y="172"/>
                  </a:cubicBezTo>
                  <a:cubicBezTo>
                    <a:pt x="187" y="266"/>
                    <a:pt x="187" y="266"/>
                    <a:pt x="187" y="266"/>
                  </a:cubicBezTo>
                  <a:lnTo>
                    <a:pt x="108" y="266"/>
                  </a:lnTo>
                  <a:close/>
                  <a:moveTo>
                    <a:pt x="73" y="266"/>
                  </a:moveTo>
                  <a:cubicBezTo>
                    <a:pt x="67" y="266"/>
                    <a:pt x="67" y="266"/>
                    <a:pt x="67" y="266"/>
                  </a:cubicBezTo>
                  <a:cubicBezTo>
                    <a:pt x="67" y="100"/>
                    <a:pt x="67" y="100"/>
                    <a:pt x="67" y="100"/>
                  </a:cubicBezTo>
                  <a:cubicBezTo>
                    <a:pt x="73" y="100"/>
                    <a:pt x="73" y="100"/>
                    <a:pt x="73" y="100"/>
                  </a:cubicBezTo>
                  <a:lnTo>
                    <a:pt x="73" y="266"/>
                  </a:lnTo>
                  <a:close/>
                  <a:moveTo>
                    <a:pt x="152" y="111"/>
                  </a:moveTo>
                  <a:cubicBezTo>
                    <a:pt x="153" y="112"/>
                    <a:pt x="153" y="112"/>
                    <a:pt x="153" y="113"/>
                  </a:cubicBezTo>
                  <a:cubicBezTo>
                    <a:pt x="124" y="125"/>
                    <a:pt x="124" y="125"/>
                    <a:pt x="124" y="125"/>
                  </a:cubicBezTo>
                  <a:cubicBezTo>
                    <a:pt x="123" y="123"/>
                    <a:pt x="123" y="123"/>
                    <a:pt x="123" y="123"/>
                  </a:cubicBezTo>
                  <a:lnTo>
                    <a:pt x="152" y="111"/>
                  </a:lnTo>
                  <a:close/>
                  <a:moveTo>
                    <a:pt x="122" y="57"/>
                  </a:moveTo>
                  <a:cubicBezTo>
                    <a:pt x="122" y="55"/>
                    <a:pt x="122" y="55"/>
                    <a:pt x="122" y="55"/>
                  </a:cubicBezTo>
                  <a:cubicBezTo>
                    <a:pt x="155" y="69"/>
                    <a:pt x="155" y="69"/>
                    <a:pt x="155" y="69"/>
                  </a:cubicBezTo>
                  <a:cubicBezTo>
                    <a:pt x="154" y="71"/>
                    <a:pt x="154" y="71"/>
                    <a:pt x="154" y="71"/>
                  </a:cubicBezTo>
                  <a:lnTo>
                    <a:pt x="122" y="57"/>
                  </a:lnTo>
                  <a:close/>
                  <a:moveTo>
                    <a:pt x="165" y="124"/>
                  </a:moveTo>
                  <a:cubicBezTo>
                    <a:pt x="166" y="125"/>
                    <a:pt x="166" y="125"/>
                    <a:pt x="167" y="126"/>
                  </a:cubicBezTo>
                  <a:cubicBezTo>
                    <a:pt x="142" y="149"/>
                    <a:pt x="142" y="149"/>
                    <a:pt x="142" y="149"/>
                  </a:cubicBezTo>
                  <a:cubicBezTo>
                    <a:pt x="141" y="148"/>
                    <a:pt x="141" y="148"/>
                    <a:pt x="141" y="148"/>
                  </a:cubicBezTo>
                  <a:lnTo>
                    <a:pt x="165" y="124"/>
                  </a:lnTo>
                  <a:close/>
                  <a:moveTo>
                    <a:pt x="139" y="29"/>
                  </a:moveTo>
                  <a:cubicBezTo>
                    <a:pt x="143" y="30"/>
                    <a:pt x="143" y="30"/>
                    <a:pt x="143" y="30"/>
                  </a:cubicBezTo>
                  <a:cubicBezTo>
                    <a:pt x="168" y="54"/>
                    <a:pt x="168" y="54"/>
                    <a:pt x="168" y="54"/>
                  </a:cubicBezTo>
                  <a:cubicBezTo>
                    <a:pt x="165" y="57"/>
                    <a:pt x="165" y="57"/>
                    <a:pt x="165" y="57"/>
                  </a:cubicBezTo>
                  <a:lnTo>
                    <a:pt x="139" y="29"/>
                  </a:lnTo>
                  <a:close/>
                  <a:moveTo>
                    <a:pt x="180" y="133"/>
                  </a:moveTo>
                  <a:cubicBezTo>
                    <a:pt x="181" y="134"/>
                    <a:pt x="182" y="134"/>
                    <a:pt x="183" y="134"/>
                  </a:cubicBezTo>
                  <a:cubicBezTo>
                    <a:pt x="169" y="166"/>
                    <a:pt x="169" y="166"/>
                    <a:pt x="169" y="166"/>
                  </a:cubicBezTo>
                  <a:cubicBezTo>
                    <a:pt x="167" y="166"/>
                    <a:pt x="167" y="166"/>
                    <a:pt x="167" y="166"/>
                  </a:cubicBezTo>
                  <a:lnTo>
                    <a:pt x="180" y="133"/>
                  </a:lnTo>
                  <a:close/>
                  <a:moveTo>
                    <a:pt x="166" y="11"/>
                  </a:moveTo>
                  <a:cubicBezTo>
                    <a:pt x="170" y="18"/>
                    <a:pt x="170" y="18"/>
                    <a:pt x="170" y="18"/>
                  </a:cubicBezTo>
                  <a:cubicBezTo>
                    <a:pt x="184" y="46"/>
                    <a:pt x="184" y="46"/>
                    <a:pt x="184" y="46"/>
                  </a:cubicBezTo>
                  <a:cubicBezTo>
                    <a:pt x="183" y="46"/>
                    <a:pt x="182" y="47"/>
                    <a:pt x="181" y="47"/>
                  </a:cubicBezTo>
                  <a:lnTo>
                    <a:pt x="166" y="11"/>
                  </a:lnTo>
                  <a:close/>
                  <a:moveTo>
                    <a:pt x="196" y="324"/>
                  </a:moveTo>
                  <a:cubicBezTo>
                    <a:pt x="196" y="324"/>
                    <a:pt x="196" y="324"/>
                    <a:pt x="196" y="324"/>
                  </a:cubicBezTo>
                  <a:cubicBezTo>
                    <a:pt x="201" y="328"/>
                    <a:pt x="201" y="328"/>
                    <a:pt x="201" y="328"/>
                  </a:cubicBezTo>
                  <a:cubicBezTo>
                    <a:pt x="201" y="351"/>
                    <a:pt x="201" y="351"/>
                    <a:pt x="201" y="351"/>
                  </a:cubicBezTo>
                  <a:cubicBezTo>
                    <a:pt x="196" y="351"/>
                    <a:pt x="196" y="351"/>
                    <a:pt x="196" y="351"/>
                  </a:cubicBezTo>
                  <a:lnTo>
                    <a:pt x="196" y="324"/>
                  </a:lnTo>
                  <a:close/>
                  <a:moveTo>
                    <a:pt x="196" y="283"/>
                  </a:moveTo>
                  <a:cubicBezTo>
                    <a:pt x="196" y="283"/>
                    <a:pt x="196" y="283"/>
                    <a:pt x="196" y="283"/>
                  </a:cubicBezTo>
                  <a:cubicBezTo>
                    <a:pt x="201" y="287"/>
                    <a:pt x="201" y="287"/>
                    <a:pt x="201" y="287"/>
                  </a:cubicBezTo>
                  <a:cubicBezTo>
                    <a:pt x="201" y="307"/>
                    <a:pt x="201" y="307"/>
                    <a:pt x="201" y="307"/>
                  </a:cubicBezTo>
                  <a:cubicBezTo>
                    <a:pt x="196" y="307"/>
                    <a:pt x="196" y="307"/>
                    <a:pt x="196" y="307"/>
                  </a:cubicBezTo>
                  <a:lnTo>
                    <a:pt x="196" y="283"/>
                  </a:lnTo>
                  <a:close/>
                  <a:moveTo>
                    <a:pt x="196" y="172"/>
                  </a:moveTo>
                  <a:cubicBezTo>
                    <a:pt x="198" y="172"/>
                    <a:pt x="198" y="172"/>
                    <a:pt x="198" y="172"/>
                  </a:cubicBezTo>
                  <a:cubicBezTo>
                    <a:pt x="198" y="136"/>
                    <a:pt x="198" y="136"/>
                    <a:pt x="198" y="136"/>
                  </a:cubicBezTo>
                  <a:cubicBezTo>
                    <a:pt x="199" y="136"/>
                    <a:pt x="200" y="136"/>
                    <a:pt x="201" y="136"/>
                  </a:cubicBezTo>
                  <a:cubicBezTo>
                    <a:pt x="201" y="172"/>
                    <a:pt x="201" y="172"/>
                    <a:pt x="201" y="172"/>
                  </a:cubicBezTo>
                  <a:cubicBezTo>
                    <a:pt x="201" y="172"/>
                    <a:pt x="201" y="172"/>
                    <a:pt x="201" y="172"/>
                  </a:cubicBezTo>
                  <a:cubicBezTo>
                    <a:pt x="201" y="267"/>
                    <a:pt x="201" y="267"/>
                    <a:pt x="201" y="267"/>
                  </a:cubicBezTo>
                  <a:cubicBezTo>
                    <a:pt x="196" y="267"/>
                    <a:pt x="196" y="267"/>
                    <a:pt x="196" y="267"/>
                  </a:cubicBezTo>
                  <a:lnTo>
                    <a:pt x="196" y="172"/>
                  </a:lnTo>
                  <a:close/>
                  <a:moveTo>
                    <a:pt x="199" y="5"/>
                  </a:moveTo>
                  <a:cubicBezTo>
                    <a:pt x="201" y="5"/>
                    <a:pt x="201" y="5"/>
                    <a:pt x="201" y="5"/>
                  </a:cubicBezTo>
                  <a:cubicBezTo>
                    <a:pt x="201" y="45"/>
                    <a:pt x="201" y="45"/>
                    <a:pt x="201" y="45"/>
                  </a:cubicBezTo>
                  <a:cubicBezTo>
                    <a:pt x="200" y="45"/>
                    <a:pt x="199" y="45"/>
                    <a:pt x="199" y="45"/>
                  </a:cubicBezTo>
                  <a:lnTo>
                    <a:pt x="199" y="5"/>
                  </a:lnTo>
                  <a:close/>
                  <a:moveTo>
                    <a:pt x="211" y="61"/>
                  </a:moveTo>
                  <a:cubicBezTo>
                    <a:pt x="217" y="61"/>
                    <a:pt x="221" y="66"/>
                    <a:pt x="221" y="72"/>
                  </a:cubicBezTo>
                  <a:cubicBezTo>
                    <a:pt x="221" y="77"/>
                    <a:pt x="217" y="82"/>
                    <a:pt x="211" y="82"/>
                  </a:cubicBezTo>
                  <a:cubicBezTo>
                    <a:pt x="206" y="82"/>
                    <a:pt x="201" y="77"/>
                    <a:pt x="201" y="72"/>
                  </a:cubicBezTo>
                  <a:cubicBezTo>
                    <a:pt x="201" y="66"/>
                    <a:pt x="206" y="61"/>
                    <a:pt x="211" y="61"/>
                  </a:cubicBezTo>
                  <a:close/>
                  <a:moveTo>
                    <a:pt x="231" y="164"/>
                  </a:moveTo>
                  <a:cubicBezTo>
                    <a:pt x="229" y="164"/>
                    <a:pt x="229" y="164"/>
                    <a:pt x="229" y="164"/>
                  </a:cubicBezTo>
                  <a:cubicBezTo>
                    <a:pt x="216" y="132"/>
                    <a:pt x="216" y="132"/>
                    <a:pt x="216" y="132"/>
                  </a:cubicBezTo>
                  <a:cubicBezTo>
                    <a:pt x="219" y="130"/>
                    <a:pt x="219" y="130"/>
                    <a:pt x="219" y="130"/>
                  </a:cubicBezTo>
                  <a:lnTo>
                    <a:pt x="231" y="164"/>
                  </a:lnTo>
                  <a:close/>
                  <a:moveTo>
                    <a:pt x="232" y="119"/>
                  </a:moveTo>
                  <a:cubicBezTo>
                    <a:pt x="257" y="144"/>
                    <a:pt x="257" y="144"/>
                    <a:pt x="257" y="144"/>
                  </a:cubicBezTo>
                  <a:cubicBezTo>
                    <a:pt x="255" y="145"/>
                    <a:pt x="255" y="145"/>
                    <a:pt x="255" y="145"/>
                  </a:cubicBezTo>
                  <a:cubicBezTo>
                    <a:pt x="231" y="121"/>
                    <a:pt x="231" y="121"/>
                    <a:pt x="231" y="121"/>
                  </a:cubicBezTo>
                  <a:cubicBezTo>
                    <a:pt x="231" y="120"/>
                    <a:pt x="232" y="119"/>
                    <a:pt x="232" y="119"/>
                  </a:cubicBezTo>
                  <a:close/>
                  <a:moveTo>
                    <a:pt x="240" y="103"/>
                  </a:moveTo>
                  <a:cubicBezTo>
                    <a:pt x="272" y="116"/>
                    <a:pt x="272" y="116"/>
                    <a:pt x="272" y="116"/>
                  </a:cubicBezTo>
                  <a:cubicBezTo>
                    <a:pt x="271" y="118"/>
                    <a:pt x="271" y="118"/>
                    <a:pt x="271" y="118"/>
                  </a:cubicBezTo>
                  <a:cubicBezTo>
                    <a:pt x="240" y="105"/>
                    <a:pt x="240" y="105"/>
                    <a:pt x="240" y="105"/>
                  </a:cubicBezTo>
                  <a:cubicBezTo>
                    <a:pt x="240" y="104"/>
                    <a:pt x="240" y="103"/>
                    <a:pt x="240" y="103"/>
                  </a:cubicBezTo>
                  <a:close/>
                  <a:moveTo>
                    <a:pt x="278" y="84"/>
                  </a:moveTo>
                  <a:cubicBezTo>
                    <a:pt x="374" y="84"/>
                    <a:pt x="374" y="84"/>
                    <a:pt x="374" y="84"/>
                  </a:cubicBezTo>
                  <a:cubicBezTo>
                    <a:pt x="374" y="88"/>
                    <a:pt x="374" y="88"/>
                    <a:pt x="374" y="88"/>
                  </a:cubicBezTo>
                  <a:cubicBezTo>
                    <a:pt x="278" y="88"/>
                    <a:pt x="278" y="88"/>
                    <a:pt x="278" y="88"/>
                  </a:cubicBezTo>
                  <a:lnTo>
                    <a:pt x="278" y="84"/>
                  </a:lnTo>
                  <a:close/>
                  <a:moveTo>
                    <a:pt x="359" y="56"/>
                  </a:moveTo>
                  <a:cubicBezTo>
                    <a:pt x="361" y="80"/>
                    <a:pt x="361" y="80"/>
                    <a:pt x="361" y="80"/>
                  </a:cubicBezTo>
                  <a:cubicBezTo>
                    <a:pt x="359" y="80"/>
                    <a:pt x="359" y="80"/>
                    <a:pt x="359" y="80"/>
                  </a:cubicBezTo>
                  <a:cubicBezTo>
                    <a:pt x="357" y="54"/>
                    <a:pt x="357" y="54"/>
                    <a:pt x="357" y="54"/>
                  </a:cubicBezTo>
                  <a:lnTo>
                    <a:pt x="359" y="56"/>
                  </a:lnTo>
                  <a:close/>
                  <a:moveTo>
                    <a:pt x="370" y="68"/>
                  </a:moveTo>
                  <a:cubicBezTo>
                    <a:pt x="397" y="84"/>
                    <a:pt x="397" y="84"/>
                    <a:pt x="397" y="84"/>
                  </a:cubicBezTo>
                  <a:cubicBezTo>
                    <a:pt x="397" y="85"/>
                    <a:pt x="397" y="85"/>
                    <a:pt x="397" y="85"/>
                  </a:cubicBezTo>
                  <a:cubicBezTo>
                    <a:pt x="370" y="72"/>
                    <a:pt x="370" y="72"/>
                    <a:pt x="370" y="72"/>
                  </a:cubicBezTo>
                  <a:lnTo>
                    <a:pt x="370" y="68"/>
                  </a:lnTo>
                  <a:close/>
                  <a:moveTo>
                    <a:pt x="411" y="89"/>
                  </a:moveTo>
                  <a:cubicBezTo>
                    <a:pt x="411" y="93"/>
                    <a:pt x="411" y="93"/>
                    <a:pt x="411" y="93"/>
                  </a:cubicBezTo>
                  <a:cubicBezTo>
                    <a:pt x="381" y="99"/>
                    <a:pt x="381" y="99"/>
                    <a:pt x="381" y="99"/>
                  </a:cubicBezTo>
                  <a:cubicBezTo>
                    <a:pt x="377" y="97"/>
                    <a:pt x="377" y="97"/>
                    <a:pt x="377" y="97"/>
                  </a:cubicBezTo>
                  <a:lnTo>
                    <a:pt x="411" y="89"/>
                  </a:lnTo>
                  <a:close/>
                  <a:moveTo>
                    <a:pt x="430" y="95"/>
                  </a:moveTo>
                  <a:cubicBezTo>
                    <a:pt x="402" y="131"/>
                    <a:pt x="402" y="131"/>
                    <a:pt x="402" y="131"/>
                  </a:cubicBezTo>
                  <a:cubicBezTo>
                    <a:pt x="399" y="127"/>
                    <a:pt x="399" y="127"/>
                    <a:pt x="399" y="127"/>
                  </a:cubicBezTo>
                  <a:cubicBezTo>
                    <a:pt x="427" y="91"/>
                    <a:pt x="427" y="91"/>
                    <a:pt x="427" y="91"/>
                  </a:cubicBezTo>
                  <a:lnTo>
                    <a:pt x="430" y="95"/>
                  </a:lnTo>
                  <a:close/>
                  <a:moveTo>
                    <a:pt x="446" y="98"/>
                  </a:moveTo>
                  <a:cubicBezTo>
                    <a:pt x="431" y="144"/>
                    <a:pt x="431" y="144"/>
                    <a:pt x="431" y="144"/>
                  </a:cubicBezTo>
                  <a:cubicBezTo>
                    <a:pt x="429" y="143"/>
                    <a:pt x="429" y="143"/>
                    <a:pt x="429" y="143"/>
                  </a:cubicBezTo>
                  <a:cubicBezTo>
                    <a:pt x="444" y="96"/>
                    <a:pt x="444" y="96"/>
                    <a:pt x="444" y="96"/>
                  </a:cubicBezTo>
                  <a:lnTo>
                    <a:pt x="446" y="98"/>
                  </a:lnTo>
                  <a:close/>
                  <a:moveTo>
                    <a:pt x="460" y="96"/>
                  </a:moveTo>
                  <a:cubicBezTo>
                    <a:pt x="463" y="96"/>
                    <a:pt x="463" y="96"/>
                    <a:pt x="463" y="96"/>
                  </a:cubicBezTo>
                  <a:cubicBezTo>
                    <a:pt x="463" y="155"/>
                    <a:pt x="463" y="155"/>
                    <a:pt x="463" y="155"/>
                  </a:cubicBezTo>
                  <a:cubicBezTo>
                    <a:pt x="460" y="155"/>
                    <a:pt x="460" y="155"/>
                    <a:pt x="460" y="155"/>
                  </a:cubicBezTo>
                  <a:lnTo>
                    <a:pt x="460" y="96"/>
                  </a:lnTo>
                  <a:close/>
                  <a:moveTo>
                    <a:pt x="206" y="286"/>
                  </a:moveTo>
                  <a:cubicBezTo>
                    <a:pt x="216" y="286"/>
                    <a:pt x="216" y="286"/>
                    <a:pt x="216" y="286"/>
                  </a:cubicBezTo>
                  <a:cubicBezTo>
                    <a:pt x="216" y="307"/>
                    <a:pt x="216" y="307"/>
                    <a:pt x="216" y="307"/>
                  </a:cubicBezTo>
                  <a:cubicBezTo>
                    <a:pt x="206" y="307"/>
                    <a:pt x="206" y="307"/>
                    <a:pt x="206" y="307"/>
                  </a:cubicBezTo>
                  <a:lnTo>
                    <a:pt x="206" y="286"/>
                  </a:lnTo>
                  <a:close/>
                  <a:moveTo>
                    <a:pt x="221" y="279"/>
                  </a:moveTo>
                  <a:cubicBezTo>
                    <a:pt x="226" y="276"/>
                    <a:pt x="226" y="276"/>
                    <a:pt x="226" y="276"/>
                  </a:cubicBezTo>
                  <a:cubicBezTo>
                    <a:pt x="226" y="312"/>
                    <a:pt x="226" y="312"/>
                    <a:pt x="226" y="312"/>
                  </a:cubicBezTo>
                  <a:cubicBezTo>
                    <a:pt x="221" y="309"/>
                    <a:pt x="221" y="309"/>
                    <a:pt x="221" y="309"/>
                  </a:cubicBezTo>
                  <a:lnTo>
                    <a:pt x="221" y="279"/>
                  </a:lnTo>
                  <a:close/>
                  <a:moveTo>
                    <a:pt x="345" y="260"/>
                  </a:moveTo>
                  <a:cubicBezTo>
                    <a:pt x="345" y="236"/>
                    <a:pt x="345" y="236"/>
                    <a:pt x="345" y="236"/>
                  </a:cubicBezTo>
                  <a:cubicBezTo>
                    <a:pt x="348" y="236"/>
                    <a:pt x="348" y="236"/>
                    <a:pt x="348" y="236"/>
                  </a:cubicBezTo>
                  <a:cubicBezTo>
                    <a:pt x="349" y="257"/>
                    <a:pt x="349" y="257"/>
                    <a:pt x="349" y="257"/>
                  </a:cubicBezTo>
                  <a:cubicBezTo>
                    <a:pt x="364" y="285"/>
                    <a:pt x="364" y="285"/>
                    <a:pt x="364" y="285"/>
                  </a:cubicBezTo>
                  <a:lnTo>
                    <a:pt x="345" y="260"/>
                  </a:lnTo>
                  <a:close/>
                  <a:moveTo>
                    <a:pt x="397" y="192"/>
                  </a:moveTo>
                  <a:cubicBezTo>
                    <a:pt x="397" y="182"/>
                    <a:pt x="397" y="182"/>
                    <a:pt x="397" y="182"/>
                  </a:cubicBezTo>
                  <a:cubicBezTo>
                    <a:pt x="400" y="182"/>
                    <a:pt x="400" y="182"/>
                    <a:pt x="400" y="182"/>
                  </a:cubicBezTo>
                  <a:cubicBezTo>
                    <a:pt x="409" y="190"/>
                    <a:pt x="409" y="190"/>
                    <a:pt x="409" y="190"/>
                  </a:cubicBezTo>
                  <a:cubicBezTo>
                    <a:pt x="407" y="204"/>
                    <a:pt x="407" y="204"/>
                    <a:pt x="407" y="204"/>
                  </a:cubicBezTo>
                  <a:cubicBezTo>
                    <a:pt x="398" y="210"/>
                    <a:pt x="398" y="210"/>
                    <a:pt x="398" y="210"/>
                  </a:cubicBezTo>
                  <a:cubicBezTo>
                    <a:pt x="394" y="210"/>
                    <a:pt x="394" y="210"/>
                    <a:pt x="394" y="210"/>
                  </a:cubicBezTo>
                  <a:cubicBezTo>
                    <a:pt x="394" y="204"/>
                    <a:pt x="394" y="204"/>
                    <a:pt x="394" y="204"/>
                  </a:cubicBezTo>
                  <a:cubicBezTo>
                    <a:pt x="399" y="204"/>
                    <a:pt x="399" y="204"/>
                    <a:pt x="399" y="204"/>
                  </a:cubicBezTo>
                  <a:cubicBezTo>
                    <a:pt x="399" y="202"/>
                    <a:pt x="399" y="202"/>
                    <a:pt x="399" y="202"/>
                  </a:cubicBezTo>
                  <a:cubicBezTo>
                    <a:pt x="394" y="202"/>
                    <a:pt x="394" y="202"/>
                    <a:pt x="394" y="202"/>
                  </a:cubicBezTo>
                  <a:cubicBezTo>
                    <a:pt x="394" y="192"/>
                    <a:pt x="394" y="192"/>
                    <a:pt x="394" y="192"/>
                  </a:cubicBezTo>
                  <a:lnTo>
                    <a:pt x="397" y="192"/>
                  </a:lnTo>
                  <a:close/>
                  <a:moveTo>
                    <a:pt x="406" y="220"/>
                  </a:moveTo>
                  <a:cubicBezTo>
                    <a:pt x="400" y="220"/>
                    <a:pt x="400" y="220"/>
                    <a:pt x="400" y="220"/>
                  </a:cubicBezTo>
                  <a:cubicBezTo>
                    <a:pt x="400" y="212"/>
                    <a:pt x="400" y="212"/>
                    <a:pt x="400" y="212"/>
                  </a:cubicBezTo>
                  <a:cubicBezTo>
                    <a:pt x="412" y="206"/>
                    <a:pt x="412" y="206"/>
                    <a:pt x="412" y="206"/>
                  </a:cubicBezTo>
                  <a:lnTo>
                    <a:pt x="406" y="220"/>
                  </a:lnTo>
                  <a:close/>
                  <a:moveTo>
                    <a:pt x="413" y="497"/>
                  </a:moveTo>
                  <a:cubicBezTo>
                    <a:pt x="426" y="429"/>
                    <a:pt x="426" y="429"/>
                    <a:pt x="426" y="429"/>
                  </a:cubicBezTo>
                  <a:cubicBezTo>
                    <a:pt x="422" y="403"/>
                    <a:pt x="422" y="403"/>
                    <a:pt x="422" y="403"/>
                  </a:cubicBezTo>
                  <a:cubicBezTo>
                    <a:pt x="411" y="451"/>
                    <a:pt x="411" y="451"/>
                    <a:pt x="411" y="451"/>
                  </a:cubicBezTo>
                  <a:cubicBezTo>
                    <a:pt x="405" y="451"/>
                    <a:pt x="405" y="451"/>
                    <a:pt x="405" y="451"/>
                  </a:cubicBezTo>
                  <a:cubicBezTo>
                    <a:pt x="405" y="408"/>
                    <a:pt x="405" y="408"/>
                    <a:pt x="405" y="408"/>
                  </a:cubicBezTo>
                  <a:cubicBezTo>
                    <a:pt x="423" y="395"/>
                    <a:pt x="423" y="395"/>
                    <a:pt x="423" y="395"/>
                  </a:cubicBezTo>
                  <a:cubicBezTo>
                    <a:pt x="432" y="320"/>
                    <a:pt x="432" y="320"/>
                    <a:pt x="432" y="320"/>
                  </a:cubicBezTo>
                  <a:cubicBezTo>
                    <a:pt x="397" y="401"/>
                    <a:pt x="397" y="401"/>
                    <a:pt x="397" y="401"/>
                  </a:cubicBezTo>
                  <a:cubicBezTo>
                    <a:pt x="395" y="401"/>
                    <a:pt x="395" y="401"/>
                    <a:pt x="395" y="401"/>
                  </a:cubicBezTo>
                  <a:cubicBezTo>
                    <a:pt x="394" y="351"/>
                    <a:pt x="394" y="351"/>
                    <a:pt x="394" y="351"/>
                  </a:cubicBezTo>
                  <a:cubicBezTo>
                    <a:pt x="406" y="321"/>
                    <a:pt x="406" y="321"/>
                    <a:pt x="406" y="321"/>
                  </a:cubicBezTo>
                  <a:cubicBezTo>
                    <a:pt x="385" y="302"/>
                    <a:pt x="385" y="302"/>
                    <a:pt x="385" y="302"/>
                  </a:cubicBezTo>
                  <a:cubicBezTo>
                    <a:pt x="405" y="281"/>
                    <a:pt x="405" y="281"/>
                    <a:pt x="405" y="281"/>
                  </a:cubicBezTo>
                  <a:cubicBezTo>
                    <a:pt x="412" y="284"/>
                    <a:pt x="412" y="284"/>
                    <a:pt x="412" y="284"/>
                  </a:cubicBezTo>
                  <a:cubicBezTo>
                    <a:pt x="403" y="302"/>
                    <a:pt x="403" y="302"/>
                    <a:pt x="403" y="302"/>
                  </a:cubicBezTo>
                  <a:cubicBezTo>
                    <a:pt x="425" y="319"/>
                    <a:pt x="425" y="319"/>
                    <a:pt x="425" y="319"/>
                  </a:cubicBezTo>
                  <a:cubicBezTo>
                    <a:pt x="455" y="296"/>
                    <a:pt x="455" y="296"/>
                    <a:pt x="455" y="296"/>
                  </a:cubicBezTo>
                  <a:cubicBezTo>
                    <a:pt x="478" y="218"/>
                    <a:pt x="478" y="218"/>
                    <a:pt x="478" y="218"/>
                  </a:cubicBezTo>
                  <a:cubicBezTo>
                    <a:pt x="468" y="184"/>
                    <a:pt x="468" y="184"/>
                    <a:pt x="468" y="184"/>
                  </a:cubicBezTo>
                  <a:cubicBezTo>
                    <a:pt x="481" y="173"/>
                    <a:pt x="481" y="173"/>
                    <a:pt x="481" y="173"/>
                  </a:cubicBezTo>
                  <a:cubicBezTo>
                    <a:pt x="485" y="167"/>
                    <a:pt x="485" y="167"/>
                    <a:pt x="485" y="167"/>
                  </a:cubicBezTo>
                  <a:cubicBezTo>
                    <a:pt x="484" y="167"/>
                    <a:pt x="484" y="167"/>
                    <a:pt x="484" y="167"/>
                  </a:cubicBezTo>
                  <a:cubicBezTo>
                    <a:pt x="484" y="167"/>
                    <a:pt x="484" y="167"/>
                    <a:pt x="484" y="167"/>
                  </a:cubicBezTo>
                  <a:cubicBezTo>
                    <a:pt x="461" y="176"/>
                    <a:pt x="461" y="176"/>
                    <a:pt x="461" y="176"/>
                  </a:cubicBezTo>
                  <a:cubicBezTo>
                    <a:pt x="457" y="226"/>
                    <a:pt x="457" y="226"/>
                    <a:pt x="457" y="226"/>
                  </a:cubicBezTo>
                  <a:cubicBezTo>
                    <a:pt x="416" y="228"/>
                    <a:pt x="416" y="228"/>
                    <a:pt x="416" y="228"/>
                  </a:cubicBezTo>
                  <a:cubicBezTo>
                    <a:pt x="460" y="233"/>
                    <a:pt x="460" y="233"/>
                    <a:pt x="460" y="233"/>
                  </a:cubicBezTo>
                  <a:cubicBezTo>
                    <a:pt x="415" y="240"/>
                    <a:pt x="415" y="240"/>
                    <a:pt x="415" y="240"/>
                  </a:cubicBezTo>
                  <a:cubicBezTo>
                    <a:pt x="421" y="255"/>
                    <a:pt x="421" y="255"/>
                    <a:pt x="421" y="255"/>
                  </a:cubicBezTo>
                  <a:cubicBezTo>
                    <a:pt x="412" y="265"/>
                    <a:pt x="412" y="265"/>
                    <a:pt x="412" y="265"/>
                  </a:cubicBezTo>
                  <a:cubicBezTo>
                    <a:pt x="393" y="258"/>
                    <a:pt x="393" y="258"/>
                    <a:pt x="393" y="258"/>
                  </a:cubicBezTo>
                  <a:cubicBezTo>
                    <a:pt x="376" y="267"/>
                    <a:pt x="376" y="267"/>
                    <a:pt x="376" y="267"/>
                  </a:cubicBezTo>
                  <a:cubicBezTo>
                    <a:pt x="367" y="256"/>
                    <a:pt x="367" y="256"/>
                    <a:pt x="367" y="256"/>
                  </a:cubicBezTo>
                  <a:cubicBezTo>
                    <a:pt x="379" y="222"/>
                    <a:pt x="379" y="222"/>
                    <a:pt x="379" y="222"/>
                  </a:cubicBezTo>
                  <a:cubicBezTo>
                    <a:pt x="384" y="222"/>
                    <a:pt x="384" y="222"/>
                    <a:pt x="384" y="222"/>
                  </a:cubicBezTo>
                  <a:cubicBezTo>
                    <a:pt x="386" y="251"/>
                    <a:pt x="386" y="251"/>
                    <a:pt x="386" y="251"/>
                  </a:cubicBezTo>
                  <a:cubicBezTo>
                    <a:pt x="393" y="230"/>
                    <a:pt x="393" y="230"/>
                    <a:pt x="393" y="230"/>
                  </a:cubicBezTo>
                  <a:cubicBezTo>
                    <a:pt x="410" y="232"/>
                    <a:pt x="410" y="232"/>
                    <a:pt x="410" y="232"/>
                  </a:cubicBezTo>
                  <a:cubicBezTo>
                    <a:pt x="403" y="228"/>
                    <a:pt x="403" y="228"/>
                    <a:pt x="403" y="228"/>
                  </a:cubicBezTo>
                  <a:cubicBezTo>
                    <a:pt x="414" y="228"/>
                    <a:pt x="414" y="228"/>
                    <a:pt x="414" y="228"/>
                  </a:cubicBezTo>
                  <a:cubicBezTo>
                    <a:pt x="411" y="220"/>
                    <a:pt x="411" y="220"/>
                    <a:pt x="411" y="220"/>
                  </a:cubicBezTo>
                  <a:cubicBezTo>
                    <a:pt x="418" y="210"/>
                    <a:pt x="418" y="210"/>
                    <a:pt x="418" y="210"/>
                  </a:cubicBezTo>
                  <a:cubicBezTo>
                    <a:pt x="420" y="188"/>
                    <a:pt x="420" y="188"/>
                    <a:pt x="420" y="188"/>
                  </a:cubicBezTo>
                  <a:cubicBezTo>
                    <a:pt x="405" y="176"/>
                    <a:pt x="405" y="176"/>
                    <a:pt x="405" y="176"/>
                  </a:cubicBezTo>
                  <a:cubicBezTo>
                    <a:pt x="393" y="176"/>
                    <a:pt x="393" y="176"/>
                    <a:pt x="393" y="176"/>
                  </a:cubicBezTo>
                  <a:cubicBezTo>
                    <a:pt x="383" y="184"/>
                    <a:pt x="383" y="184"/>
                    <a:pt x="383" y="184"/>
                  </a:cubicBezTo>
                  <a:cubicBezTo>
                    <a:pt x="380" y="122"/>
                    <a:pt x="380" y="122"/>
                    <a:pt x="380" y="122"/>
                  </a:cubicBezTo>
                  <a:cubicBezTo>
                    <a:pt x="377" y="118"/>
                    <a:pt x="377" y="118"/>
                    <a:pt x="377" y="118"/>
                  </a:cubicBezTo>
                  <a:cubicBezTo>
                    <a:pt x="374" y="221"/>
                    <a:pt x="374" y="221"/>
                    <a:pt x="374" y="221"/>
                  </a:cubicBezTo>
                  <a:cubicBezTo>
                    <a:pt x="367" y="234"/>
                    <a:pt x="367" y="234"/>
                    <a:pt x="367" y="234"/>
                  </a:cubicBezTo>
                  <a:cubicBezTo>
                    <a:pt x="367" y="234"/>
                    <a:pt x="366" y="232"/>
                    <a:pt x="364" y="225"/>
                  </a:cubicBezTo>
                  <a:cubicBezTo>
                    <a:pt x="362" y="219"/>
                    <a:pt x="365" y="200"/>
                    <a:pt x="365" y="200"/>
                  </a:cubicBezTo>
                  <a:cubicBezTo>
                    <a:pt x="372" y="120"/>
                    <a:pt x="372" y="120"/>
                    <a:pt x="372" y="120"/>
                  </a:cubicBezTo>
                  <a:cubicBezTo>
                    <a:pt x="366" y="127"/>
                    <a:pt x="366" y="127"/>
                    <a:pt x="366" y="127"/>
                  </a:cubicBezTo>
                  <a:cubicBezTo>
                    <a:pt x="362" y="176"/>
                    <a:pt x="362" y="176"/>
                    <a:pt x="362" y="176"/>
                  </a:cubicBezTo>
                  <a:cubicBezTo>
                    <a:pt x="344" y="189"/>
                    <a:pt x="344" y="189"/>
                    <a:pt x="344" y="189"/>
                  </a:cubicBezTo>
                  <a:cubicBezTo>
                    <a:pt x="339" y="216"/>
                    <a:pt x="339" y="216"/>
                    <a:pt x="339" y="216"/>
                  </a:cubicBezTo>
                  <a:cubicBezTo>
                    <a:pt x="347" y="195"/>
                    <a:pt x="347" y="195"/>
                    <a:pt x="347" y="195"/>
                  </a:cubicBezTo>
                  <a:cubicBezTo>
                    <a:pt x="360" y="188"/>
                    <a:pt x="360" y="188"/>
                    <a:pt x="360" y="188"/>
                  </a:cubicBezTo>
                  <a:cubicBezTo>
                    <a:pt x="359" y="201"/>
                    <a:pt x="359" y="201"/>
                    <a:pt x="359" y="201"/>
                  </a:cubicBezTo>
                  <a:cubicBezTo>
                    <a:pt x="349" y="207"/>
                    <a:pt x="349" y="207"/>
                    <a:pt x="349" y="207"/>
                  </a:cubicBezTo>
                  <a:cubicBezTo>
                    <a:pt x="331" y="230"/>
                    <a:pt x="331" y="230"/>
                    <a:pt x="331" y="230"/>
                  </a:cubicBezTo>
                  <a:cubicBezTo>
                    <a:pt x="329" y="270"/>
                    <a:pt x="329" y="270"/>
                    <a:pt x="329" y="270"/>
                  </a:cubicBezTo>
                  <a:cubicBezTo>
                    <a:pt x="369" y="305"/>
                    <a:pt x="369" y="305"/>
                    <a:pt x="369" y="305"/>
                  </a:cubicBezTo>
                  <a:cubicBezTo>
                    <a:pt x="361" y="327"/>
                    <a:pt x="361" y="327"/>
                    <a:pt x="361" y="327"/>
                  </a:cubicBezTo>
                  <a:cubicBezTo>
                    <a:pt x="394" y="351"/>
                    <a:pt x="394" y="351"/>
                    <a:pt x="394" y="351"/>
                  </a:cubicBezTo>
                  <a:cubicBezTo>
                    <a:pt x="386" y="356"/>
                    <a:pt x="386" y="356"/>
                    <a:pt x="386" y="356"/>
                  </a:cubicBezTo>
                  <a:cubicBezTo>
                    <a:pt x="349" y="337"/>
                    <a:pt x="349" y="337"/>
                    <a:pt x="349" y="337"/>
                  </a:cubicBezTo>
                  <a:cubicBezTo>
                    <a:pt x="361" y="327"/>
                    <a:pt x="361" y="327"/>
                    <a:pt x="361" y="327"/>
                  </a:cubicBezTo>
                  <a:cubicBezTo>
                    <a:pt x="289" y="318"/>
                    <a:pt x="289" y="318"/>
                    <a:pt x="289" y="318"/>
                  </a:cubicBezTo>
                  <a:cubicBezTo>
                    <a:pt x="252" y="337"/>
                    <a:pt x="252" y="337"/>
                    <a:pt x="252" y="337"/>
                  </a:cubicBezTo>
                  <a:cubicBezTo>
                    <a:pt x="252" y="350"/>
                    <a:pt x="252" y="350"/>
                    <a:pt x="252" y="350"/>
                  </a:cubicBezTo>
                  <a:cubicBezTo>
                    <a:pt x="252" y="367"/>
                    <a:pt x="252" y="367"/>
                    <a:pt x="252" y="367"/>
                  </a:cubicBezTo>
                  <a:cubicBezTo>
                    <a:pt x="229" y="367"/>
                    <a:pt x="229" y="367"/>
                    <a:pt x="229" y="367"/>
                  </a:cubicBezTo>
                  <a:cubicBezTo>
                    <a:pt x="220" y="351"/>
                    <a:pt x="220" y="351"/>
                    <a:pt x="220" y="351"/>
                  </a:cubicBezTo>
                  <a:cubicBezTo>
                    <a:pt x="206" y="351"/>
                    <a:pt x="206" y="351"/>
                    <a:pt x="206" y="351"/>
                  </a:cubicBezTo>
                  <a:cubicBezTo>
                    <a:pt x="206" y="326"/>
                    <a:pt x="206" y="326"/>
                    <a:pt x="206" y="326"/>
                  </a:cubicBezTo>
                  <a:cubicBezTo>
                    <a:pt x="226" y="326"/>
                    <a:pt x="226" y="326"/>
                    <a:pt x="226" y="326"/>
                  </a:cubicBezTo>
                  <a:cubicBezTo>
                    <a:pt x="226" y="326"/>
                    <a:pt x="226" y="326"/>
                    <a:pt x="227" y="326"/>
                  </a:cubicBezTo>
                  <a:cubicBezTo>
                    <a:pt x="231" y="326"/>
                    <a:pt x="235" y="323"/>
                    <a:pt x="235" y="318"/>
                  </a:cubicBezTo>
                  <a:cubicBezTo>
                    <a:pt x="235" y="318"/>
                    <a:pt x="235" y="318"/>
                    <a:pt x="235" y="318"/>
                  </a:cubicBezTo>
                  <a:cubicBezTo>
                    <a:pt x="235" y="315"/>
                    <a:pt x="235" y="315"/>
                    <a:pt x="235" y="315"/>
                  </a:cubicBezTo>
                  <a:cubicBezTo>
                    <a:pt x="235" y="315"/>
                    <a:pt x="235" y="315"/>
                    <a:pt x="235" y="315"/>
                  </a:cubicBezTo>
                  <a:cubicBezTo>
                    <a:pt x="235" y="286"/>
                    <a:pt x="235" y="286"/>
                    <a:pt x="235" y="286"/>
                  </a:cubicBezTo>
                  <a:cubicBezTo>
                    <a:pt x="235" y="286"/>
                    <a:pt x="235" y="286"/>
                    <a:pt x="235" y="286"/>
                  </a:cubicBezTo>
                  <a:cubicBezTo>
                    <a:pt x="235" y="275"/>
                    <a:pt x="235" y="275"/>
                    <a:pt x="235" y="275"/>
                  </a:cubicBezTo>
                  <a:cubicBezTo>
                    <a:pt x="235" y="275"/>
                    <a:pt x="235" y="275"/>
                    <a:pt x="235" y="275"/>
                  </a:cubicBezTo>
                  <a:cubicBezTo>
                    <a:pt x="235" y="270"/>
                    <a:pt x="231" y="266"/>
                    <a:pt x="227" y="266"/>
                  </a:cubicBezTo>
                  <a:cubicBezTo>
                    <a:pt x="227" y="266"/>
                    <a:pt x="226" y="266"/>
                    <a:pt x="226" y="266"/>
                  </a:cubicBezTo>
                  <a:cubicBezTo>
                    <a:pt x="206" y="266"/>
                    <a:pt x="206" y="266"/>
                    <a:pt x="206" y="266"/>
                  </a:cubicBezTo>
                  <a:cubicBezTo>
                    <a:pt x="206" y="172"/>
                    <a:pt x="206" y="172"/>
                    <a:pt x="206" y="172"/>
                  </a:cubicBezTo>
                  <a:cubicBezTo>
                    <a:pt x="204" y="172"/>
                    <a:pt x="204" y="172"/>
                    <a:pt x="204" y="172"/>
                  </a:cubicBezTo>
                  <a:cubicBezTo>
                    <a:pt x="204" y="138"/>
                    <a:pt x="204" y="138"/>
                    <a:pt x="204" y="138"/>
                  </a:cubicBezTo>
                  <a:cubicBezTo>
                    <a:pt x="206" y="138"/>
                    <a:pt x="207" y="137"/>
                    <a:pt x="208" y="137"/>
                  </a:cubicBezTo>
                  <a:cubicBezTo>
                    <a:pt x="220" y="169"/>
                    <a:pt x="220" y="169"/>
                    <a:pt x="220" y="169"/>
                  </a:cubicBezTo>
                  <a:cubicBezTo>
                    <a:pt x="218" y="170"/>
                    <a:pt x="218" y="170"/>
                    <a:pt x="218" y="170"/>
                  </a:cubicBezTo>
                  <a:cubicBezTo>
                    <a:pt x="218" y="170"/>
                    <a:pt x="218" y="170"/>
                    <a:pt x="218" y="170"/>
                  </a:cubicBezTo>
                  <a:cubicBezTo>
                    <a:pt x="220" y="174"/>
                    <a:pt x="220" y="174"/>
                    <a:pt x="220" y="174"/>
                  </a:cubicBezTo>
                  <a:cubicBezTo>
                    <a:pt x="238" y="167"/>
                    <a:pt x="238" y="167"/>
                    <a:pt x="238" y="167"/>
                  </a:cubicBezTo>
                  <a:cubicBezTo>
                    <a:pt x="237" y="163"/>
                    <a:pt x="237" y="163"/>
                    <a:pt x="237" y="163"/>
                  </a:cubicBezTo>
                  <a:cubicBezTo>
                    <a:pt x="235" y="163"/>
                    <a:pt x="235" y="163"/>
                    <a:pt x="235" y="163"/>
                  </a:cubicBezTo>
                  <a:cubicBezTo>
                    <a:pt x="222" y="131"/>
                    <a:pt x="222" y="131"/>
                    <a:pt x="222" y="131"/>
                  </a:cubicBezTo>
                  <a:cubicBezTo>
                    <a:pt x="223" y="130"/>
                    <a:pt x="224" y="130"/>
                    <a:pt x="225" y="129"/>
                  </a:cubicBezTo>
                  <a:cubicBezTo>
                    <a:pt x="250" y="153"/>
                    <a:pt x="250" y="153"/>
                    <a:pt x="250" y="153"/>
                  </a:cubicBezTo>
                  <a:cubicBezTo>
                    <a:pt x="248" y="155"/>
                    <a:pt x="248" y="155"/>
                    <a:pt x="248" y="155"/>
                  </a:cubicBezTo>
                  <a:cubicBezTo>
                    <a:pt x="248" y="155"/>
                    <a:pt x="248" y="155"/>
                    <a:pt x="248" y="155"/>
                  </a:cubicBezTo>
                  <a:cubicBezTo>
                    <a:pt x="251" y="158"/>
                    <a:pt x="251" y="158"/>
                    <a:pt x="251" y="158"/>
                  </a:cubicBezTo>
                  <a:cubicBezTo>
                    <a:pt x="265" y="144"/>
                    <a:pt x="265" y="144"/>
                    <a:pt x="265" y="144"/>
                  </a:cubicBezTo>
                  <a:cubicBezTo>
                    <a:pt x="262" y="141"/>
                    <a:pt x="262" y="141"/>
                    <a:pt x="262" y="141"/>
                  </a:cubicBezTo>
                  <a:cubicBezTo>
                    <a:pt x="260" y="142"/>
                    <a:pt x="260" y="142"/>
                    <a:pt x="260" y="142"/>
                  </a:cubicBezTo>
                  <a:cubicBezTo>
                    <a:pt x="235" y="118"/>
                    <a:pt x="235" y="118"/>
                    <a:pt x="235" y="118"/>
                  </a:cubicBezTo>
                  <a:cubicBezTo>
                    <a:pt x="236" y="117"/>
                    <a:pt x="237" y="116"/>
                    <a:pt x="237" y="115"/>
                  </a:cubicBezTo>
                  <a:cubicBezTo>
                    <a:pt x="270" y="128"/>
                    <a:pt x="270" y="128"/>
                    <a:pt x="270" y="128"/>
                  </a:cubicBezTo>
                  <a:cubicBezTo>
                    <a:pt x="269" y="131"/>
                    <a:pt x="269" y="131"/>
                    <a:pt x="269" y="131"/>
                  </a:cubicBezTo>
                  <a:cubicBezTo>
                    <a:pt x="269" y="131"/>
                    <a:pt x="269" y="131"/>
                    <a:pt x="269" y="131"/>
                  </a:cubicBezTo>
                  <a:cubicBezTo>
                    <a:pt x="273" y="132"/>
                    <a:pt x="273" y="132"/>
                    <a:pt x="273" y="132"/>
                  </a:cubicBezTo>
                  <a:cubicBezTo>
                    <a:pt x="281" y="114"/>
                    <a:pt x="281" y="114"/>
                    <a:pt x="281" y="114"/>
                  </a:cubicBezTo>
                  <a:cubicBezTo>
                    <a:pt x="277" y="112"/>
                    <a:pt x="277" y="112"/>
                    <a:pt x="277" y="112"/>
                  </a:cubicBezTo>
                  <a:cubicBezTo>
                    <a:pt x="276" y="114"/>
                    <a:pt x="276" y="114"/>
                    <a:pt x="276" y="114"/>
                  </a:cubicBezTo>
                  <a:cubicBezTo>
                    <a:pt x="243" y="101"/>
                    <a:pt x="243" y="101"/>
                    <a:pt x="243" y="101"/>
                  </a:cubicBezTo>
                  <a:cubicBezTo>
                    <a:pt x="243" y="100"/>
                    <a:pt x="243" y="99"/>
                    <a:pt x="243" y="98"/>
                  </a:cubicBezTo>
                  <a:cubicBezTo>
                    <a:pt x="278" y="98"/>
                    <a:pt x="278" y="98"/>
                    <a:pt x="278" y="98"/>
                  </a:cubicBezTo>
                  <a:cubicBezTo>
                    <a:pt x="278" y="100"/>
                    <a:pt x="278" y="100"/>
                    <a:pt x="278" y="100"/>
                  </a:cubicBezTo>
                  <a:cubicBezTo>
                    <a:pt x="368" y="100"/>
                    <a:pt x="368" y="100"/>
                    <a:pt x="368" y="100"/>
                  </a:cubicBezTo>
                  <a:cubicBezTo>
                    <a:pt x="368" y="101"/>
                    <a:pt x="368" y="103"/>
                    <a:pt x="369" y="105"/>
                  </a:cubicBezTo>
                  <a:cubicBezTo>
                    <a:pt x="371" y="109"/>
                    <a:pt x="373" y="112"/>
                    <a:pt x="374" y="112"/>
                  </a:cubicBezTo>
                  <a:cubicBezTo>
                    <a:pt x="374" y="112"/>
                    <a:pt x="374" y="112"/>
                    <a:pt x="374" y="112"/>
                  </a:cubicBezTo>
                  <a:cubicBezTo>
                    <a:pt x="374" y="112"/>
                    <a:pt x="374" y="112"/>
                    <a:pt x="374" y="112"/>
                  </a:cubicBezTo>
                  <a:cubicBezTo>
                    <a:pt x="406" y="100"/>
                    <a:pt x="406" y="100"/>
                    <a:pt x="406" y="100"/>
                  </a:cubicBezTo>
                  <a:cubicBezTo>
                    <a:pt x="415" y="100"/>
                    <a:pt x="415" y="100"/>
                    <a:pt x="415" y="10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1"/>
                    <a:pt x="395" y="134"/>
                    <a:pt x="398" y="137"/>
                  </a:cubicBezTo>
                  <a:cubicBezTo>
                    <a:pt x="402" y="139"/>
                    <a:pt x="405" y="140"/>
                    <a:pt x="406" y="139"/>
                  </a:cubicBezTo>
                  <a:cubicBezTo>
                    <a:pt x="406" y="139"/>
                    <a:pt x="406" y="139"/>
                    <a:pt x="406" y="139"/>
                  </a:cubicBezTo>
                  <a:cubicBezTo>
                    <a:pt x="438" y="100"/>
                    <a:pt x="438" y="100"/>
                    <a:pt x="438" y="100"/>
                  </a:cubicBezTo>
                  <a:cubicBezTo>
                    <a:pt x="438" y="100"/>
                    <a:pt x="438" y="100"/>
                    <a:pt x="438" y="100"/>
                  </a:cubicBezTo>
                  <a:cubicBezTo>
                    <a:pt x="422" y="147"/>
                    <a:pt x="422" y="147"/>
                    <a:pt x="422" y="147"/>
                  </a:cubicBezTo>
                  <a:cubicBezTo>
                    <a:pt x="422" y="147"/>
                    <a:pt x="422" y="147"/>
                    <a:pt x="422" y="147"/>
                  </a:cubicBezTo>
                  <a:cubicBezTo>
                    <a:pt x="422" y="147"/>
                    <a:pt x="422" y="147"/>
                    <a:pt x="422" y="147"/>
                  </a:cubicBezTo>
                  <a:cubicBezTo>
                    <a:pt x="422" y="149"/>
                    <a:pt x="425" y="151"/>
                    <a:pt x="429" y="153"/>
                  </a:cubicBezTo>
                  <a:cubicBezTo>
                    <a:pt x="434" y="154"/>
                    <a:pt x="437" y="155"/>
                    <a:pt x="438" y="154"/>
                  </a:cubicBezTo>
                  <a:cubicBezTo>
                    <a:pt x="438" y="154"/>
                    <a:pt x="438" y="154"/>
                    <a:pt x="438" y="154"/>
                  </a:cubicBezTo>
                  <a:cubicBezTo>
                    <a:pt x="438" y="154"/>
                    <a:pt x="438" y="154"/>
                    <a:pt x="438" y="154"/>
                  </a:cubicBezTo>
                  <a:cubicBezTo>
                    <a:pt x="438" y="154"/>
                    <a:pt x="438" y="153"/>
                    <a:pt x="438" y="153"/>
                  </a:cubicBezTo>
                  <a:cubicBezTo>
                    <a:pt x="438" y="153"/>
                    <a:pt x="438" y="153"/>
                    <a:pt x="438" y="153"/>
                  </a:cubicBezTo>
                  <a:cubicBezTo>
                    <a:pt x="456" y="100"/>
                    <a:pt x="456" y="100"/>
                    <a:pt x="456" y="100"/>
                  </a:cubicBezTo>
                  <a:cubicBezTo>
                    <a:pt x="456" y="100"/>
                    <a:pt x="456" y="100"/>
                    <a:pt x="456" y="100"/>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7" y="160"/>
                    <a:pt x="461" y="161"/>
                    <a:pt x="465" y="161"/>
                  </a:cubicBezTo>
                  <a:cubicBezTo>
                    <a:pt x="470" y="161"/>
                    <a:pt x="474" y="160"/>
                    <a:pt x="474" y="159"/>
                  </a:cubicBezTo>
                  <a:cubicBezTo>
                    <a:pt x="474" y="159"/>
                    <a:pt x="474" y="159"/>
                    <a:pt x="474" y="159"/>
                  </a:cubicBezTo>
                  <a:cubicBezTo>
                    <a:pt x="474" y="159"/>
                    <a:pt x="474" y="159"/>
                    <a:pt x="474" y="159"/>
                  </a:cubicBezTo>
                  <a:cubicBezTo>
                    <a:pt x="474" y="159"/>
                    <a:pt x="474" y="159"/>
                    <a:pt x="474" y="159"/>
                  </a:cubicBezTo>
                  <a:cubicBezTo>
                    <a:pt x="474" y="159"/>
                    <a:pt x="474" y="159"/>
                    <a:pt x="474" y="159"/>
                  </a:cubicBezTo>
                  <a:cubicBezTo>
                    <a:pt x="474" y="100"/>
                    <a:pt x="474" y="100"/>
                    <a:pt x="474"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5" y="80"/>
                    <a:pt x="455" y="80"/>
                    <a:pt x="455" y="80"/>
                  </a:cubicBezTo>
                  <a:cubicBezTo>
                    <a:pt x="455" y="80"/>
                    <a:pt x="455" y="80"/>
                    <a:pt x="455" y="80"/>
                  </a:cubicBezTo>
                  <a:cubicBezTo>
                    <a:pt x="411" y="80"/>
                    <a:pt x="411" y="80"/>
                    <a:pt x="411" y="80"/>
                  </a:cubicBezTo>
                  <a:cubicBezTo>
                    <a:pt x="404" y="79"/>
                    <a:pt x="385" y="75"/>
                    <a:pt x="373" y="63"/>
                  </a:cubicBezTo>
                  <a:cubicBezTo>
                    <a:pt x="357" y="46"/>
                    <a:pt x="356" y="34"/>
                    <a:pt x="356" y="34"/>
                  </a:cubicBezTo>
                  <a:cubicBezTo>
                    <a:pt x="353" y="34"/>
                    <a:pt x="353" y="34"/>
                    <a:pt x="353" y="34"/>
                  </a:cubicBezTo>
                  <a:cubicBezTo>
                    <a:pt x="353" y="80"/>
                    <a:pt x="353" y="80"/>
                    <a:pt x="353" y="80"/>
                  </a:cubicBezTo>
                  <a:cubicBezTo>
                    <a:pt x="350" y="80"/>
                    <a:pt x="350" y="80"/>
                    <a:pt x="350" y="80"/>
                  </a:cubicBezTo>
                  <a:cubicBezTo>
                    <a:pt x="350" y="34"/>
                    <a:pt x="350" y="34"/>
                    <a:pt x="350" y="34"/>
                  </a:cubicBezTo>
                  <a:cubicBezTo>
                    <a:pt x="343" y="34"/>
                    <a:pt x="343" y="34"/>
                    <a:pt x="343" y="34"/>
                  </a:cubicBezTo>
                  <a:cubicBezTo>
                    <a:pt x="343" y="80"/>
                    <a:pt x="343" y="80"/>
                    <a:pt x="343" y="80"/>
                  </a:cubicBezTo>
                  <a:cubicBezTo>
                    <a:pt x="278" y="80"/>
                    <a:pt x="278" y="80"/>
                    <a:pt x="278" y="80"/>
                  </a:cubicBezTo>
                  <a:cubicBezTo>
                    <a:pt x="278" y="83"/>
                    <a:pt x="278" y="83"/>
                    <a:pt x="278" y="83"/>
                  </a:cubicBezTo>
                  <a:cubicBezTo>
                    <a:pt x="243" y="83"/>
                    <a:pt x="243" y="83"/>
                    <a:pt x="243" y="83"/>
                  </a:cubicBezTo>
                  <a:cubicBezTo>
                    <a:pt x="240" y="62"/>
                    <a:pt x="224" y="46"/>
                    <a:pt x="204" y="43"/>
                  </a:cubicBezTo>
                  <a:cubicBezTo>
                    <a:pt x="204" y="4"/>
                    <a:pt x="204" y="4"/>
                    <a:pt x="204" y="4"/>
                  </a:cubicBezTo>
                  <a:cubicBezTo>
                    <a:pt x="206" y="4"/>
                    <a:pt x="206" y="4"/>
                    <a:pt x="206" y="4"/>
                  </a:cubicBezTo>
                  <a:cubicBezTo>
                    <a:pt x="206" y="0"/>
                    <a:pt x="206" y="0"/>
                    <a:pt x="206" y="0"/>
                  </a:cubicBezTo>
                  <a:cubicBezTo>
                    <a:pt x="186" y="0"/>
                    <a:pt x="186" y="0"/>
                    <a:pt x="186" y="0"/>
                  </a:cubicBezTo>
                  <a:cubicBezTo>
                    <a:pt x="186" y="4"/>
                    <a:pt x="186" y="4"/>
                    <a:pt x="186" y="4"/>
                  </a:cubicBezTo>
                  <a:cubicBezTo>
                    <a:pt x="189" y="4"/>
                    <a:pt x="189" y="4"/>
                    <a:pt x="189" y="4"/>
                  </a:cubicBezTo>
                  <a:cubicBezTo>
                    <a:pt x="189" y="43"/>
                    <a:pt x="189" y="43"/>
                    <a:pt x="189" y="43"/>
                  </a:cubicBezTo>
                  <a:cubicBezTo>
                    <a:pt x="188" y="43"/>
                    <a:pt x="186" y="43"/>
                    <a:pt x="185" y="44"/>
                  </a:cubicBezTo>
                  <a:cubicBezTo>
                    <a:pt x="171" y="8"/>
                    <a:pt x="171" y="8"/>
                    <a:pt x="171" y="8"/>
                  </a:cubicBezTo>
                  <a:cubicBezTo>
                    <a:pt x="173" y="7"/>
                    <a:pt x="173" y="7"/>
                    <a:pt x="173" y="7"/>
                  </a:cubicBezTo>
                  <a:cubicBezTo>
                    <a:pt x="173" y="7"/>
                    <a:pt x="173" y="7"/>
                    <a:pt x="173" y="7"/>
                  </a:cubicBezTo>
                  <a:cubicBezTo>
                    <a:pt x="171" y="3"/>
                    <a:pt x="171" y="3"/>
                    <a:pt x="171" y="3"/>
                  </a:cubicBezTo>
                  <a:cubicBezTo>
                    <a:pt x="153" y="11"/>
                    <a:pt x="153" y="11"/>
                    <a:pt x="153" y="11"/>
                  </a:cubicBezTo>
                  <a:cubicBezTo>
                    <a:pt x="155" y="15"/>
                    <a:pt x="155" y="15"/>
                    <a:pt x="155" y="15"/>
                  </a:cubicBezTo>
                  <a:cubicBezTo>
                    <a:pt x="157" y="14"/>
                    <a:pt x="157" y="14"/>
                    <a:pt x="157" y="14"/>
                  </a:cubicBezTo>
                  <a:cubicBezTo>
                    <a:pt x="171" y="49"/>
                    <a:pt x="171" y="49"/>
                    <a:pt x="171" y="49"/>
                  </a:cubicBezTo>
                  <a:cubicBezTo>
                    <a:pt x="170" y="50"/>
                    <a:pt x="169" y="50"/>
                    <a:pt x="168" y="51"/>
                  </a:cubicBezTo>
                  <a:cubicBezTo>
                    <a:pt x="142" y="25"/>
                    <a:pt x="142" y="25"/>
                    <a:pt x="142" y="25"/>
                  </a:cubicBezTo>
                  <a:cubicBezTo>
                    <a:pt x="143" y="23"/>
                    <a:pt x="143" y="23"/>
                    <a:pt x="143" y="23"/>
                  </a:cubicBezTo>
                  <a:cubicBezTo>
                    <a:pt x="143" y="23"/>
                    <a:pt x="143" y="23"/>
                    <a:pt x="143" y="23"/>
                  </a:cubicBezTo>
                  <a:cubicBezTo>
                    <a:pt x="140" y="20"/>
                    <a:pt x="140" y="20"/>
                    <a:pt x="140" y="20"/>
                  </a:cubicBezTo>
                  <a:cubicBezTo>
                    <a:pt x="126" y="34"/>
                    <a:pt x="126" y="34"/>
                    <a:pt x="126" y="34"/>
                  </a:cubicBezTo>
                  <a:cubicBezTo>
                    <a:pt x="129" y="37"/>
                    <a:pt x="129" y="37"/>
                    <a:pt x="129" y="37"/>
                  </a:cubicBezTo>
                  <a:cubicBezTo>
                    <a:pt x="131" y="35"/>
                    <a:pt x="131" y="35"/>
                    <a:pt x="131" y="35"/>
                  </a:cubicBezTo>
                  <a:cubicBezTo>
                    <a:pt x="157" y="61"/>
                    <a:pt x="157" y="61"/>
                    <a:pt x="157" y="61"/>
                  </a:cubicBezTo>
                  <a:cubicBezTo>
                    <a:pt x="157" y="62"/>
                    <a:pt x="156" y="63"/>
                    <a:pt x="155" y="64"/>
                  </a:cubicBezTo>
                  <a:cubicBezTo>
                    <a:pt x="121" y="51"/>
                    <a:pt x="121" y="51"/>
                    <a:pt x="121" y="51"/>
                  </a:cubicBezTo>
                  <a:cubicBezTo>
                    <a:pt x="122" y="49"/>
                    <a:pt x="122" y="49"/>
                    <a:pt x="122" y="49"/>
                  </a:cubicBezTo>
                  <a:cubicBezTo>
                    <a:pt x="122" y="48"/>
                    <a:pt x="122" y="48"/>
                    <a:pt x="122" y="48"/>
                  </a:cubicBezTo>
                  <a:cubicBezTo>
                    <a:pt x="118" y="47"/>
                    <a:pt x="118" y="47"/>
                    <a:pt x="118" y="47"/>
                  </a:cubicBezTo>
                  <a:cubicBezTo>
                    <a:pt x="111" y="65"/>
                    <a:pt x="111" y="65"/>
                    <a:pt x="111" y="65"/>
                  </a:cubicBezTo>
                  <a:cubicBezTo>
                    <a:pt x="115" y="67"/>
                    <a:pt x="115" y="67"/>
                    <a:pt x="115" y="67"/>
                  </a:cubicBezTo>
                  <a:cubicBezTo>
                    <a:pt x="116" y="65"/>
                    <a:pt x="116" y="65"/>
                    <a:pt x="116" y="65"/>
                  </a:cubicBezTo>
                  <a:cubicBezTo>
                    <a:pt x="149" y="78"/>
                    <a:pt x="149" y="78"/>
                    <a:pt x="149" y="78"/>
                  </a:cubicBezTo>
                  <a:cubicBezTo>
                    <a:pt x="149" y="80"/>
                    <a:pt x="149" y="81"/>
                    <a:pt x="148" y="83"/>
                  </a:cubicBezTo>
                  <a:cubicBezTo>
                    <a:pt x="109" y="83"/>
                    <a:pt x="109" y="83"/>
                    <a:pt x="109" y="83"/>
                  </a:cubicBezTo>
                  <a:cubicBezTo>
                    <a:pt x="109" y="81"/>
                    <a:pt x="109" y="81"/>
                    <a:pt x="109" y="81"/>
                  </a:cubicBezTo>
                  <a:cubicBezTo>
                    <a:pt x="67" y="81"/>
                    <a:pt x="67" y="81"/>
                    <a:pt x="67" y="81"/>
                  </a:cubicBezTo>
                  <a:cubicBezTo>
                    <a:pt x="67" y="81"/>
                    <a:pt x="67" y="81"/>
                    <a:pt x="67" y="81"/>
                  </a:cubicBezTo>
                  <a:cubicBezTo>
                    <a:pt x="62" y="81"/>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8"/>
                    <a:pt x="59" y="278"/>
                  </a:cubicBezTo>
                  <a:cubicBezTo>
                    <a:pt x="59" y="282"/>
                    <a:pt x="62" y="286"/>
                    <a:pt x="67" y="286"/>
                  </a:cubicBezTo>
                  <a:cubicBezTo>
                    <a:pt x="67" y="286"/>
                    <a:pt x="67" y="286"/>
                    <a:pt x="67" y="286"/>
                  </a:cubicBezTo>
                  <a:cubicBezTo>
                    <a:pt x="108" y="286"/>
                    <a:pt x="108" y="286"/>
                    <a:pt x="108" y="286"/>
                  </a:cubicBezTo>
                  <a:cubicBezTo>
                    <a:pt x="108" y="286"/>
                    <a:pt x="108" y="286"/>
                    <a:pt x="108" y="286"/>
                  </a:cubicBezTo>
                  <a:cubicBezTo>
                    <a:pt x="184" y="286"/>
                    <a:pt x="184" y="286"/>
                    <a:pt x="184" y="286"/>
                  </a:cubicBezTo>
                  <a:cubicBezTo>
                    <a:pt x="184" y="286"/>
                    <a:pt x="184" y="286"/>
                    <a:pt x="184" y="286"/>
                  </a:cubicBezTo>
                  <a:cubicBezTo>
                    <a:pt x="187" y="286"/>
                    <a:pt x="187" y="286"/>
                    <a:pt x="187" y="286"/>
                  </a:cubicBezTo>
                  <a:cubicBezTo>
                    <a:pt x="187" y="307"/>
                    <a:pt x="187" y="307"/>
                    <a:pt x="187" y="307"/>
                  </a:cubicBezTo>
                  <a:cubicBezTo>
                    <a:pt x="184" y="307"/>
                    <a:pt x="184" y="307"/>
                    <a:pt x="184" y="307"/>
                  </a:cubicBezTo>
                  <a:cubicBezTo>
                    <a:pt x="184" y="307"/>
                    <a:pt x="184" y="307"/>
                    <a:pt x="184" y="307"/>
                  </a:cubicBezTo>
                  <a:cubicBezTo>
                    <a:pt x="153" y="307"/>
                    <a:pt x="153" y="307"/>
                    <a:pt x="153" y="307"/>
                  </a:cubicBezTo>
                  <a:cubicBezTo>
                    <a:pt x="152" y="307"/>
                    <a:pt x="152" y="307"/>
                    <a:pt x="152" y="307"/>
                  </a:cubicBezTo>
                  <a:cubicBezTo>
                    <a:pt x="147" y="307"/>
                    <a:pt x="144" y="311"/>
                    <a:pt x="144" y="315"/>
                  </a:cubicBezTo>
                  <a:cubicBezTo>
                    <a:pt x="144" y="315"/>
                    <a:pt x="144" y="315"/>
                    <a:pt x="144" y="315"/>
                  </a:cubicBezTo>
                  <a:cubicBezTo>
                    <a:pt x="144" y="326"/>
                    <a:pt x="144" y="326"/>
                    <a:pt x="144" y="326"/>
                  </a:cubicBezTo>
                  <a:cubicBezTo>
                    <a:pt x="144" y="326"/>
                    <a:pt x="144" y="326"/>
                    <a:pt x="144" y="326"/>
                  </a:cubicBezTo>
                  <a:cubicBezTo>
                    <a:pt x="144" y="351"/>
                    <a:pt x="144" y="351"/>
                    <a:pt x="144" y="351"/>
                  </a:cubicBezTo>
                  <a:cubicBezTo>
                    <a:pt x="86" y="351"/>
                    <a:pt x="86" y="351"/>
                    <a:pt x="86" y="351"/>
                  </a:cubicBezTo>
                  <a:cubicBezTo>
                    <a:pt x="86" y="400"/>
                    <a:pt x="86" y="400"/>
                    <a:pt x="86" y="400"/>
                  </a:cubicBezTo>
                  <a:cubicBezTo>
                    <a:pt x="102" y="418"/>
                    <a:pt x="102" y="418"/>
                    <a:pt x="102" y="418"/>
                  </a:cubicBezTo>
                  <a:cubicBezTo>
                    <a:pt x="102" y="451"/>
                    <a:pt x="102" y="451"/>
                    <a:pt x="102" y="451"/>
                  </a:cubicBezTo>
                  <a:cubicBezTo>
                    <a:pt x="121" y="459"/>
                    <a:pt x="121" y="459"/>
                    <a:pt x="121" y="459"/>
                  </a:cubicBezTo>
                  <a:cubicBezTo>
                    <a:pt x="121" y="505"/>
                    <a:pt x="121" y="505"/>
                    <a:pt x="121" y="505"/>
                  </a:cubicBezTo>
                  <a:cubicBezTo>
                    <a:pt x="38" y="520"/>
                    <a:pt x="7" y="539"/>
                    <a:pt x="4" y="540"/>
                  </a:cubicBezTo>
                  <a:cubicBezTo>
                    <a:pt x="0" y="541"/>
                    <a:pt x="19" y="544"/>
                    <a:pt x="46" y="556"/>
                  </a:cubicBezTo>
                  <a:cubicBezTo>
                    <a:pt x="80" y="572"/>
                    <a:pt x="75" y="581"/>
                    <a:pt x="75" y="581"/>
                  </a:cubicBezTo>
                  <a:cubicBezTo>
                    <a:pt x="75" y="581"/>
                    <a:pt x="135" y="543"/>
                    <a:pt x="263" y="520"/>
                  </a:cubicBezTo>
                  <a:cubicBezTo>
                    <a:pt x="329" y="509"/>
                    <a:pt x="450" y="504"/>
                    <a:pt x="495" y="512"/>
                  </a:cubicBezTo>
                  <a:cubicBezTo>
                    <a:pt x="495" y="512"/>
                    <a:pt x="460"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3" name="Freeform 70"/>
            <p:cNvSpPr>
              <a:spLocks noEditPoints="1"/>
            </p:cNvSpPr>
            <p:nvPr/>
          </p:nvSpPr>
          <p:spPr bwMode="auto">
            <a:xfrm>
              <a:off x="594" y="467"/>
              <a:ext cx="1846" cy="1852"/>
            </a:xfrm>
            <a:custGeom>
              <a:avLst/>
              <a:gdLst>
                <a:gd name="T0" fmla="*/ 483 w 967"/>
                <a:gd name="T1" fmla="*/ 953 h 967"/>
                <a:gd name="T2" fmla="*/ 13 w 967"/>
                <a:gd name="T3" fmla="*/ 483 h 967"/>
                <a:gd name="T4" fmla="*/ 483 w 967"/>
                <a:gd name="T5" fmla="*/ 12 h 967"/>
                <a:gd name="T6" fmla="*/ 954 w 967"/>
                <a:gd name="T7" fmla="*/ 483 h 967"/>
                <a:gd name="T8" fmla="*/ 483 w 967"/>
                <a:gd name="T9" fmla="*/ 953 h 967"/>
                <a:gd name="T10" fmla="*/ 483 w 967"/>
                <a:gd name="T11" fmla="*/ 0 h 967"/>
                <a:gd name="T12" fmla="*/ 0 w 967"/>
                <a:gd name="T13" fmla="*/ 483 h 967"/>
                <a:gd name="T14" fmla="*/ 483 w 967"/>
                <a:gd name="T15" fmla="*/ 967 h 967"/>
                <a:gd name="T16" fmla="*/ 967 w 967"/>
                <a:gd name="T17" fmla="*/ 483 h 967"/>
                <a:gd name="T18" fmla="*/ 483 w 967"/>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7" h="967">
                  <a:moveTo>
                    <a:pt x="483" y="953"/>
                  </a:moveTo>
                  <a:cubicBezTo>
                    <a:pt x="224" y="953"/>
                    <a:pt x="13" y="742"/>
                    <a:pt x="13" y="483"/>
                  </a:cubicBezTo>
                  <a:cubicBezTo>
                    <a:pt x="13" y="223"/>
                    <a:pt x="224" y="12"/>
                    <a:pt x="483" y="12"/>
                  </a:cubicBezTo>
                  <a:cubicBezTo>
                    <a:pt x="743" y="12"/>
                    <a:pt x="954" y="223"/>
                    <a:pt x="954" y="483"/>
                  </a:cubicBezTo>
                  <a:cubicBezTo>
                    <a:pt x="954" y="742"/>
                    <a:pt x="743" y="953"/>
                    <a:pt x="483" y="953"/>
                  </a:cubicBezTo>
                  <a:close/>
                  <a:moveTo>
                    <a:pt x="483" y="0"/>
                  </a:moveTo>
                  <a:cubicBezTo>
                    <a:pt x="216" y="0"/>
                    <a:pt x="0" y="216"/>
                    <a:pt x="0" y="483"/>
                  </a:cubicBezTo>
                  <a:cubicBezTo>
                    <a:pt x="0" y="751"/>
                    <a:pt x="216" y="967"/>
                    <a:pt x="483" y="967"/>
                  </a:cubicBezTo>
                  <a:cubicBezTo>
                    <a:pt x="750" y="967"/>
                    <a:pt x="967" y="751"/>
                    <a:pt x="967" y="483"/>
                  </a:cubicBezTo>
                  <a:cubicBezTo>
                    <a:pt x="967" y="216"/>
                    <a:pt x="750" y="0"/>
                    <a:pt x="4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4" name="Freeform 71"/>
            <p:cNvSpPr/>
            <p:nvPr/>
          </p:nvSpPr>
          <p:spPr bwMode="auto">
            <a:xfrm>
              <a:off x="802" y="1063"/>
              <a:ext cx="67" cy="61"/>
            </a:xfrm>
            <a:custGeom>
              <a:avLst/>
              <a:gdLst>
                <a:gd name="T0" fmla="*/ 23 w 35"/>
                <a:gd name="T1" fmla="*/ 3 h 32"/>
                <a:gd name="T2" fmla="*/ 10 w 35"/>
                <a:gd name="T3" fmla="*/ 1 h 32"/>
                <a:gd name="T4" fmla="*/ 2 w 35"/>
                <a:gd name="T5" fmla="*/ 9 h 32"/>
                <a:gd name="T6" fmla="*/ 2 w 35"/>
                <a:gd name="T7" fmla="*/ 21 h 32"/>
                <a:gd name="T8" fmla="*/ 12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3"/>
                    <a:pt x="4" y="5"/>
                    <a:pt x="2" y="9"/>
                  </a:cubicBezTo>
                  <a:cubicBezTo>
                    <a:pt x="0" y="13"/>
                    <a:pt x="0" y="17"/>
                    <a:pt x="2" y="21"/>
                  </a:cubicBezTo>
                  <a:cubicBezTo>
                    <a:pt x="3" y="24"/>
                    <a:pt x="6" y="27"/>
                    <a:pt x="12" y="29"/>
                  </a:cubicBezTo>
                  <a:cubicBezTo>
                    <a:pt x="17" y="32"/>
                    <a:pt x="21" y="32"/>
                    <a:pt x="25" y="31"/>
                  </a:cubicBezTo>
                  <a:cubicBezTo>
                    <a:pt x="29" y="29"/>
                    <a:pt x="32"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5" name="Freeform 72"/>
            <p:cNvSpPr/>
            <p:nvPr/>
          </p:nvSpPr>
          <p:spPr bwMode="auto">
            <a:xfrm>
              <a:off x="1392" y="1886"/>
              <a:ext cx="42" cy="77"/>
            </a:xfrm>
            <a:custGeom>
              <a:avLst/>
              <a:gdLst>
                <a:gd name="T0" fmla="*/ 22 w 22"/>
                <a:gd name="T1" fmla="*/ 0 h 40"/>
                <a:gd name="T2" fmla="*/ 22 w 22"/>
                <a:gd name="T3" fmla="*/ 40 h 40"/>
                <a:gd name="T4" fmla="*/ 12 w 22"/>
                <a:gd name="T5" fmla="*/ 40 h 40"/>
                <a:gd name="T6" fmla="*/ 12 w 22"/>
                <a:gd name="T7" fmla="*/ 14 h 40"/>
                <a:gd name="T8" fmla="*/ 6 w 22"/>
                <a:gd name="T9" fmla="*/ 17 h 40"/>
                <a:gd name="T10" fmla="*/ 0 w 22"/>
                <a:gd name="T11" fmla="*/ 20 h 40"/>
                <a:gd name="T12" fmla="*/ 0 w 22"/>
                <a:gd name="T13" fmla="*/ 11 h 40"/>
                <a:gd name="T14" fmla="*/ 9 w 22"/>
                <a:gd name="T15" fmla="*/ 7 h 40"/>
                <a:gd name="T16" fmla="*/ 14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2" y="40"/>
                    <a:pt x="12" y="40"/>
                    <a:pt x="12" y="40"/>
                  </a:cubicBezTo>
                  <a:cubicBezTo>
                    <a:pt x="12" y="14"/>
                    <a:pt x="12" y="14"/>
                    <a:pt x="12" y="14"/>
                  </a:cubicBezTo>
                  <a:cubicBezTo>
                    <a:pt x="10" y="15"/>
                    <a:pt x="8" y="17"/>
                    <a:pt x="6" y="17"/>
                  </a:cubicBezTo>
                  <a:cubicBezTo>
                    <a:pt x="5" y="18"/>
                    <a:pt x="3" y="19"/>
                    <a:pt x="0" y="20"/>
                  </a:cubicBezTo>
                  <a:cubicBezTo>
                    <a:pt x="0" y="11"/>
                    <a:pt x="0" y="11"/>
                    <a:pt x="0" y="11"/>
                  </a:cubicBezTo>
                  <a:cubicBezTo>
                    <a:pt x="4" y="10"/>
                    <a:pt x="7" y="8"/>
                    <a:pt x="9" y="7"/>
                  </a:cubicBezTo>
                  <a:cubicBezTo>
                    <a:pt x="11" y="5"/>
                    <a:pt x="12" y="3"/>
                    <a:pt x="14"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6" name="Freeform 73"/>
            <p:cNvSpPr>
              <a:spLocks noEditPoints="1"/>
            </p:cNvSpPr>
            <p:nvPr/>
          </p:nvSpPr>
          <p:spPr bwMode="auto">
            <a:xfrm>
              <a:off x="1453" y="1886"/>
              <a:ext cx="61" cy="77"/>
            </a:xfrm>
            <a:custGeom>
              <a:avLst/>
              <a:gdLst>
                <a:gd name="T0" fmla="*/ 21 w 32"/>
                <a:gd name="T1" fmla="*/ 14 h 40"/>
                <a:gd name="T2" fmla="*/ 19 w 32"/>
                <a:gd name="T3" fmla="*/ 9 h 40"/>
                <a:gd name="T4" fmla="*/ 16 w 32"/>
                <a:gd name="T5" fmla="*/ 7 h 40"/>
                <a:gd name="T6" fmla="*/ 12 w 32"/>
                <a:gd name="T7" fmla="*/ 9 h 40"/>
                <a:gd name="T8" fmla="*/ 11 w 32"/>
                <a:gd name="T9" fmla="*/ 14 h 40"/>
                <a:gd name="T10" fmla="*/ 12 w 32"/>
                <a:gd name="T11" fmla="*/ 19 h 40"/>
                <a:gd name="T12" fmla="*/ 16 w 32"/>
                <a:gd name="T13" fmla="*/ 20 h 40"/>
                <a:gd name="T14" fmla="*/ 20 w 32"/>
                <a:gd name="T15" fmla="*/ 19 h 40"/>
                <a:gd name="T16" fmla="*/ 21 w 32"/>
                <a:gd name="T17" fmla="*/ 14 h 40"/>
                <a:gd name="T18" fmla="*/ 1 w 32"/>
                <a:gd name="T19" fmla="*/ 31 h 40"/>
                <a:gd name="T20" fmla="*/ 12 w 32"/>
                <a:gd name="T21" fmla="*/ 30 h 40"/>
                <a:gd name="T22" fmla="*/ 13 w 32"/>
                <a:gd name="T23" fmla="*/ 33 h 40"/>
                <a:gd name="T24" fmla="*/ 16 w 32"/>
                <a:gd name="T25" fmla="*/ 34 h 40"/>
                <a:gd name="T26" fmla="*/ 20 w 32"/>
                <a:gd name="T27" fmla="*/ 31 h 40"/>
                <a:gd name="T28" fmla="*/ 21 w 32"/>
                <a:gd name="T29" fmla="*/ 23 h 40"/>
                <a:gd name="T30" fmla="*/ 18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5 w 32"/>
                <a:gd name="T45" fmla="*/ 2 h 40"/>
                <a:gd name="T46" fmla="*/ 30 w 32"/>
                <a:gd name="T47" fmla="*/ 9 h 40"/>
                <a:gd name="T48" fmla="*/ 32 w 32"/>
                <a:gd name="T49" fmla="*/ 20 h 40"/>
                <a:gd name="T50" fmla="*/ 28 w 32"/>
                <a:gd name="T51" fmla="*/ 36 h 40"/>
                <a:gd name="T52" fmla="*/ 16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1" y="10"/>
                    <a:pt x="19" y="9"/>
                  </a:cubicBezTo>
                  <a:cubicBezTo>
                    <a:pt x="18" y="8"/>
                    <a:pt x="17" y="7"/>
                    <a:pt x="16" y="7"/>
                  </a:cubicBezTo>
                  <a:cubicBezTo>
                    <a:pt x="14" y="7"/>
                    <a:pt x="13" y="8"/>
                    <a:pt x="12" y="9"/>
                  </a:cubicBezTo>
                  <a:cubicBezTo>
                    <a:pt x="11" y="10"/>
                    <a:pt x="11" y="11"/>
                    <a:pt x="11" y="14"/>
                  </a:cubicBezTo>
                  <a:cubicBezTo>
                    <a:pt x="11" y="16"/>
                    <a:pt x="11" y="17"/>
                    <a:pt x="12" y="19"/>
                  </a:cubicBezTo>
                  <a:cubicBezTo>
                    <a:pt x="13" y="20"/>
                    <a:pt x="14" y="20"/>
                    <a:pt x="16" y="20"/>
                  </a:cubicBezTo>
                  <a:cubicBezTo>
                    <a:pt x="17" y="20"/>
                    <a:pt x="19" y="20"/>
                    <a:pt x="20" y="19"/>
                  </a:cubicBezTo>
                  <a:cubicBezTo>
                    <a:pt x="21" y="18"/>
                    <a:pt x="21" y="16"/>
                    <a:pt x="21" y="14"/>
                  </a:cubicBezTo>
                  <a:close/>
                  <a:moveTo>
                    <a:pt x="1" y="31"/>
                  </a:moveTo>
                  <a:cubicBezTo>
                    <a:pt x="12" y="30"/>
                    <a:pt x="12" y="30"/>
                    <a:pt x="12" y="30"/>
                  </a:cubicBezTo>
                  <a:cubicBezTo>
                    <a:pt x="12" y="31"/>
                    <a:pt x="13" y="32"/>
                    <a:pt x="13" y="33"/>
                  </a:cubicBezTo>
                  <a:cubicBezTo>
                    <a:pt x="14" y="34"/>
                    <a:pt x="15" y="34"/>
                    <a:pt x="16" y="34"/>
                  </a:cubicBezTo>
                  <a:cubicBezTo>
                    <a:pt x="18" y="34"/>
                    <a:pt x="19" y="33"/>
                    <a:pt x="20" y="31"/>
                  </a:cubicBezTo>
                  <a:cubicBezTo>
                    <a:pt x="21" y="30"/>
                    <a:pt x="21" y="27"/>
                    <a:pt x="21" y="23"/>
                  </a:cubicBezTo>
                  <a:cubicBezTo>
                    <a:pt x="20" y="24"/>
                    <a:pt x="19" y="25"/>
                    <a:pt x="18" y="26"/>
                  </a:cubicBezTo>
                  <a:cubicBezTo>
                    <a:pt x="16" y="27"/>
                    <a:pt x="15" y="27"/>
                    <a:pt x="13" y="27"/>
                  </a:cubicBezTo>
                  <a:cubicBezTo>
                    <a:pt x="9" y="27"/>
                    <a:pt x="6" y="26"/>
                    <a:pt x="4" y="23"/>
                  </a:cubicBezTo>
                  <a:cubicBezTo>
                    <a:pt x="2" y="21"/>
                    <a:pt x="0" y="18"/>
                    <a:pt x="0" y="14"/>
                  </a:cubicBezTo>
                  <a:cubicBezTo>
                    <a:pt x="0" y="11"/>
                    <a:pt x="1" y="9"/>
                    <a:pt x="2" y="7"/>
                  </a:cubicBezTo>
                  <a:cubicBezTo>
                    <a:pt x="3" y="5"/>
                    <a:pt x="5" y="3"/>
                    <a:pt x="7" y="2"/>
                  </a:cubicBezTo>
                  <a:cubicBezTo>
                    <a:pt x="9" y="1"/>
                    <a:pt x="12" y="0"/>
                    <a:pt x="15" y="0"/>
                  </a:cubicBezTo>
                  <a:cubicBezTo>
                    <a:pt x="19" y="0"/>
                    <a:pt x="22" y="1"/>
                    <a:pt x="25" y="2"/>
                  </a:cubicBezTo>
                  <a:cubicBezTo>
                    <a:pt x="27" y="4"/>
                    <a:pt x="29" y="6"/>
                    <a:pt x="30" y="9"/>
                  </a:cubicBezTo>
                  <a:cubicBezTo>
                    <a:pt x="32" y="12"/>
                    <a:pt x="32" y="16"/>
                    <a:pt x="32" y="20"/>
                  </a:cubicBezTo>
                  <a:cubicBezTo>
                    <a:pt x="32" y="27"/>
                    <a:pt x="31" y="32"/>
                    <a:pt x="28" y="36"/>
                  </a:cubicBezTo>
                  <a:cubicBezTo>
                    <a:pt x="25" y="39"/>
                    <a:pt x="21" y="40"/>
                    <a:pt x="16" y="40"/>
                  </a:cubicBezTo>
                  <a:cubicBezTo>
                    <a:pt x="13" y="40"/>
                    <a:pt x="10" y="40"/>
                    <a:pt x="8" y="39"/>
                  </a:cubicBezTo>
                  <a:cubicBezTo>
                    <a:pt x="7" y="39"/>
                    <a:pt x="5" y="38"/>
                    <a:pt x="4" y="36"/>
                  </a:cubicBezTo>
                  <a:cubicBezTo>
                    <a:pt x="3"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7" name="Freeform 74"/>
            <p:cNvSpPr/>
            <p:nvPr/>
          </p:nvSpPr>
          <p:spPr bwMode="auto">
            <a:xfrm>
              <a:off x="1520" y="1888"/>
              <a:ext cx="61" cy="75"/>
            </a:xfrm>
            <a:custGeom>
              <a:avLst/>
              <a:gdLst>
                <a:gd name="T0" fmla="*/ 5 w 32"/>
                <a:gd name="T1" fmla="*/ 0 h 39"/>
                <a:gd name="T2" fmla="*/ 30 w 32"/>
                <a:gd name="T3" fmla="*/ 0 h 39"/>
                <a:gd name="T4" fmla="*/ 30 w 32"/>
                <a:gd name="T5" fmla="*/ 9 h 39"/>
                <a:gd name="T6" fmla="*/ 13 w 32"/>
                <a:gd name="T7" fmla="*/ 9 h 39"/>
                <a:gd name="T8" fmla="*/ 12 w 32"/>
                <a:gd name="T9" fmla="*/ 15 h 39"/>
                <a:gd name="T10" fmla="*/ 16 w 32"/>
                <a:gd name="T11" fmla="*/ 13 h 39"/>
                <a:gd name="T12" fmla="*/ 19 w 32"/>
                <a:gd name="T13" fmla="*/ 13 h 39"/>
                <a:gd name="T14" fmla="*/ 29 w 32"/>
                <a:gd name="T15" fmla="*/ 16 h 39"/>
                <a:gd name="T16" fmla="*/ 32 w 32"/>
                <a:gd name="T17" fmla="*/ 25 h 39"/>
                <a:gd name="T18" fmla="*/ 30 w 32"/>
                <a:gd name="T19" fmla="*/ 32 h 39"/>
                <a:gd name="T20" fmla="*/ 25 w 32"/>
                <a:gd name="T21" fmla="*/ 38 h 39"/>
                <a:gd name="T22" fmla="*/ 16 w 32"/>
                <a:gd name="T23" fmla="*/ 39 h 39"/>
                <a:gd name="T24" fmla="*/ 10 w 32"/>
                <a:gd name="T25" fmla="*/ 39 h 39"/>
                <a:gd name="T26" fmla="*/ 5 w 32"/>
                <a:gd name="T27" fmla="*/ 37 h 39"/>
                <a:gd name="T28" fmla="*/ 2 w 32"/>
                <a:gd name="T29" fmla="*/ 33 h 39"/>
                <a:gd name="T30" fmla="*/ 0 w 32"/>
                <a:gd name="T31" fmla="*/ 29 h 39"/>
                <a:gd name="T32" fmla="*/ 11 w 32"/>
                <a:gd name="T33" fmla="*/ 28 h 39"/>
                <a:gd name="T34" fmla="*/ 13 w 32"/>
                <a:gd name="T35" fmla="*/ 32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1 w 32"/>
                <a:gd name="T49" fmla="*/ 22 h 39"/>
                <a:gd name="T50" fmla="*/ 1 w 32"/>
                <a:gd name="T51" fmla="*/ 21 h 39"/>
                <a:gd name="T52" fmla="*/ 5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5" y="0"/>
                  </a:moveTo>
                  <a:cubicBezTo>
                    <a:pt x="30" y="0"/>
                    <a:pt x="30" y="0"/>
                    <a:pt x="30" y="0"/>
                  </a:cubicBezTo>
                  <a:cubicBezTo>
                    <a:pt x="30" y="9"/>
                    <a:pt x="30" y="9"/>
                    <a:pt x="30" y="9"/>
                  </a:cubicBezTo>
                  <a:cubicBezTo>
                    <a:pt x="13" y="9"/>
                    <a:pt x="13" y="9"/>
                    <a:pt x="13" y="9"/>
                  </a:cubicBezTo>
                  <a:cubicBezTo>
                    <a:pt x="12" y="15"/>
                    <a:pt x="12" y="15"/>
                    <a:pt x="12" y="15"/>
                  </a:cubicBezTo>
                  <a:cubicBezTo>
                    <a:pt x="13" y="14"/>
                    <a:pt x="14" y="14"/>
                    <a:pt x="16" y="13"/>
                  </a:cubicBezTo>
                  <a:cubicBezTo>
                    <a:pt x="17" y="13"/>
                    <a:pt x="18" y="13"/>
                    <a:pt x="19" y="13"/>
                  </a:cubicBezTo>
                  <a:cubicBezTo>
                    <a:pt x="23" y="13"/>
                    <a:pt x="26" y="14"/>
                    <a:pt x="29" y="16"/>
                  </a:cubicBezTo>
                  <a:cubicBezTo>
                    <a:pt x="31" y="19"/>
                    <a:pt x="32" y="22"/>
                    <a:pt x="32" y="25"/>
                  </a:cubicBezTo>
                  <a:cubicBezTo>
                    <a:pt x="32" y="28"/>
                    <a:pt x="32" y="30"/>
                    <a:pt x="30" y="32"/>
                  </a:cubicBezTo>
                  <a:cubicBezTo>
                    <a:pt x="29" y="35"/>
                    <a:pt x="27" y="36"/>
                    <a:pt x="25" y="38"/>
                  </a:cubicBezTo>
                  <a:cubicBezTo>
                    <a:pt x="23" y="39"/>
                    <a:pt x="20" y="39"/>
                    <a:pt x="16" y="39"/>
                  </a:cubicBezTo>
                  <a:cubicBezTo>
                    <a:pt x="14" y="39"/>
                    <a:pt x="12" y="39"/>
                    <a:pt x="10" y="39"/>
                  </a:cubicBezTo>
                  <a:cubicBezTo>
                    <a:pt x="8" y="38"/>
                    <a:pt x="6" y="38"/>
                    <a:pt x="5" y="37"/>
                  </a:cubicBezTo>
                  <a:cubicBezTo>
                    <a:pt x="4" y="36"/>
                    <a:pt x="3" y="35"/>
                    <a:pt x="2" y="33"/>
                  </a:cubicBezTo>
                  <a:cubicBezTo>
                    <a:pt x="1" y="32"/>
                    <a:pt x="1" y="31"/>
                    <a:pt x="0" y="29"/>
                  </a:cubicBezTo>
                  <a:cubicBezTo>
                    <a:pt x="11" y="28"/>
                    <a:pt x="11" y="28"/>
                    <a:pt x="11" y="28"/>
                  </a:cubicBezTo>
                  <a:cubicBezTo>
                    <a:pt x="11" y="29"/>
                    <a:pt x="12" y="31"/>
                    <a:pt x="13" y="32"/>
                  </a:cubicBezTo>
                  <a:cubicBezTo>
                    <a:pt x="14" y="33"/>
                    <a:pt x="15" y="33"/>
                    <a:pt x="16" y="33"/>
                  </a:cubicBezTo>
                  <a:cubicBezTo>
                    <a:pt x="18" y="33"/>
                    <a:pt x="19" y="32"/>
                    <a:pt x="20" y="31"/>
                  </a:cubicBezTo>
                  <a:cubicBezTo>
                    <a:pt x="21" y="30"/>
                    <a:pt x="21" y="28"/>
                    <a:pt x="21" y="26"/>
                  </a:cubicBezTo>
                  <a:cubicBezTo>
                    <a:pt x="21" y="24"/>
                    <a:pt x="21" y="22"/>
                    <a:pt x="20" y="21"/>
                  </a:cubicBezTo>
                  <a:cubicBezTo>
                    <a:pt x="19" y="20"/>
                    <a:pt x="18" y="19"/>
                    <a:pt x="16" y="19"/>
                  </a:cubicBezTo>
                  <a:cubicBezTo>
                    <a:pt x="15" y="19"/>
                    <a:pt x="14" y="20"/>
                    <a:pt x="13" y="20"/>
                  </a:cubicBezTo>
                  <a:cubicBezTo>
                    <a:pt x="12" y="21"/>
                    <a:pt x="11" y="21"/>
                    <a:pt x="11" y="22"/>
                  </a:cubicBezTo>
                  <a:cubicBezTo>
                    <a:pt x="1" y="21"/>
                    <a:pt x="1" y="21"/>
                    <a:pt x="1" y="21"/>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8" name="Freeform 75"/>
            <p:cNvSpPr/>
            <p:nvPr/>
          </p:nvSpPr>
          <p:spPr bwMode="auto">
            <a:xfrm>
              <a:off x="1587" y="1886"/>
              <a:ext cx="61" cy="77"/>
            </a:xfrm>
            <a:custGeom>
              <a:avLst/>
              <a:gdLst>
                <a:gd name="T0" fmla="*/ 11 w 32"/>
                <a:gd name="T1" fmla="*/ 12 h 40"/>
                <a:gd name="T2" fmla="*/ 0 w 32"/>
                <a:gd name="T3" fmla="*/ 11 h 40"/>
                <a:gd name="T4" fmla="*/ 5 w 32"/>
                <a:gd name="T5" fmla="*/ 3 h 40"/>
                <a:gd name="T6" fmla="*/ 16 w 32"/>
                <a:gd name="T7" fmla="*/ 0 h 40"/>
                <a:gd name="T8" fmla="*/ 26 w 32"/>
                <a:gd name="T9" fmla="*/ 3 h 40"/>
                <a:gd name="T10" fmla="*/ 30 w 32"/>
                <a:gd name="T11" fmla="*/ 10 h 40"/>
                <a:gd name="T12" fmla="*/ 28 w 32"/>
                <a:gd name="T13" fmla="*/ 15 h 40"/>
                <a:gd name="T14" fmla="*/ 24 w 32"/>
                <a:gd name="T15" fmla="*/ 19 h 40"/>
                <a:gd name="T16" fmla="*/ 28 w 32"/>
                <a:gd name="T17" fmla="*/ 20 h 40"/>
                <a:gd name="T18" fmla="*/ 31 w 32"/>
                <a:gd name="T19" fmla="*/ 23 h 40"/>
                <a:gd name="T20" fmla="*/ 32 w 32"/>
                <a:gd name="T21" fmla="*/ 28 h 40"/>
                <a:gd name="T22" fmla="*/ 30 w 32"/>
                <a:gd name="T23" fmla="*/ 34 h 40"/>
                <a:gd name="T24" fmla="*/ 25 w 32"/>
                <a:gd name="T25" fmla="*/ 39 h 40"/>
                <a:gd name="T26" fmla="*/ 16 w 32"/>
                <a:gd name="T27" fmla="*/ 40 h 40"/>
                <a:gd name="T28" fmla="*/ 8 w 32"/>
                <a:gd name="T29" fmla="*/ 39 h 40"/>
                <a:gd name="T30" fmla="*/ 3 w 32"/>
                <a:gd name="T31" fmla="*/ 36 h 40"/>
                <a:gd name="T32" fmla="*/ 0 w 32"/>
                <a:gd name="T33" fmla="*/ 30 h 40"/>
                <a:gd name="T34" fmla="*/ 11 w 32"/>
                <a:gd name="T35" fmla="*/ 28 h 40"/>
                <a:gd name="T36" fmla="*/ 13 w 32"/>
                <a:gd name="T37" fmla="*/ 33 h 40"/>
                <a:gd name="T38" fmla="*/ 16 w 32"/>
                <a:gd name="T39" fmla="*/ 34 h 40"/>
                <a:gd name="T40" fmla="*/ 20 w 32"/>
                <a:gd name="T41" fmla="*/ 32 h 40"/>
                <a:gd name="T42" fmla="*/ 21 w 32"/>
                <a:gd name="T43" fmla="*/ 28 h 40"/>
                <a:gd name="T44" fmla="*/ 20 w 32"/>
                <a:gd name="T45" fmla="*/ 24 h 40"/>
                <a:gd name="T46" fmla="*/ 16 w 32"/>
                <a:gd name="T47" fmla="*/ 23 h 40"/>
                <a:gd name="T48" fmla="*/ 12 w 32"/>
                <a:gd name="T49" fmla="*/ 23 h 40"/>
                <a:gd name="T50" fmla="*/ 13 w 32"/>
                <a:gd name="T51" fmla="*/ 15 h 40"/>
                <a:gd name="T52" fmla="*/ 14 w 32"/>
                <a:gd name="T53" fmla="*/ 16 h 40"/>
                <a:gd name="T54" fmla="*/ 18 w 32"/>
                <a:gd name="T55" fmla="*/ 14 h 40"/>
                <a:gd name="T56" fmla="*/ 19 w 32"/>
                <a:gd name="T57" fmla="*/ 11 h 40"/>
                <a:gd name="T58" fmla="*/ 18 w 32"/>
                <a:gd name="T59" fmla="*/ 8 h 40"/>
                <a:gd name="T60" fmla="*/ 15 w 32"/>
                <a:gd name="T61" fmla="*/ 7 h 40"/>
                <a:gd name="T62" fmla="*/ 12 w 32"/>
                <a:gd name="T63" fmla="*/ 8 h 40"/>
                <a:gd name="T64" fmla="*/ 11 w 32"/>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0">
                  <a:moveTo>
                    <a:pt x="11" y="12"/>
                  </a:moveTo>
                  <a:cubicBezTo>
                    <a:pt x="0" y="11"/>
                    <a:pt x="0" y="11"/>
                    <a:pt x="0" y="11"/>
                  </a:cubicBezTo>
                  <a:cubicBezTo>
                    <a:pt x="1" y="7"/>
                    <a:pt x="3" y="5"/>
                    <a:pt x="5" y="3"/>
                  </a:cubicBezTo>
                  <a:cubicBezTo>
                    <a:pt x="8" y="1"/>
                    <a:pt x="11" y="0"/>
                    <a:pt x="16" y="0"/>
                  </a:cubicBezTo>
                  <a:cubicBezTo>
                    <a:pt x="21" y="0"/>
                    <a:pt x="24" y="1"/>
                    <a:pt x="26" y="3"/>
                  </a:cubicBezTo>
                  <a:cubicBezTo>
                    <a:pt x="29" y="5"/>
                    <a:pt x="30" y="8"/>
                    <a:pt x="30" y="10"/>
                  </a:cubicBezTo>
                  <a:cubicBezTo>
                    <a:pt x="30" y="12"/>
                    <a:pt x="29" y="14"/>
                    <a:pt x="28" y="15"/>
                  </a:cubicBezTo>
                  <a:cubicBezTo>
                    <a:pt x="27" y="16"/>
                    <a:pt x="26" y="18"/>
                    <a:pt x="24" y="19"/>
                  </a:cubicBezTo>
                  <a:cubicBezTo>
                    <a:pt x="26" y="19"/>
                    <a:pt x="27" y="19"/>
                    <a:pt x="28" y="20"/>
                  </a:cubicBezTo>
                  <a:cubicBezTo>
                    <a:pt x="29" y="21"/>
                    <a:pt x="30" y="22"/>
                    <a:pt x="31" y="23"/>
                  </a:cubicBezTo>
                  <a:cubicBezTo>
                    <a:pt x="31" y="24"/>
                    <a:pt x="32" y="26"/>
                    <a:pt x="32" y="28"/>
                  </a:cubicBezTo>
                  <a:cubicBezTo>
                    <a:pt x="32" y="30"/>
                    <a:pt x="31" y="32"/>
                    <a:pt x="30" y="34"/>
                  </a:cubicBezTo>
                  <a:cubicBezTo>
                    <a:pt x="29" y="36"/>
                    <a:pt x="27" y="38"/>
                    <a:pt x="25" y="39"/>
                  </a:cubicBezTo>
                  <a:cubicBezTo>
                    <a:pt x="23" y="40"/>
                    <a:pt x="20" y="40"/>
                    <a:pt x="16" y="40"/>
                  </a:cubicBezTo>
                  <a:cubicBezTo>
                    <a:pt x="13" y="40"/>
                    <a:pt x="10" y="40"/>
                    <a:pt x="8" y="39"/>
                  </a:cubicBezTo>
                  <a:cubicBezTo>
                    <a:pt x="6" y="38"/>
                    <a:pt x="4" y="37"/>
                    <a:pt x="3" y="36"/>
                  </a:cubicBezTo>
                  <a:cubicBezTo>
                    <a:pt x="2" y="34"/>
                    <a:pt x="1" y="32"/>
                    <a:pt x="0" y="30"/>
                  </a:cubicBezTo>
                  <a:cubicBezTo>
                    <a:pt x="11" y="28"/>
                    <a:pt x="11" y="28"/>
                    <a:pt x="11" y="28"/>
                  </a:cubicBezTo>
                  <a:cubicBezTo>
                    <a:pt x="11" y="30"/>
                    <a:pt x="12" y="32"/>
                    <a:pt x="13" y="33"/>
                  </a:cubicBezTo>
                  <a:cubicBezTo>
                    <a:pt x="13" y="34"/>
                    <a:pt x="15" y="34"/>
                    <a:pt x="16" y="34"/>
                  </a:cubicBezTo>
                  <a:cubicBezTo>
                    <a:pt x="17" y="34"/>
                    <a:pt x="19" y="33"/>
                    <a:pt x="20" y="32"/>
                  </a:cubicBezTo>
                  <a:cubicBezTo>
                    <a:pt x="20" y="31"/>
                    <a:pt x="21" y="30"/>
                    <a:pt x="21" y="28"/>
                  </a:cubicBezTo>
                  <a:cubicBezTo>
                    <a:pt x="21" y="26"/>
                    <a:pt x="20" y="25"/>
                    <a:pt x="20" y="24"/>
                  </a:cubicBezTo>
                  <a:cubicBezTo>
                    <a:pt x="19" y="23"/>
                    <a:pt x="17" y="23"/>
                    <a:pt x="16" y="23"/>
                  </a:cubicBezTo>
                  <a:cubicBezTo>
                    <a:pt x="15" y="23"/>
                    <a:pt x="14" y="23"/>
                    <a:pt x="12" y="23"/>
                  </a:cubicBezTo>
                  <a:cubicBezTo>
                    <a:pt x="13" y="15"/>
                    <a:pt x="13" y="15"/>
                    <a:pt x="13" y="15"/>
                  </a:cubicBezTo>
                  <a:cubicBezTo>
                    <a:pt x="13" y="16"/>
                    <a:pt x="14" y="16"/>
                    <a:pt x="14" y="16"/>
                  </a:cubicBezTo>
                  <a:cubicBezTo>
                    <a:pt x="16" y="16"/>
                    <a:pt x="17" y="15"/>
                    <a:pt x="18" y="14"/>
                  </a:cubicBezTo>
                  <a:cubicBezTo>
                    <a:pt x="19" y="13"/>
                    <a:pt x="19" y="12"/>
                    <a:pt x="19" y="11"/>
                  </a:cubicBezTo>
                  <a:cubicBezTo>
                    <a:pt x="19" y="10"/>
                    <a:pt x="19" y="9"/>
                    <a:pt x="18" y="8"/>
                  </a:cubicBezTo>
                  <a:cubicBezTo>
                    <a:pt x="17" y="8"/>
                    <a:pt x="16" y="7"/>
                    <a:pt x="15" y="7"/>
                  </a:cubicBezTo>
                  <a:cubicBezTo>
                    <a:pt x="14" y="7"/>
                    <a:pt x="13" y="8"/>
                    <a:pt x="12" y="8"/>
                  </a:cubicBezTo>
                  <a:cubicBezTo>
                    <a:pt x="11" y="9"/>
                    <a:pt x="11" y="10"/>
                    <a:pt x="1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9" name="Freeform 76"/>
            <p:cNvSpPr/>
            <p:nvPr/>
          </p:nvSpPr>
          <p:spPr bwMode="auto">
            <a:xfrm>
              <a:off x="1079" y="1957"/>
              <a:ext cx="19" cy="10"/>
            </a:xfrm>
            <a:custGeom>
              <a:avLst/>
              <a:gdLst>
                <a:gd name="T0" fmla="*/ 0 w 19"/>
                <a:gd name="T1" fmla="*/ 10 h 10"/>
                <a:gd name="T2" fmla="*/ 9 w 19"/>
                <a:gd name="T3" fmla="*/ 8 h 10"/>
                <a:gd name="T4" fmla="*/ 19 w 19"/>
                <a:gd name="T5" fmla="*/ 6 h 10"/>
                <a:gd name="T6" fmla="*/ 13 w 19"/>
                <a:gd name="T7" fmla="*/ 2 h 10"/>
                <a:gd name="T8" fmla="*/ 7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9" y="8"/>
                  </a:lnTo>
                  <a:lnTo>
                    <a:pt x="19" y="6"/>
                  </a:lnTo>
                  <a:lnTo>
                    <a:pt x="13" y="2"/>
                  </a:lnTo>
                  <a:lnTo>
                    <a:pt x="7"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0" name="Freeform 77"/>
            <p:cNvSpPr/>
            <p:nvPr/>
          </p:nvSpPr>
          <p:spPr bwMode="auto">
            <a:xfrm>
              <a:off x="1182" y="684"/>
              <a:ext cx="48" cy="36"/>
            </a:xfrm>
            <a:custGeom>
              <a:avLst/>
              <a:gdLst>
                <a:gd name="T0" fmla="*/ 22 w 25"/>
                <a:gd name="T1" fmla="*/ 11 h 19"/>
                <a:gd name="T2" fmla="*/ 24 w 25"/>
                <a:gd name="T3" fmla="*/ 8 h 19"/>
                <a:gd name="T4" fmla="*/ 24 w 25"/>
                <a:gd name="T5" fmla="*/ 4 h 19"/>
                <a:gd name="T6" fmla="*/ 21 w 25"/>
                <a:gd name="T7" fmla="*/ 1 h 19"/>
                <a:gd name="T8" fmla="*/ 16 w 25"/>
                <a:gd name="T9" fmla="*/ 1 h 19"/>
                <a:gd name="T10" fmla="*/ 8 w 25"/>
                <a:gd name="T11" fmla="*/ 4 h 19"/>
                <a:gd name="T12" fmla="*/ 0 w 25"/>
                <a:gd name="T13" fmla="*/ 7 h 19"/>
                <a:gd name="T14" fmla="*/ 5 w 25"/>
                <a:gd name="T15" fmla="*/ 19 h 19"/>
                <a:gd name="T16" fmla="*/ 13 w 25"/>
                <a:gd name="T17" fmla="*/ 16 h 19"/>
                <a:gd name="T18" fmla="*/ 22 w 25"/>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2" y="11"/>
                  </a:moveTo>
                  <a:cubicBezTo>
                    <a:pt x="23" y="10"/>
                    <a:pt x="24" y="9"/>
                    <a:pt x="24" y="8"/>
                  </a:cubicBezTo>
                  <a:cubicBezTo>
                    <a:pt x="25" y="7"/>
                    <a:pt x="25" y="5"/>
                    <a:pt x="24" y="4"/>
                  </a:cubicBezTo>
                  <a:cubicBezTo>
                    <a:pt x="23" y="2"/>
                    <a:pt x="22" y="1"/>
                    <a:pt x="21" y="1"/>
                  </a:cubicBezTo>
                  <a:cubicBezTo>
                    <a:pt x="19" y="0"/>
                    <a:pt x="18" y="0"/>
                    <a:pt x="16" y="1"/>
                  </a:cubicBezTo>
                  <a:cubicBezTo>
                    <a:pt x="15" y="1"/>
                    <a:pt x="13" y="2"/>
                    <a:pt x="8" y="4"/>
                  </a:cubicBezTo>
                  <a:cubicBezTo>
                    <a:pt x="0" y="7"/>
                    <a:pt x="0" y="7"/>
                    <a:pt x="0" y="7"/>
                  </a:cubicBezTo>
                  <a:cubicBezTo>
                    <a:pt x="5" y="19"/>
                    <a:pt x="5" y="19"/>
                    <a:pt x="5" y="19"/>
                  </a:cubicBezTo>
                  <a:cubicBezTo>
                    <a:pt x="13" y="16"/>
                    <a:pt x="13" y="16"/>
                    <a:pt x="13" y="16"/>
                  </a:cubicBezTo>
                  <a:cubicBezTo>
                    <a:pt x="18" y="14"/>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1" name="Freeform 78"/>
            <p:cNvSpPr/>
            <p:nvPr/>
          </p:nvSpPr>
          <p:spPr bwMode="auto">
            <a:xfrm>
              <a:off x="2129" y="971"/>
              <a:ext cx="40" cy="46"/>
            </a:xfrm>
            <a:custGeom>
              <a:avLst/>
              <a:gdLst>
                <a:gd name="T0" fmla="*/ 10 w 21"/>
                <a:gd name="T1" fmla="*/ 22 h 24"/>
                <a:gd name="T2" fmla="*/ 14 w 21"/>
                <a:gd name="T3" fmla="*/ 24 h 24"/>
                <a:gd name="T4" fmla="*/ 18 w 21"/>
                <a:gd name="T5" fmla="*/ 23 h 24"/>
                <a:gd name="T6" fmla="*/ 20 w 21"/>
                <a:gd name="T7" fmla="*/ 19 h 24"/>
                <a:gd name="T8" fmla="*/ 20 w 21"/>
                <a:gd name="T9" fmla="*/ 14 h 24"/>
                <a:gd name="T10" fmla="*/ 16 w 21"/>
                <a:gd name="T11" fmla="*/ 7 h 24"/>
                <a:gd name="T12" fmla="*/ 11 w 21"/>
                <a:gd name="T13" fmla="*/ 0 h 24"/>
                <a:gd name="T14" fmla="*/ 0 w 21"/>
                <a:gd name="T15" fmla="*/ 6 h 24"/>
                <a:gd name="T16" fmla="*/ 4 w 21"/>
                <a:gd name="T17" fmla="*/ 14 h 24"/>
                <a:gd name="T18" fmla="*/ 10 w 21"/>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10" y="22"/>
                  </a:moveTo>
                  <a:cubicBezTo>
                    <a:pt x="11" y="23"/>
                    <a:pt x="12" y="24"/>
                    <a:pt x="14" y="24"/>
                  </a:cubicBezTo>
                  <a:cubicBezTo>
                    <a:pt x="15" y="24"/>
                    <a:pt x="16" y="24"/>
                    <a:pt x="18" y="23"/>
                  </a:cubicBezTo>
                  <a:cubicBezTo>
                    <a:pt x="19" y="22"/>
                    <a:pt x="20" y="21"/>
                    <a:pt x="20" y="19"/>
                  </a:cubicBezTo>
                  <a:cubicBezTo>
                    <a:pt x="21" y="18"/>
                    <a:pt x="21" y="16"/>
                    <a:pt x="20" y="14"/>
                  </a:cubicBezTo>
                  <a:cubicBezTo>
                    <a:pt x="19" y="14"/>
                    <a:pt x="18" y="11"/>
                    <a:pt x="16" y="7"/>
                  </a:cubicBezTo>
                  <a:cubicBezTo>
                    <a:pt x="11" y="0"/>
                    <a:pt x="11" y="0"/>
                    <a:pt x="11" y="0"/>
                  </a:cubicBezTo>
                  <a:cubicBezTo>
                    <a:pt x="0" y="6"/>
                    <a:pt x="0" y="6"/>
                    <a:pt x="0" y="6"/>
                  </a:cubicBezTo>
                  <a:cubicBezTo>
                    <a:pt x="4" y="14"/>
                    <a:pt x="4" y="14"/>
                    <a:pt x="4" y="14"/>
                  </a:cubicBezTo>
                  <a:cubicBezTo>
                    <a:pt x="7" y="18"/>
                    <a:pt x="9" y="21"/>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2" name="Freeform 79"/>
            <p:cNvSpPr/>
            <p:nvPr/>
          </p:nvSpPr>
          <p:spPr bwMode="auto">
            <a:xfrm>
              <a:off x="789" y="1157"/>
              <a:ext cx="40" cy="28"/>
            </a:xfrm>
            <a:custGeom>
              <a:avLst/>
              <a:gdLst>
                <a:gd name="T0" fmla="*/ 40 w 40"/>
                <a:gd name="T1" fmla="*/ 0 h 28"/>
                <a:gd name="T2" fmla="*/ 0 w 40"/>
                <a:gd name="T3" fmla="*/ 3 h 28"/>
                <a:gd name="T4" fmla="*/ 30 w 40"/>
                <a:gd name="T5" fmla="*/ 28 h 28"/>
                <a:gd name="T6" fmla="*/ 40 w 40"/>
                <a:gd name="T7" fmla="*/ 0 h 28"/>
              </a:gdLst>
              <a:ahLst/>
              <a:cxnLst>
                <a:cxn ang="0">
                  <a:pos x="T0" y="T1"/>
                </a:cxn>
                <a:cxn ang="0">
                  <a:pos x="T2" y="T3"/>
                </a:cxn>
                <a:cxn ang="0">
                  <a:pos x="T4" y="T5"/>
                </a:cxn>
                <a:cxn ang="0">
                  <a:pos x="T6" y="T7"/>
                </a:cxn>
              </a:cxnLst>
              <a:rect l="0" t="0" r="r" b="b"/>
              <a:pathLst>
                <a:path w="40" h="28">
                  <a:moveTo>
                    <a:pt x="40" y="0"/>
                  </a:moveTo>
                  <a:lnTo>
                    <a:pt x="0" y="3"/>
                  </a:lnTo>
                  <a:lnTo>
                    <a:pt x="30" y="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3" name="Freeform 80"/>
            <p:cNvSpPr/>
            <p:nvPr/>
          </p:nvSpPr>
          <p:spPr bwMode="auto">
            <a:xfrm>
              <a:off x="1590" y="2112"/>
              <a:ext cx="41" cy="63"/>
            </a:xfrm>
            <a:custGeom>
              <a:avLst/>
              <a:gdLst>
                <a:gd name="T0" fmla="*/ 8 w 21"/>
                <a:gd name="T1" fmla="*/ 10 h 33"/>
                <a:gd name="T2" fmla="*/ 4 w 21"/>
                <a:gd name="T3" fmla="*/ 12 h 33"/>
                <a:gd name="T4" fmla="*/ 2 w 21"/>
                <a:gd name="T5" fmla="*/ 15 h 33"/>
                <a:gd name="T6" fmla="*/ 1 w 21"/>
                <a:gd name="T7" fmla="*/ 20 h 33"/>
                <a:gd name="T8" fmla="*/ 1 w 21"/>
                <a:gd name="T9" fmla="*/ 23 h 33"/>
                <a:gd name="T10" fmla="*/ 2 w 21"/>
                <a:gd name="T11" fmla="*/ 27 h 33"/>
                <a:gd name="T12" fmla="*/ 9 w 21"/>
                <a:gd name="T13" fmla="*/ 32 h 33"/>
                <a:gd name="T14" fmla="*/ 13 w 21"/>
                <a:gd name="T15" fmla="*/ 33 h 33"/>
                <a:gd name="T16" fmla="*/ 16 w 21"/>
                <a:gd name="T17" fmla="*/ 33 h 33"/>
                <a:gd name="T18" fmla="*/ 19 w 21"/>
                <a:gd name="T19" fmla="*/ 30 h 33"/>
                <a:gd name="T20" fmla="*/ 20 w 21"/>
                <a:gd name="T21" fmla="*/ 27 h 33"/>
                <a:gd name="T22" fmla="*/ 21 w 21"/>
                <a:gd name="T23" fmla="*/ 25 h 33"/>
                <a:gd name="T24" fmla="*/ 20 w 21"/>
                <a:gd name="T25" fmla="*/ 20 h 33"/>
                <a:gd name="T26" fmla="*/ 14 w 21"/>
                <a:gd name="T27" fmla="*/ 16 h 33"/>
                <a:gd name="T28" fmla="*/ 15 w 21"/>
                <a:gd name="T29" fmla="*/ 12 h 33"/>
                <a:gd name="T30" fmla="*/ 17 w 21"/>
                <a:gd name="T31" fmla="*/ 11 h 33"/>
                <a:gd name="T32" fmla="*/ 18 w 21"/>
                <a:gd name="T33" fmla="*/ 8 h 33"/>
                <a:gd name="T34" fmla="*/ 18 w 21"/>
                <a:gd name="T35" fmla="*/ 5 h 33"/>
                <a:gd name="T36" fmla="*/ 18 w 21"/>
                <a:gd name="T37" fmla="*/ 2 h 33"/>
                <a:gd name="T38" fmla="*/ 15 w 21"/>
                <a:gd name="T39" fmla="*/ 3 h 33"/>
                <a:gd name="T40" fmla="*/ 10 w 21"/>
                <a:gd name="T41" fmla="*/ 8 h 33"/>
                <a:gd name="T42" fmla="*/ 9 w 21"/>
                <a:gd name="T43" fmla="*/ 9 h 33"/>
                <a:gd name="T44" fmla="*/ 8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8" y="10"/>
                  </a:moveTo>
                  <a:cubicBezTo>
                    <a:pt x="6" y="10"/>
                    <a:pt x="4" y="12"/>
                    <a:pt x="4" y="12"/>
                  </a:cubicBezTo>
                  <a:cubicBezTo>
                    <a:pt x="2" y="14"/>
                    <a:pt x="2" y="15"/>
                    <a:pt x="2" y="15"/>
                  </a:cubicBezTo>
                  <a:cubicBezTo>
                    <a:pt x="2" y="16"/>
                    <a:pt x="1" y="20"/>
                    <a:pt x="1" y="20"/>
                  </a:cubicBezTo>
                  <a:cubicBezTo>
                    <a:pt x="1" y="20"/>
                    <a:pt x="0" y="23"/>
                    <a:pt x="1" y="23"/>
                  </a:cubicBezTo>
                  <a:cubicBezTo>
                    <a:pt x="1" y="24"/>
                    <a:pt x="2" y="26"/>
                    <a:pt x="2" y="27"/>
                  </a:cubicBezTo>
                  <a:cubicBezTo>
                    <a:pt x="4" y="29"/>
                    <a:pt x="9" y="32"/>
                    <a:pt x="9" y="32"/>
                  </a:cubicBezTo>
                  <a:cubicBezTo>
                    <a:pt x="10" y="33"/>
                    <a:pt x="12" y="33"/>
                    <a:pt x="13" y="33"/>
                  </a:cubicBezTo>
                  <a:cubicBezTo>
                    <a:pt x="14" y="33"/>
                    <a:pt x="15" y="33"/>
                    <a:pt x="16" y="33"/>
                  </a:cubicBezTo>
                  <a:cubicBezTo>
                    <a:pt x="19" y="33"/>
                    <a:pt x="19" y="30"/>
                    <a:pt x="19" y="30"/>
                  </a:cubicBezTo>
                  <a:cubicBezTo>
                    <a:pt x="19" y="28"/>
                    <a:pt x="20" y="27"/>
                    <a:pt x="20" y="27"/>
                  </a:cubicBezTo>
                  <a:cubicBezTo>
                    <a:pt x="21" y="26"/>
                    <a:pt x="21" y="25"/>
                    <a:pt x="21" y="25"/>
                  </a:cubicBezTo>
                  <a:cubicBezTo>
                    <a:pt x="20" y="23"/>
                    <a:pt x="20" y="20"/>
                    <a:pt x="20" y="20"/>
                  </a:cubicBezTo>
                  <a:cubicBezTo>
                    <a:pt x="18" y="19"/>
                    <a:pt x="14" y="16"/>
                    <a:pt x="14" y="16"/>
                  </a:cubicBezTo>
                  <a:cubicBezTo>
                    <a:pt x="12" y="12"/>
                    <a:pt x="15" y="12"/>
                    <a:pt x="15" y="12"/>
                  </a:cubicBezTo>
                  <a:cubicBezTo>
                    <a:pt x="16" y="12"/>
                    <a:pt x="17" y="11"/>
                    <a:pt x="17" y="11"/>
                  </a:cubicBezTo>
                  <a:cubicBezTo>
                    <a:pt x="19" y="11"/>
                    <a:pt x="18" y="8"/>
                    <a:pt x="18" y="8"/>
                  </a:cubicBezTo>
                  <a:cubicBezTo>
                    <a:pt x="18" y="6"/>
                    <a:pt x="18" y="5"/>
                    <a:pt x="18" y="5"/>
                  </a:cubicBezTo>
                  <a:cubicBezTo>
                    <a:pt x="19" y="2"/>
                    <a:pt x="18" y="2"/>
                    <a:pt x="18" y="2"/>
                  </a:cubicBezTo>
                  <a:cubicBezTo>
                    <a:pt x="17" y="0"/>
                    <a:pt x="15" y="3"/>
                    <a:pt x="15" y="3"/>
                  </a:cubicBezTo>
                  <a:cubicBezTo>
                    <a:pt x="14" y="4"/>
                    <a:pt x="10" y="8"/>
                    <a:pt x="10" y="8"/>
                  </a:cubicBezTo>
                  <a:cubicBezTo>
                    <a:pt x="10" y="8"/>
                    <a:pt x="9" y="9"/>
                    <a:pt x="9" y="9"/>
                  </a:cubicBezTo>
                  <a:cubicBezTo>
                    <a:pt x="8" y="10"/>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4" name="Freeform 81"/>
            <p:cNvSpPr/>
            <p:nvPr/>
          </p:nvSpPr>
          <p:spPr bwMode="auto">
            <a:xfrm>
              <a:off x="1224" y="2049"/>
              <a:ext cx="9" cy="21"/>
            </a:xfrm>
            <a:custGeom>
              <a:avLst/>
              <a:gdLst>
                <a:gd name="T0" fmla="*/ 0 w 5"/>
                <a:gd name="T1" fmla="*/ 0 h 11"/>
                <a:gd name="T2" fmla="*/ 2 w 5"/>
                <a:gd name="T3" fmla="*/ 5 h 11"/>
                <a:gd name="T4" fmla="*/ 3 w 5"/>
                <a:gd name="T5" fmla="*/ 7 h 11"/>
                <a:gd name="T6" fmla="*/ 3 w 5"/>
                <a:gd name="T7" fmla="*/ 10 h 11"/>
                <a:gd name="T8" fmla="*/ 5 w 5"/>
                <a:gd name="T9" fmla="*/ 9 h 11"/>
                <a:gd name="T10" fmla="*/ 4 w 5"/>
                <a:gd name="T11" fmla="*/ 3 h 11"/>
                <a:gd name="T12" fmla="*/ 3 w 5"/>
                <a:gd name="T13" fmla="*/ 0 h 11"/>
                <a:gd name="T14" fmla="*/ 0 w 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0" y="0"/>
                  </a:moveTo>
                  <a:cubicBezTo>
                    <a:pt x="1" y="3"/>
                    <a:pt x="2" y="4"/>
                    <a:pt x="2" y="5"/>
                  </a:cubicBezTo>
                  <a:cubicBezTo>
                    <a:pt x="3" y="6"/>
                    <a:pt x="3" y="7"/>
                    <a:pt x="3" y="7"/>
                  </a:cubicBezTo>
                  <a:cubicBezTo>
                    <a:pt x="4" y="9"/>
                    <a:pt x="3" y="8"/>
                    <a:pt x="3" y="10"/>
                  </a:cubicBezTo>
                  <a:cubicBezTo>
                    <a:pt x="4" y="11"/>
                    <a:pt x="4" y="10"/>
                    <a:pt x="5" y="9"/>
                  </a:cubicBezTo>
                  <a:cubicBezTo>
                    <a:pt x="4" y="8"/>
                    <a:pt x="4" y="5"/>
                    <a:pt x="4" y="3"/>
                  </a:cubicBezTo>
                  <a:cubicBezTo>
                    <a:pt x="3" y="2"/>
                    <a:pt x="3" y="1"/>
                    <a:pt x="3" y="0"/>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5" name="Freeform 82"/>
            <p:cNvSpPr/>
            <p:nvPr/>
          </p:nvSpPr>
          <p:spPr bwMode="auto">
            <a:xfrm>
              <a:off x="1190" y="2064"/>
              <a:ext cx="34" cy="12"/>
            </a:xfrm>
            <a:custGeom>
              <a:avLst/>
              <a:gdLst>
                <a:gd name="T0" fmla="*/ 0 w 18"/>
                <a:gd name="T1" fmla="*/ 6 h 6"/>
                <a:gd name="T2" fmla="*/ 5 w 18"/>
                <a:gd name="T3" fmla="*/ 5 h 6"/>
                <a:gd name="T4" fmla="*/ 17 w 18"/>
                <a:gd name="T5" fmla="*/ 3 h 6"/>
                <a:gd name="T6" fmla="*/ 18 w 18"/>
                <a:gd name="T7" fmla="*/ 2 h 6"/>
                <a:gd name="T8" fmla="*/ 18 w 18"/>
                <a:gd name="T9" fmla="*/ 1 h 6"/>
                <a:gd name="T10" fmla="*/ 17 w 18"/>
                <a:gd name="T11" fmla="*/ 0 h 6"/>
                <a:gd name="T12" fmla="*/ 0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6"/>
                  </a:moveTo>
                  <a:cubicBezTo>
                    <a:pt x="1" y="6"/>
                    <a:pt x="4" y="5"/>
                    <a:pt x="5" y="5"/>
                  </a:cubicBezTo>
                  <a:cubicBezTo>
                    <a:pt x="9" y="5"/>
                    <a:pt x="15" y="4"/>
                    <a:pt x="17" y="3"/>
                  </a:cubicBezTo>
                  <a:cubicBezTo>
                    <a:pt x="18" y="2"/>
                    <a:pt x="18" y="2"/>
                    <a:pt x="18" y="2"/>
                  </a:cubicBezTo>
                  <a:cubicBezTo>
                    <a:pt x="18" y="1"/>
                    <a:pt x="18" y="1"/>
                    <a:pt x="18" y="1"/>
                  </a:cubicBezTo>
                  <a:cubicBezTo>
                    <a:pt x="18" y="1"/>
                    <a:pt x="18" y="0"/>
                    <a:pt x="17" y="0"/>
                  </a:cubicBezTo>
                  <a:cubicBezTo>
                    <a:pt x="13" y="3"/>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6" name="Freeform 83"/>
            <p:cNvSpPr/>
            <p:nvPr/>
          </p:nvSpPr>
          <p:spPr bwMode="auto">
            <a:xfrm>
              <a:off x="1671" y="647"/>
              <a:ext cx="63" cy="71"/>
            </a:xfrm>
            <a:custGeom>
              <a:avLst/>
              <a:gdLst>
                <a:gd name="T0" fmla="*/ 12 w 33"/>
                <a:gd name="T1" fmla="*/ 35 h 37"/>
                <a:gd name="T2" fmla="*/ 24 w 33"/>
                <a:gd name="T3" fmla="*/ 34 h 37"/>
                <a:gd name="T4" fmla="*/ 32 w 33"/>
                <a:gd name="T5" fmla="*/ 22 h 37"/>
                <a:gd name="T6" fmla="*/ 31 w 33"/>
                <a:gd name="T7" fmla="*/ 8 h 37"/>
                <a:gd name="T8" fmla="*/ 21 w 33"/>
                <a:gd name="T9" fmla="*/ 1 h 37"/>
                <a:gd name="T10" fmla="*/ 9 w 33"/>
                <a:gd name="T11" fmla="*/ 2 h 37"/>
                <a:gd name="T12" fmla="*/ 1 w 33"/>
                <a:gd name="T13" fmla="*/ 14 h 37"/>
                <a:gd name="T14" fmla="*/ 2 w 33"/>
                <a:gd name="T15" fmla="*/ 28 h 37"/>
                <a:gd name="T16" fmla="*/ 12 w 33"/>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12" y="35"/>
                  </a:moveTo>
                  <a:cubicBezTo>
                    <a:pt x="16" y="37"/>
                    <a:pt x="20" y="36"/>
                    <a:pt x="24" y="34"/>
                  </a:cubicBezTo>
                  <a:cubicBezTo>
                    <a:pt x="27" y="32"/>
                    <a:pt x="30" y="28"/>
                    <a:pt x="32" y="22"/>
                  </a:cubicBezTo>
                  <a:cubicBezTo>
                    <a:pt x="33" y="16"/>
                    <a:pt x="33" y="12"/>
                    <a:pt x="31" y="8"/>
                  </a:cubicBezTo>
                  <a:cubicBezTo>
                    <a:pt x="29" y="4"/>
                    <a:pt x="26" y="2"/>
                    <a:pt x="21" y="1"/>
                  </a:cubicBezTo>
                  <a:cubicBezTo>
                    <a:pt x="17" y="0"/>
                    <a:pt x="13" y="0"/>
                    <a:pt x="9" y="2"/>
                  </a:cubicBezTo>
                  <a:cubicBezTo>
                    <a:pt x="5" y="4"/>
                    <a:pt x="3" y="8"/>
                    <a:pt x="1" y="14"/>
                  </a:cubicBezTo>
                  <a:cubicBezTo>
                    <a:pt x="0" y="20"/>
                    <a:pt x="0" y="24"/>
                    <a:pt x="2" y="28"/>
                  </a:cubicBezTo>
                  <a:cubicBezTo>
                    <a:pt x="4" y="32"/>
                    <a:pt x="7" y="34"/>
                    <a:pt x="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7" name="Freeform 84"/>
            <p:cNvSpPr>
              <a:spLocks noEditPoints="1"/>
            </p:cNvSpPr>
            <p:nvPr/>
          </p:nvSpPr>
          <p:spPr bwMode="auto">
            <a:xfrm>
              <a:off x="653" y="521"/>
              <a:ext cx="1726" cy="1733"/>
            </a:xfrm>
            <a:custGeom>
              <a:avLst/>
              <a:gdLst>
                <a:gd name="T0" fmla="*/ 811 w 904"/>
                <a:gd name="T1" fmla="*/ 404 h 905"/>
                <a:gd name="T2" fmla="*/ 773 w 904"/>
                <a:gd name="T3" fmla="*/ 280 h 905"/>
                <a:gd name="T4" fmla="*/ 778 w 904"/>
                <a:gd name="T5" fmla="*/ 210 h 905"/>
                <a:gd name="T6" fmla="*/ 721 w 904"/>
                <a:gd name="T7" fmla="*/ 187 h 905"/>
                <a:gd name="T8" fmla="*/ 685 w 904"/>
                <a:gd name="T9" fmla="*/ 149 h 905"/>
                <a:gd name="T10" fmla="*/ 616 w 904"/>
                <a:gd name="T11" fmla="*/ 113 h 905"/>
                <a:gd name="T12" fmla="*/ 564 w 904"/>
                <a:gd name="T13" fmla="*/ 108 h 905"/>
                <a:gd name="T14" fmla="*/ 460 w 904"/>
                <a:gd name="T15" fmla="*/ 45 h 905"/>
                <a:gd name="T16" fmla="*/ 374 w 904"/>
                <a:gd name="T17" fmla="*/ 52 h 905"/>
                <a:gd name="T18" fmla="*/ 347 w 904"/>
                <a:gd name="T19" fmla="*/ 78 h 905"/>
                <a:gd name="T20" fmla="*/ 361 w 904"/>
                <a:gd name="T21" fmla="*/ 92 h 905"/>
                <a:gd name="T22" fmla="*/ 311 w 904"/>
                <a:gd name="T23" fmla="*/ 104 h 905"/>
                <a:gd name="T24" fmla="*/ 249 w 904"/>
                <a:gd name="T25" fmla="*/ 97 h 905"/>
                <a:gd name="T26" fmla="*/ 174 w 904"/>
                <a:gd name="T27" fmla="*/ 151 h 905"/>
                <a:gd name="T28" fmla="*/ 120 w 904"/>
                <a:gd name="T29" fmla="*/ 211 h 905"/>
                <a:gd name="T30" fmla="*/ 120 w 904"/>
                <a:gd name="T31" fmla="*/ 282 h 905"/>
                <a:gd name="T32" fmla="*/ 131 w 904"/>
                <a:gd name="T33" fmla="*/ 289 h 905"/>
                <a:gd name="T34" fmla="*/ 95 w 904"/>
                <a:gd name="T35" fmla="*/ 411 h 905"/>
                <a:gd name="T36" fmla="*/ 40 w 904"/>
                <a:gd name="T37" fmla="*/ 454 h 905"/>
                <a:gd name="T38" fmla="*/ 50 w 904"/>
                <a:gd name="T39" fmla="*/ 519 h 905"/>
                <a:gd name="T40" fmla="*/ 101 w 904"/>
                <a:gd name="T41" fmla="*/ 526 h 905"/>
                <a:gd name="T42" fmla="*/ 237 w 904"/>
                <a:gd name="T43" fmla="*/ 764 h 905"/>
                <a:gd name="T44" fmla="*/ 217 w 904"/>
                <a:gd name="T45" fmla="*/ 741 h 905"/>
                <a:gd name="T46" fmla="*/ 195 w 904"/>
                <a:gd name="T47" fmla="*/ 742 h 905"/>
                <a:gd name="T48" fmla="*/ 288 w 904"/>
                <a:gd name="T49" fmla="*/ 830 h 905"/>
                <a:gd name="T50" fmla="*/ 283 w 904"/>
                <a:gd name="T51" fmla="*/ 801 h 905"/>
                <a:gd name="T52" fmla="*/ 308 w 904"/>
                <a:gd name="T53" fmla="*/ 811 h 905"/>
                <a:gd name="T54" fmla="*/ 316 w 904"/>
                <a:gd name="T55" fmla="*/ 787 h 905"/>
                <a:gd name="T56" fmla="*/ 309 w 904"/>
                <a:gd name="T57" fmla="*/ 843 h 905"/>
                <a:gd name="T58" fmla="*/ 351 w 904"/>
                <a:gd name="T59" fmla="*/ 858 h 905"/>
                <a:gd name="T60" fmla="*/ 420 w 904"/>
                <a:gd name="T61" fmla="*/ 807 h 905"/>
                <a:gd name="T62" fmla="*/ 412 w 904"/>
                <a:gd name="T63" fmla="*/ 875 h 905"/>
                <a:gd name="T64" fmla="*/ 399 w 904"/>
                <a:gd name="T65" fmla="*/ 866 h 905"/>
                <a:gd name="T66" fmla="*/ 429 w 904"/>
                <a:gd name="T67" fmla="*/ 859 h 905"/>
                <a:gd name="T68" fmla="*/ 478 w 904"/>
                <a:gd name="T69" fmla="*/ 857 h 905"/>
                <a:gd name="T70" fmla="*/ 476 w 904"/>
                <a:gd name="T71" fmla="*/ 832 h 905"/>
                <a:gd name="T72" fmla="*/ 528 w 904"/>
                <a:gd name="T73" fmla="*/ 866 h 905"/>
                <a:gd name="T74" fmla="*/ 485 w 904"/>
                <a:gd name="T75" fmla="*/ 851 h 905"/>
                <a:gd name="T76" fmla="*/ 515 w 904"/>
                <a:gd name="T77" fmla="*/ 820 h 905"/>
                <a:gd name="T78" fmla="*/ 598 w 904"/>
                <a:gd name="T79" fmla="*/ 840 h 905"/>
                <a:gd name="T80" fmla="*/ 587 w 904"/>
                <a:gd name="T81" fmla="*/ 835 h 905"/>
                <a:gd name="T82" fmla="*/ 583 w 904"/>
                <a:gd name="T83" fmla="*/ 805 h 905"/>
                <a:gd name="T84" fmla="*/ 599 w 904"/>
                <a:gd name="T85" fmla="*/ 797 h 905"/>
                <a:gd name="T86" fmla="*/ 615 w 904"/>
                <a:gd name="T87" fmla="*/ 825 h 905"/>
                <a:gd name="T88" fmla="*/ 655 w 904"/>
                <a:gd name="T89" fmla="*/ 793 h 905"/>
                <a:gd name="T90" fmla="*/ 653 w 904"/>
                <a:gd name="T91" fmla="*/ 761 h 905"/>
                <a:gd name="T92" fmla="*/ 663 w 904"/>
                <a:gd name="T93" fmla="*/ 752 h 905"/>
                <a:gd name="T94" fmla="*/ 667 w 904"/>
                <a:gd name="T95" fmla="*/ 737 h 905"/>
                <a:gd name="T96" fmla="*/ 675 w 904"/>
                <a:gd name="T97" fmla="*/ 737 h 905"/>
                <a:gd name="T98" fmla="*/ 676 w 904"/>
                <a:gd name="T99" fmla="*/ 722 h 905"/>
                <a:gd name="T100" fmla="*/ 690 w 904"/>
                <a:gd name="T101" fmla="*/ 738 h 905"/>
                <a:gd name="T102" fmla="*/ 665 w 904"/>
                <a:gd name="T103" fmla="*/ 771 h 905"/>
                <a:gd name="T104" fmla="*/ 688 w 904"/>
                <a:gd name="T105" fmla="*/ 807 h 905"/>
                <a:gd name="T106" fmla="*/ 679 w 904"/>
                <a:gd name="T107" fmla="*/ 769 h 905"/>
                <a:gd name="T108" fmla="*/ 705 w 904"/>
                <a:gd name="T109" fmla="*/ 766 h 905"/>
                <a:gd name="T110" fmla="*/ 777 w 904"/>
                <a:gd name="T111" fmla="*/ 296 h 905"/>
                <a:gd name="T112" fmla="*/ 809 w 904"/>
                <a:gd name="T113" fmla="*/ 386 h 905"/>
                <a:gd name="T114" fmla="*/ 842 w 904"/>
                <a:gd name="T115" fmla="*/ 517 h 905"/>
                <a:gd name="T116" fmla="*/ 806 w 904"/>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905">
                  <a:moveTo>
                    <a:pt x="452" y="0"/>
                  </a:moveTo>
                  <a:cubicBezTo>
                    <a:pt x="202" y="0"/>
                    <a:pt x="0" y="203"/>
                    <a:pt x="0" y="453"/>
                  </a:cubicBezTo>
                  <a:cubicBezTo>
                    <a:pt x="0" y="703"/>
                    <a:pt x="202" y="905"/>
                    <a:pt x="452" y="905"/>
                  </a:cubicBezTo>
                  <a:cubicBezTo>
                    <a:pt x="702" y="905"/>
                    <a:pt x="904" y="703"/>
                    <a:pt x="904" y="453"/>
                  </a:cubicBezTo>
                  <a:cubicBezTo>
                    <a:pt x="904" y="203"/>
                    <a:pt x="702" y="0"/>
                    <a:pt x="452" y="0"/>
                  </a:cubicBezTo>
                  <a:close/>
                  <a:moveTo>
                    <a:pt x="857" y="430"/>
                  </a:moveTo>
                  <a:cubicBezTo>
                    <a:pt x="849" y="431"/>
                    <a:pt x="849" y="431"/>
                    <a:pt x="849" y="431"/>
                  </a:cubicBezTo>
                  <a:cubicBezTo>
                    <a:pt x="845" y="400"/>
                    <a:pt x="845" y="400"/>
                    <a:pt x="845" y="400"/>
                  </a:cubicBezTo>
                  <a:cubicBezTo>
                    <a:pt x="834" y="402"/>
                    <a:pt x="834" y="402"/>
                    <a:pt x="834" y="402"/>
                  </a:cubicBezTo>
                  <a:cubicBezTo>
                    <a:pt x="837" y="430"/>
                    <a:pt x="837" y="430"/>
                    <a:pt x="837" y="430"/>
                  </a:cubicBezTo>
                  <a:cubicBezTo>
                    <a:pt x="828" y="431"/>
                    <a:pt x="828" y="431"/>
                    <a:pt x="828" y="431"/>
                  </a:cubicBezTo>
                  <a:cubicBezTo>
                    <a:pt x="825" y="403"/>
                    <a:pt x="825" y="403"/>
                    <a:pt x="825" y="403"/>
                  </a:cubicBezTo>
                  <a:cubicBezTo>
                    <a:pt x="811" y="404"/>
                    <a:pt x="811" y="404"/>
                    <a:pt x="811" y="404"/>
                  </a:cubicBezTo>
                  <a:cubicBezTo>
                    <a:pt x="815" y="436"/>
                    <a:pt x="815" y="436"/>
                    <a:pt x="815" y="436"/>
                  </a:cubicBezTo>
                  <a:cubicBezTo>
                    <a:pt x="806" y="437"/>
                    <a:pt x="806" y="437"/>
                    <a:pt x="806" y="437"/>
                  </a:cubicBezTo>
                  <a:cubicBezTo>
                    <a:pt x="802" y="394"/>
                    <a:pt x="802" y="394"/>
                    <a:pt x="802" y="394"/>
                  </a:cubicBezTo>
                  <a:cubicBezTo>
                    <a:pt x="853" y="388"/>
                    <a:pt x="853" y="388"/>
                    <a:pt x="853" y="388"/>
                  </a:cubicBezTo>
                  <a:lnTo>
                    <a:pt x="857" y="430"/>
                  </a:lnTo>
                  <a:close/>
                  <a:moveTo>
                    <a:pt x="798" y="241"/>
                  </a:moveTo>
                  <a:cubicBezTo>
                    <a:pt x="801" y="246"/>
                    <a:pt x="803" y="250"/>
                    <a:pt x="804" y="253"/>
                  </a:cubicBezTo>
                  <a:cubicBezTo>
                    <a:pt x="804" y="256"/>
                    <a:pt x="804" y="258"/>
                    <a:pt x="803" y="261"/>
                  </a:cubicBezTo>
                  <a:cubicBezTo>
                    <a:pt x="802" y="264"/>
                    <a:pt x="800" y="266"/>
                    <a:pt x="797" y="267"/>
                  </a:cubicBezTo>
                  <a:cubicBezTo>
                    <a:pt x="794" y="270"/>
                    <a:pt x="791" y="270"/>
                    <a:pt x="787" y="269"/>
                  </a:cubicBezTo>
                  <a:cubicBezTo>
                    <a:pt x="784" y="268"/>
                    <a:pt x="780" y="266"/>
                    <a:pt x="777" y="262"/>
                  </a:cubicBezTo>
                  <a:cubicBezTo>
                    <a:pt x="777" y="265"/>
                    <a:pt x="777" y="267"/>
                    <a:pt x="777" y="270"/>
                  </a:cubicBezTo>
                  <a:cubicBezTo>
                    <a:pt x="776" y="272"/>
                    <a:pt x="775" y="275"/>
                    <a:pt x="773" y="280"/>
                  </a:cubicBezTo>
                  <a:cubicBezTo>
                    <a:pt x="768" y="291"/>
                    <a:pt x="768" y="291"/>
                    <a:pt x="768" y="291"/>
                  </a:cubicBezTo>
                  <a:cubicBezTo>
                    <a:pt x="761" y="279"/>
                    <a:pt x="761" y="279"/>
                    <a:pt x="761" y="279"/>
                  </a:cubicBezTo>
                  <a:cubicBezTo>
                    <a:pt x="766" y="266"/>
                    <a:pt x="766" y="266"/>
                    <a:pt x="766" y="266"/>
                  </a:cubicBezTo>
                  <a:cubicBezTo>
                    <a:pt x="768" y="262"/>
                    <a:pt x="769" y="259"/>
                    <a:pt x="769" y="257"/>
                  </a:cubicBezTo>
                  <a:cubicBezTo>
                    <a:pt x="770" y="256"/>
                    <a:pt x="770" y="254"/>
                    <a:pt x="770" y="253"/>
                  </a:cubicBezTo>
                  <a:cubicBezTo>
                    <a:pt x="769" y="252"/>
                    <a:pt x="768" y="250"/>
                    <a:pt x="767" y="248"/>
                  </a:cubicBezTo>
                  <a:cubicBezTo>
                    <a:pt x="766" y="246"/>
                    <a:pt x="766" y="246"/>
                    <a:pt x="766" y="246"/>
                  </a:cubicBezTo>
                  <a:cubicBezTo>
                    <a:pt x="747" y="257"/>
                    <a:pt x="747" y="257"/>
                    <a:pt x="747" y="257"/>
                  </a:cubicBezTo>
                  <a:cubicBezTo>
                    <a:pt x="741" y="247"/>
                    <a:pt x="741" y="247"/>
                    <a:pt x="741" y="247"/>
                  </a:cubicBezTo>
                  <a:cubicBezTo>
                    <a:pt x="785" y="220"/>
                    <a:pt x="785" y="220"/>
                    <a:pt x="785" y="220"/>
                  </a:cubicBezTo>
                  <a:lnTo>
                    <a:pt x="798" y="241"/>
                  </a:lnTo>
                  <a:close/>
                  <a:moveTo>
                    <a:pt x="750" y="176"/>
                  </a:moveTo>
                  <a:cubicBezTo>
                    <a:pt x="778" y="210"/>
                    <a:pt x="778" y="210"/>
                    <a:pt x="778" y="210"/>
                  </a:cubicBezTo>
                  <a:cubicBezTo>
                    <a:pt x="771" y="216"/>
                    <a:pt x="771" y="216"/>
                    <a:pt x="771" y="216"/>
                  </a:cubicBezTo>
                  <a:cubicBezTo>
                    <a:pt x="761" y="203"/>
                    <a:pt x="761" y="203"/>
                    <a:pt x="761" y="203"/>
                  </a:cubicBezTo>
                  <a:cubicBezTo>
                    <a:pt x="728" y="230"/>
                    <a:pt x="728" y="230"/>
                    <a:pt x="728" y="230"/>
                  </a:cubicBezTo>
                  <a:cubicBezTo>
                    <a:pt x="720" y="222"/>
                    <a:pt x="720" y="222"/>
                    <a:pt x="720" y="222"/>
                  </a:cubicBezTo>
                  <a:cubicBezTo>
                    <a:pt x="754" y="194"/>
                    <a:pt x="754" y="194"/>
                    <a:pt x="754" y="194"/>
                  </a:cubicBezTo>
                  <a:cubicBezTo>
                    <a:pt x="743" y="181"/>
                    <a:pt x="743" y="181"/>
                    <a:pt x="743" y="181"/>
                  </a:cubicBezTo>
                  <a:lnTo>
                    <a:pt x="750" y="176"/>
                  </a:lnTo>
                  <a:close/>
                  <a:moveTo>
                    <a:pt x="742" y="168"/>
                  </a:moveTo>
                  <a:cubicBezTo>
                    <a:pt x="736" y="174"/>
                    <a:pt x="736" y="174"/>
                    <a:pt x="736" y="174"/>
                  </a:cubicBezTo>
                  <a:cubicBezTo>
                    <a:pt x="713" y="153"/>
                    <a:pt x="713" y="153"/>
                    <a:pt x="713" y="153"/>
                  </a:cubicBezTo>
                  <a:cubicBezTo>
                    <a:pt x="706" y="162"/>
                    <a:pt x="706" y="162"/>
                    <a:pt x="706" y="162"/>
                  </a:cubicBezTo>
                  <a:cubicBezTo>
                    <a:pt x="726" y="181"/>
                    <a:pt x="726" y="181"/>
                    <a:pt x="726" y="181"/>
                  </a:cubicBezTo>
                  <a:cubicBezTo>
                    <a:pt x="721" y="187"/>
                    <a:pt x="721" y="187"/>
                    <a:pt x="721" y="187"/>
                  </a:cubicBezTo>
                  <a:cubicBezTo>
                    <a:pt x="700" y="168"/>
                    <a:pt x="700" y="168"/>
                    <a:pt x="700" y="168"/>
                  </a:cubicBezTo>
                  <a:cubicBezTo>
                    <a:pt x="690" y="178"/>
                    <a:pt x="690" y="178"/>
                    <a:pt x="690" y="178"/>
                  </a:cubicBezTo>
                  <a:cubicBezTo>
                    <a:pt x="713" y="200"/>
                    <a:pt x="713" y="200"/>
                    <a:pt x="713" y="200"/>
                  </a:cubicBezTo>
                  <a:cubicBezTo>
                    <a:pt x="708" y="206"/>
                    <a:pt x="708" y="206"/>
                    <a:pt x="708" y="206"/>
                  </a:cubicBezTo>
                  <a:cubicBezTo>
                    <a:pt x="676" y="177"/>
                    <a:pt x="676" y="177"/>
                    <a:pt x="676" y="177"/>
                  </a:cubicBezTo>
                  <a:cubicBezTo>
                    <a:pt x="711" y="139"/>
                    <a:pt x="711" y="139"/>
                    <a:pt x="711" y="139"/>
                  </a:cubicBezTo>
                  <a:lnTo>
                    <a:pt x="742" y="168"/>
                  </a:lnTo>
                  <a:close/>
                  <a:moveTo>
                    <a:pt x="664" y="106"/>
                  </a:moveTo>
                  <a:cubicBezTo>
                    <a:pt x="679" y="116"/>
                    <a:pt x="679" y="116"/>
                    <a:pt x="679" y="116"/>
                  </a:cubicBezTo>
                  <a:cubicBezTo>
                    <a:pt x="685" y="120"/>
                    <a:pt x="689" y="123"/>
                    <a:pt x="690" y="124"/>
                  </a:cubicBezTo>
                  <a:cubicBezTo>
                    <a:pt x="692" y="127"/>
                    <a:pt x="693" y="130"/>
                    <a:pt x="694" y="133"/>
                  </a:cubicBezTo>
                  <a:cubicBezTo>
                    <a:pt x="694" y="137"/>
                    <a:pt x="693" y="140"/>
                    <a:pt x="691" y="143"/>
                  </a:cubicBezTo>
                  <a:cubicBezTo>
                    <a:pt x="689" y="146"/>
                    <a:pt x="687" y="148"/>
                    <a:pt x="685" y="149"/>
                  </a:cubicBezTo>
                  <a:cubicBezTo>
                    <a:pt x="682" y="150"/>
                    <a:pt x="680" y="150"/>
                    <a:pt x="678" y="150"/>
                  </a:cubicBezTo>
                  <a:cubicBezTo>
                    <a:pt x="676" y="150"/>
                    <a:pt x="673" y="150"/>
                    <a:pt x="672" y="149"/>
                  </a:cubicBezTo>
                  <a:cubicBezTo>
                    <a:pt x="669" y="148"/>
                    <a:pt x="666" y="146"/>
                    <a:pt x="661" y="143"/>
                  </a:cubicBezTo>
                  <a:cubicBezTo>
                    <a:pt x="655" y="138"/>
                    <a:pt x="655" y="138"/>
                    <a:pt x="655" y="138"/>
                  </a:cubicBezTo>
                  <a:cubicBezTo>
                    <a:pt x="644" y="154"/>
                    <a:pt x="644" y="154"/>
                    <a:pt x="644" y="154"/>
                  </a:cubicBezTo>
                  <a:cubicBezTo>
                    <a:pt x="635" y="148"/>
                    <a:pt x="635" y="148"/>
                    <a:pt x="635" y="148"/>
                  </a:cubicBezTo>
                  <a:lnTo>
                    <a:pt x="664" y="106"/>
                  </a:lnTo>
                  <a:close/>
                  <a:moveTo>
                    <a:pt x="631" y="87"/>
                  </a:moveTo>
                  <a:cubicBezTo>
                    <a:pt x="628" y="95"/>
                    <a:pt x="628" y="95"/>
                    <a:pt x="628" y="95"/>
                  </a:cubicBezTo>
                  <a:cubicBezTo>
                    <a:pt x="603" y="84"/>
                    <a:pt x="603" y="84"/>
                    <a:pt x="603" y="84"/>
                  </a:cubicBezTo>
                  <a:cubicBezTo>
                    <a:pt x="598" y="95"/>
                    <a:pt x="598" y="95"/>
                    <a:pt x="598" y="95"/>
                  </a:cubicBezTo>
                  <a:cubicBezTo>
                    <a:pt x="620" y="105"/>
                    <a:pt x="620" y="105"/>
                    <a:pt x="620" y="105"/>
                  </a:cubicBezTo>
                  <a:cubicBezTo>
                    <a:pt x="616" y="113"/>
                    <a:pt x="616" y="113"/>
                    <a:pt x="616" y="113"/>
                  </a:cubicBezTo>
                  <a:cubicBezTo>
                    <a:pt x="594" y="103"/>
                    <a:pt x="594" y="103"/>
                    <a:pt x="594" y="103"/>
                  </a:cubicBezTo>
                  <a:cubicBezTo>
                    <a:pt x="585" y="124"/>
                    <a:pt x="585" y="124"/>
                    <a:pt x="585" y="124"/>
                  </a:cubicBezTo>
                  <a:cubicBezTo>
                    <a:pt x="575" y="119"/>
                    <a:pt x="575" y="119"/>
                    <a:pt x="575" y="119"/>
                  </a:cubicBezTo>
                  <a:cubicBezTo>
                    <a:pt x="596" y="72"/>
                    <a:pt x="596" y="72"/>
                    <a:pt x="596" y="72"/>
                  </a:cubicBezTo>
                  <a:lnTo>
                    <a:pt x="631" y="87"/>
                  </a:lnTo>
                  <a:close/>
                  <a:moveTo>
                    <a:pt x="523" y="77"/>
                  </a:moveTo>
                  <a:cubicBezTo>
                    <a:pt x="524" y="72"/>
                    <a:pt x="526" y="68"/>
                    <a:pt x="529" y="65"/>
                  </a:cubicBezTo>
                  <a:cubicBezTo>
                    <a:pt x="531" y="63"/>
                    <a:pt x="533" y="61"/>
                    <a:pt x="536" y="60"/>
                  </a:cubicBezTo>
                  <a:cubicBezTo>
                    <a:pt x="538" y="58"/>
                    <a:pt x="541" y="57"/>
                    <a:pt x="544" y="57"/>
                  </a:cubicBezTo>
                  <a:cubicBezTo>
                    <a:pt x="548" y="57"/>
                    <a:pt x="552" y="57"/>
                    <a:pt x="556" y="58"/>
                  </a:cubicBezTo>
                  <a:cubicBezTo>
                    <a:pt x="564" y="60"/>
                    <a:pt x="570" y="64"/>
                    <a:pt x="574" y="70"/>
                  </a:cubicBezTo>
                  <a:cubicBezTo>
                    <a:pt x="578" y="76"/>
                    <a:pt x="578" y="83"/>
                    <a:pt x="576" y="91"/>
                  </a:cubicBezTo>
                  <a:cubicBezTo>
                    <a:pt x="574" y="99"/>
                    <a:pt x="570" y="105"/>
                    <a:pt x="564" y="108"/>
                  </a:cubicBezTo>
                  <a:cubicBezTo>
                    <a:pt x="558" y="112"/>
                    <a:pt x="551" y="112"/>
                    <a:pt x="542" y="110"/>
                  </a:cubicBezTo>
                  <a:cubicBezTo>
                    <a:pt x="534" y="108"/>
                    <a:pt x="528" y="104"/>
                    <a:pt x="525" y="98"/>
                  </a:cubicBezTo>
                  <a:cubicBezTo>
                    <a:pt x="521" y="92"/>
                    <a:pt x="521" y="85"/>
                    <a:pt x="523" y="77"/>
                  </a:cubicBezTo>
                  <a:close/>
                  <a:moveTo>
                    <a:pt x="460" y="45"/>
                  </a:moveTo>
                  <a:cubicBezTo>
                    <a:pt x="472" y="66"/>
                    <a:pt x="472" y="66"/>
                    <a:pt x="472" y="66"/>
                  </a:cubicBezTo>
                  <a:cubicBezTo>
                    <a:pt x="486" y="46"/>
                    <a:pt x="486" y="46"/>
                    <a:pt x="486" y="46"/>
                  </a:cubicBezTo>
                  <a:cubicBezTo>
                    <a:pt x="499" y="47"/>
                    <a:pt x="499" y="47"/>
                    <a:pt x="499" y="47"/>
                  </a:cubicBezTo>
                  <a:cubicBezTo>
                    <a:pt x="477" y="76"/>
                    <a:pt x="477" y="76"/>
                    <a:pt x="477" y="76"/>
                  </a:cubicBezTo>
                  <a:cubicBezTo>
                    <a:pt x="475" y="97"/>
                    <a:pt x="475" y="97"/>
                    <a:pt x="475" y="97"/>
                  </a:cubicBezTo>
                  <a:cubicBezTo>
                    <a:pt x="464" y="97"/>
                    <a:pt x="464" y="97"/>
                    <a:pt x="464" y="97"/>
                  </a:cubicBezTo>
                  <a:cubicBezTo>
                    <a:pt x="465" y="75"/>
                    <a:pt x="465" y="75"/>
                    <a:pt x="465" y="75"/>
                  </a:cubicBezTo>
                  <a:cubicBezTo>
                    <a:pt x="446" y="44"/>
                    <a:pt x="446" y="44"/>
                    <a:pt x="446" y="44"/>
                  </a:cubicBezTo>
                  <a:lnTo>
                    <a:pt x="460" y="45"/>
                  </a:lnTo>
                  <a:close/>
                  <a:moveTo>
                    <a:pt x="440" y="44"/>
                  </a:moveTo>
                  <a:cubicBezTo>
                    <a:pt x="441" y="53"/>
                    <a:pt x="441" y="53"/>
                    <a:pt x="441" y="53"/>
                  </a:cubicBezTo>
                  <a:cubicBezTo>
                    <a:pt x="424" y="54"/>
                    <a:pt x="424" y="54"/>
                    <a:pt x="424" y="54"/>
                  </a:cubicBezTo>
                  <a:cubicBezTo>
                    <a:pt x="427" y="97"/>
                    <a:pt x="427" y="97"/>
                    <a:pt x="427" y="97"/>
                  </a:cubicBezTo>
                  <a:cubicBezTo>
                    <a:pt x="416" y="98"/>
                    <a:pt x="416" y="98"/>
                    <a:pt x="416" y="98"/>
                  </a:cubicBezTo>
                  <a:cubicBezTo>
                    <a:pt x="413" y="55"/>
                    <a:pt x="413" y="55"/>
                    <a:pt x="413" y="55"/>
                  </a:cubicBezTo>
                  <a:cubicBezTo>
                    <a:pt x="396" y="57"/>
                    <a:pt x="396" y="57"/>
                    <a:pt x="396" y="57"/>
                  </a:cubicBezTo>
                  <a:cubicBezTo>
                    <a:pt x="395" y="48"/>
                    <a:pt x="395" y="48"/>
                    <a:pt x="395" y="48"/>
                  </a:cubicBezTo>
                  <a:lnTo>
                    <a:pt x="440" y="44"/>
                  </a:lnTo>
                  <a:close/>
                  <a:moveTo>
                    <a:pt x="386" y="50"/>
                  </a:moveTo>
                  <a:cubicBezTo>
                    <a:pt x="394" y="101"/>
                    <a:pt x="394" y="101"/>
                    <a:pt x="394" y="101"/>
                  </a:cubicBezTo>
                  <a:cubicBezTo>
                    <a:pt x="383" y="103"/>
                    <a:pt x="383" y="103"/>
                    <a:pt x="383" y="103"/>
                  </a:cubicBezTo>
                  <a:cubicBezTo>
                    <a:pt x="374" y="52"/>
                    <a:pt x="374" y="52"/>
                    <a:pt x="374" y="52"/>
                  </a:cubicBezTo>
                  <a:lnTo>
                    <a:pt x="386" y="50"/>
                  </a:lnTo>
                  <a:close/>
                  <a:moveTo>
                    <a:pt x="324" y="71"/>
                  </a:moveTo>
                  <a:cubicBezTo>
                    <a:pt x="325" y="68"/>
                    <a:pt x="327" y="66"/>
                    <a:pt x="329" y="64"/>
                  </a:cubicBezTo>
                  <a:cubicBezTo>
                    <a:pt x="332" y="62"/>
                    <a:pt x="335" y="60"/>
                    <a:pt x="339" y="59"/>
                  </a:cubicBezTo>
                  <a:cubicBezTo>
                    <a:pt x="346" y="57"/>
                    <a:pt x="352" y="57"/>
                    <a:pt x="356" y="59"/>
                  </a:cubicBezTo>
                  <a:cubicBezTo>
                    <a:pt x="360" y="61"/>
                    <a:pt x="363" y="64"/>
                    <a:pt x="365" y="68"/>
                  </a:cubicBezTo>
                  <a:cubicBezTo>
                    <a:pt x="354" y="72"/>
                    <a:pt x="354" y="72"/>
                    <a:pt x="354" y="72"/>
                  </a:cubicBezTo>
                  <a:cubicBezTo>
                    <a:pt x="353" y="69"/>
                    <a:pt x="351" y="68"/>
                    <a:pt x="349" y="67"/>
                  </a:cubicBezTo>
                  <a:cubicBezTo>
                    <a:pt x="347" y="66"/>
                    <a:pt x="345" y="66"/>
                    <a:pt x="342" y="67"/>
                  </a:cubicBezTo>
                  <a:cubicBezTo>
                    <a:pt x="338" y="68"/>
                    <a:pt x="336" y="69"/>
                    <a:pt x="335" y="71"/>
                  </a:cubicBezTo>
                  <a:cubicBezTo>
                    <a:pt x="334" y="72"/>
                    <a:pt x="333" y="73"/>
                    <a:pt x="334" y="75"/>
                  </a:cubicBezTo>
                  <a:cubicBezTo>
                    <a:pt x="334" y="76"/>
                    <a:pt x="335" y="77"/>
                    <a:pt x="336" y="77"/>
                  </a:cubicBezTo>
                  <a:cubicBezTo>
                    <a:pt x="338" y="78"/>
                    <a:pt x="342" y="78"/>
                    <a:pt x="347" y="78"/>
                  </a:cubicBezTo>
                  <a:cubicBezTo>
                    <a:pt x="353" y="78"/>
                    <a:pt x="357" y="78"/>
                    <a:pt x="360" y="78"/>
                  </a:cubicBezTo>
                  <a:cubicBezTo>
                    <a:pt x="363" y="79"/>
                    <a:pt x="366" y="80"/>
                    <a:pt x="368" y="82"/>
                  </a:cubicBezTo>
                  <a:cubicBezTo>
                    <a:pt x="370" y="83"/>
                    <a:pt x="371" y="86"/>
                    <a:pt x="372" y="89"/>
                  </a:cubicBezTo>
                  <a:cubicBezTo>
                    <a:pt x="373" y="92"/>
                    <a:pt x="373" y="95"/>
                    <a:pt x="372" y="98"/>
                  </a:cubicBezTo>
                  <a:cubicBezTo>
                    <a:pt x="370" y="101"/>
                    <a:pt x="369" y="103"/>
                    <a:pt x="366" y="105"/>
                  </a:cubicBezTo>
                  <a:cubicBezTo>
                    <a:pt x="363" y="107"/>
                    <a:pt x="359" y="109"/>
                    <a:pt x="354" y="110"/>
                  </a:cubicBezTo>
                  <a:cubicBezTo>
                    <a:pt x="347" y="112"/>
                    <a:pt x="342" y="112"/>
                    <a:pt x="337" y="111"/>
                  </a:cubicBezTo>
                  <a:cubicBezTo>
                    <a:pt x="333" y="109"/>
                    <a:pt x="329" y="105"/>
                    <a:pt x="327" y="100"/>
                  </a:cubicBezTo>
                  <a:cubicBezTo>
                    <a:pt x="337" y="96"/>
                    <a:pt x="337" y="96"/>
                    <a:pt x="337" y="96"/>
                  </a:cubicBezTo>
                  <a:cubicBezTo>
                    <a:pt x="339" y="99"/>
                    <a:pt x="341" y="101"/>
                    <a:pt x="343" y="102"/>
                  </a:cubicBezTo>
                  <a:cubicBezTo>
                    <a:pt x="346" y="103"/>
                    <a:pt x="349" y="103"/>
                    <a:pt x="352" y="102"/>
                  </a:cubicBezTo>
                  <a:cubicBezTo>
                    <a:pt x="356" y="101"/>
                    <a:pt x="358" y="99"/>
                    <a:pt x="360" y="98"/>
                  </a:cubicBezTo>
                  <a:cubicBezTo>
                    <a:pt x="361" y="96"/>
                    <a:pt x="361" y="94"/>
                    <a:pt x="361" y="92"/>
                  </a:cubicBezTo>
                  <a:cubicBezTo>
                    <a:pt x="361" y="91"/>
                    <a:pt x="360" y="90"/>
                    <a:pt x="359" y="89"/>
                  </a:cubicBezTo>
                  <a:cubicBezTo>
                    <a:pt x="358" y="89"/>
                    <a:pt x="356" y="89"/>
                    <a:pt x="354" y="88"/>
                  </a:cubicBezTo>
                  <a:cubicBezTo>
                    <a:pt x="353" y="88"/>
                    <a:pt x="350" y="88"/>
                    <a:pt x="345" y="89"/>
                  </a:cubicBezTo>
                  <a:cubicBezTo>
                    <a:pt x="339" y="89"/>
                    <a:pt x="334" y="88"/>
                    <a:pt x="331" y="87"/>
                  </a:cubicBezTo>
                  <a:cubicBezTo>
                    <a:pt x="327" y="85"/>
                    <a:pt x="324" y="82"/>
                    <a:pt x="323" y="78"/>
                  </a:cubicBezTo>
                  <a:cubicBezTo>
                    <a:pt x="323" y="76"/>
                    <a:pt x="323" y="73"/>
                    <a:pt x="324" y="71"/>
                  </a:cubicBezTo>
                  <a:close/>
                  <a:moveTo>
                    <a:pt x="285" y="79"/>
                  </a:moveTo>
                  <a:cubicBezTo>
                    <a:pt x="291" y="77"/>
                    <a:pt x="295" y="75"/>
                    <a:pt x="298" y="75"/>
                  </a:cubicBezTo>
                  <a:cubicBezTo>
                    <a:pt x="301" y="75"/>
                    <a:pt x="304" y="76"/>
                    <a:pt x="306" y="77"/>
                  </a:cubicBezTo>
                  <a:cubicBezTo>
                    <a:pt x="308" y="79"/>
                    <a:pt x="310" y="81"/>
                    <a:pt x="312" y="83"/>
                  </a:cubicBezTo>
                  <a:cubicBezTo>
                    <a:pt x="313" y="87"/>
                    <a:pt x="313" y="90"/>
                    <a:pt x="312" y="94"/>
                  </a:cubicBezTo>
                  <a:cubicBezTo>
                    <a:pt x="311" y="97"/>
                    <a:pt x="308" y="100"/>
                    <a:pt x="304" y="103"/>
                  </a:cubicBezTo>
                  <a:cubicBezTo>
                    <a:pt x="306" y="103"/>
                    <a:pt x="309" y="103"/>
                    <a:pt x="311" y="104"/>
                  </a:cubicBezTo>
                  <a:cubicBezTo>
                    <a:pt x="313" y="105"/>
                    <a:pt x="316" y="107"/>
                    <a:pt x="320" y="109"/>
                  </a:cubicBezTo>
                  <a:cubicBezTo>
                    <a:pt x="331" y="116"/>
                    <a:pt x="331" y="116"/>
                    <a:pt x="331" y="116"/>
                  </a:cubicBezTo>
                  <a:cubicBezTo>
                    <a:pt x="318" y="121"/>
                    <a:pt x="318" y="121"/>
                    <a:pt x="318" y="121"/>
                  </a:cubicBezTo>
                  <a:cubicBezTo>
                    <a:pt x="306" y="114"/>
                    <a:pt x="306" y="114"/>
                    <a:pt x="306" y="114"/>
                  </a:cubicBezTo>
                  <a:cubicBezTo>
                    <a:pt x="302" y="112"/>
                    <a:pt x="299" y="110"/>
                    <a:pt x="297" y="110"/>
                  </a:cubicBezTo>
                  <a:cubicBezTo>
                    <a:pt x="296" y="109"/>
                    <a:pt x="295" y="109"/>
                    <a:pt x="293" y="109"/>
                  </a:cubicBezTo>
                  <a:cubicBezTo>
                    <a:pt x="292" y="109"/>
                    <a:pt x="290" y="110"/>
                    <a:pt x="288" y="111"/>
                  </a:cubicBezTo>
                  <a:cubicBezTo>
                    <a:pt x="286" y="112"/>
                    <a:pt x="286" y="112"/>
                    <a:pt x="286" y="112"/>
                  </a:cubicBezTo>
                  <a:cubicBezTo>
                    <a:pt x="295" y="132"/>
                    <a:pt x="295" y="132"/>
                    <a:pt x="295" y="132"/>
                  </a:cubicBezTo>
                  <a:cubicBezTo>
                    <a:pt x="284" y="136"/>
                    <a:pt x="284" y="136"/>
                    <a:pt x="284" y="136"/>
                  </a:cubicBezTo>
                  <a:cubicBezTo>
                    <a:pt x="263" y="89"/>
                    <a:pt x="263" y="89"/>
                    <a:pt x="263" y="89"/>
                  </a:cubicBezTo>
                  <a:lnTo>
                    <a:pt x="285" y="79"/>
                  </a:lnTo>
                  <a:close/>
                  <a:moveTo>
                    <a:pt x="249" y="97"/>
                  </a:moveTo>
                  <a:cubicBezTo>
                    <a:pt x="254" y="104"/>
                    <a:pt x="254" y="104"/>
                    <a:pt x="254" y="104"/>
                  </a:cubicBezTo>
                  <a:cubicBezTo>
                    <a:pt x="228" y="120"/>
                    <a:pt x="228" y="120"/>
                    <a:pt x="228" y="120"/>
                  </a:cubicBezTo>
                  <a:cubicBezTo>
                    <a:pt x="234" y="130"/>
                    <a:pt x="234" y="130"/>
                    <a:pt x="234" y="130"/>
                  </a:cubicBezTo>
                  <a:cubicBezTo>
                    <a:pt x="258" y="115"/>
                    <a:pt x="258" y="115"/>
                    <a:pt x="258" y="115"/>
                  </a:cubicBezTo>
                  <a:cubicBezTo>
                    <a:pt x="263" y="122"/>
                    <a:pt x="263" y="122"/>
                    <a:pt x="263" y="122"/>
                  </a:cubicBezTo>
                  <a:cubicBezTo>
                    <a:pt x="239" y="137"/>
                    <a:pt x="239" y="137"/>
                    <a:pt x="239" y="137"/>
                  </a:cubicBezTo>
                  <a:cubicBezTo>
                    <a:pt x="246" y="149"/>
                    <a:pt x="246" y="149"/>
                    <a:pt x="246" y="149"/>
                  </a:cubicBezTo>
                  <a:cubicBezTo>
                    <a:pt x="273" y="132"/>
                    <a:pt x="273" y="132"/>
                    <a:pt x="273" y="132"/>
                  </a:cubicBezTo>
                  <a:cubicBezTo>
                    <a:pt x="278" y="140"/>
                    <a:pt x="278" y="140"/>
                    <a:pt x="278" y="140"/>
                  </a:cubicBezTo>
                  <a:cubicBezTo>
                    <a:pt x="241" y="163"/>
                    <a:pt x="241" y="163"/>
                    <a:pt x="241" y="163"/>
                  </a:cubicBezTo>
                  <a:cubicBezTo>
                    <a:pt x="214" y="119"/>
                    <a:pt x="214" y="119"/>
                    <a:pt x="214" y="119"/>
                  </a:cubicBezTo>
                  <a:lnTo>
                    <a:pt x="249" y="97"/>
                  </a:lnTo>
                  <a:close/>
                  <a:moveTo>
                    <a:pt x="174" y="151"/>
                  </a:moveTo>
                  <a:cubicBezTo>
                    <a:pt x="210" y="171"/>
                    <a:pt x="210" y="171"/>
                    <a:pt x="210" y="171"/>
                  </a:cubicBezTo>
                  <a:cubicBezTo>
                    <a:pt x="196" y="133"/>
                    <a:pt x="196" y="133"/>
                    <a:pt x="196" y="133"/>
                  </a:cubicBezTo>
                  <a:cubicBezTo>
                    <a:pt x="205" y="125"/>
                    <a:pt x="205" y="125"/>
                    <a:pt x="205" y="125"/>
                  </a:cubicBezTo>
                  <a:cubicBezTo>
                    <a:pt x="223" y="178"/>
                    <a:pt x="223" y="178"/>
                    <a:pt x="223" y="178"/>
                  </a:cubicBezTo>
                  <a:cubicBezTo>
                    <a:pt x="213" y="186"/>
                    <a:pt x="213" y="186"/>
                    <a:pt x="213" y="186"/>
                  </a:cubicBezTo>
                  <a:cubicBezTo>
                    <a:pt x="165" y="159"/>
                    <a:pt x="165" y="159"/>
                    <a:pt x="165" y="159"/>
                  </a:cubicBezTo>
                  <a:lnTo>
                    <a:pt x="174" y="151"/>
                  </a:lnTo>
                  <a:close/>
                  <a:moveTo>
                    <a:pt x="159" y="166"/>
                  </a:moveTo>
                  <a:cubicBezTo>
                    <a:pt x="197" y="201"/>
                    <a:pt x="197" y="201"/>
                    <a:pt x="197" y="201"/>
                  </a:cubicBezTo>
                  <a:cubicBezTo>
                    <a:pt x="189" y="210"/>
                    <a:pt x="189" y="210"/>
                    <a:pt x="189" y="210"/>
                  </a:cubicBezTo>
                  <a:cubicBezTo>
                    <a:pt x="151" y="174"/>
                    <a:pt x="151" y="174"/>
                    <a:pt x="151" y="174"/>
                  </a:cubicBezTo>
                  <a:lnTo>
                    <a:pt x="159" y="166"/>
                  </a:lnTo>
                  <a:close/>
                  <a:moveTo>
                    <a:pt x="120" y="211"/>
                  </a:moveTo>
                  <a:cubicBezTo>
                    <a:pt x="162" y="214"/>
                    <a:pt x="162" y="214"/>
                    <a:pt x="162" y="214"/>
                  </a:cubicBezTo>
                  <a:cubicBezTo>
                    <a:pt x="134" y="193"/>
                    <a:pt x="134" y="193"/>
                    <a:pt x="134" y="193"/>
                  </a:cubicBezTo>
                  <a:cubicBezTo>
                    <a:pt x="141" y="185"/>
                    <a:pt x="141" y="185"/>
                    <a:pt x="141" y="185"/>
                  </a:cubicBezTo>
                  <a:cubicBezTo>
                    <a:pt x="182" y="216"/>
                    <a:pt x="182" y="216"/>
                    <a:pt x="182" y="216"/>
                  </a:cubicBezTo>
                  <a:cubicBezTo>
                    <a:pt x="175" y="225"/>
                    <a:pt x="175" y="225"/>
                    <a:pt x="175" y="225"/>
                  </a:cubicBezTo>
                  <a:cubicBezTo>
                    <a:pt x="134" y="223"/>
                    <a:pt x="134" y="223"/>
                    <a:pt x="134" y="223"/>
                  </a:cubicBezTo>
                  <a:cubicBezTo>
                    <a:pt x="160" y="244"/>
                    <a:pt x="160" y="244"/>
                    <a:pt x="160" y="244"/>
                  </a:cubicBezTo>
                  <a:cubicBezTo>
                    <a:pt x="154" y="252"/>
                    <a:pt x="154" y="252"/>
                    <a:pt x="154" y="252"/>
                  </a:cubicBezTo>
                  <a:cubicBezTo>
                    <a:pt x="113" y="220"/>
                    <a:pt x="113" y="220"/>
                    <a:pt x="113" y="220"/>
                  </a:cubicBezTo>
                  <a:lnTo>
                    <a:pt x="120" y="211"/>
                  </a:lnTo>
                  <a:close/>
                  <a:moveTo>
                    <a:pt x="87" y="264"/>
                  </a:moveTo>
                  <a:cubicBezTo>
                    <a:pt x="112" y="278"/>
                    <a:pt x="112" y="278"/>
                    <a:pt x="112" y="278"/>
                  </a:cubicBezTo>
                  <a:cubicBezTo>
                    <a:pt x="116" y="280"/>
                    <a:pt x="118" y="281"/>
                    <a:pt x="120" y="282"/>
                  </a:cubicBezTo>
                  <a:cubicBezTo>
                    <a:pt x="122" y="282"/>
                    <a:pt x="124" y="282"/>
                    <a:pt x="126" y="281"/>
                  </a:cubicBezTo>
                  <a:cubicBezTo>
                    <a:pt x="128" y="280"/>
                    <a:pt x="130" y="278"/>
                    <a:pt x="131" y="275"/>
                  </a:cubicBezTo>
                  <a:cubicBezTo>
                    <a:pt x="133" y="273"/>
                    <a:pt x="133" y="270"/>
                    <a:pt x="133" y="268"/>
                  </a:cubicBezTo>
                  <a:cubicBezTo>
                    <a:pt x="133" y="266"/>
                    <a:pt x="132" y="264"/>
                    <a:pt x="131" y="263"/>
                  </a:cubicBezTo>
                  <a:cubicBezTo>
                    <a:pt x="129" y="262"/>
                    <a:pt x="127" y="260"/>
                    <a:pt x="123" y="258"/>
                  </a:cubicBezTo>
                  <a:cubicBezTo>
                    <a:pt x="98" y="244"/>
                    <a:pt x="98" y="244"/>
                    <a:pt x="98" y="244"/>
                  </a:cubicBezTo>
                  <a:cubicBezTo>
                    <a:pt x="104" y="234"/>
                    <a:pt x="104" y="234"/>
                    <a:pt x="104" y="234"/>
                  </a:cubicBezTo>
                  <a:cubicBezTo>
                    <a:pt x="127" y="248"/>
                    <a:pt x="127" y="248"/>
                    <a:pt x="127" y="248"/>
                  </a:cubicBezTo>
                  <a:cubicBezTo>
                    <a:pt x="133" y="251"/>
                    <a:pt x="137" y="253"/>
                    <a:pt x="138" y="255"/>
                  </a:cubicBezTo>
                  <a:cubicBezTo>
                    <a:pt x="140" y="257"/>
                    <a:pt x="142" y="259"/>
                    <a:pt x="142" y="261"/>
                  </a:cubicBezTo>
                  <a:cubicBezTo>
                    <a:pt x="143" y="263"/>
                    <a:pt x="143" y="266"/>
                    <a:pt x="143" y="269"/>
                  </a:cubicBezTo>
                  <a:cubicBezTo>
                    <a:pt x="142" y="272"/>
                    <a:pt x="141" y="275"/>
                    <a:pt x="139" y="279"/>
                  </a:cubicBezTo>
                  <a:cubicBezTo>
                    <a:pt x="136" y="284"/>
                    <a:pt x="134" y="287"/>
                    <a:pt x="131" y="289"/>
                  </a:cubicBezTo>
                  <a:cubicBezTo>
                    <a:pt x="129" y="291"/>
                    <a:pt x="127" y="292"/>
                    <a:pt x="124" y="293"/>
                  </a:cubicBezTo>
                  <a:cubicBezTo>
                    <a:pt x="122" y="293"/>
                    <a:pt x="120" y="293"/>
                    <a:pt x="118" y="293"/>
                  </a:cubicBezTo>
                  <a:cubicBezTo>
                    <a:pt x="115" y="292"/>
                    <a:pt x="111" y="290"/>
                    <a:pt x="106" y="287"/>
                  </a:cubicBezTo>
                  <a:cubicBezTo>
                    <a:pt x="82" y="274"/>
                    <a:pt x="82" y="274"/>
                    <a:pt x="82" y="274"/>
                  </a:cubicBezTo>
                  <a:lnTo>
                    <a:pt x="87" y="264"/>
                  </a:lnTo>
                  <a:close/>
                  <a:moveTo>
                    <a:pt x="44" y="402"/>
                  </a:moveTo>
                  <a:cubicBezTo>
                    <a:pt x="82" y="384"/>
                    <a:pt x="82" y="384"/>
                    <a:pt x="82" y="384"/>
                  </a:cubicBezTo>
                  <a:cubicBezTo>
                    <a:pt x="47" y="379"/>
                    <a:pt x="47" y="379"/>
                    <a:pt x="47" y="379"/>
                  </a:cubicBezTo>
                  <a:cubicBezTo>
                    <a:pt x="49" y="368"/>
                    <a:pt x="49" y="368"/>
                    <a:pt x="49" y="368"/>
                  </a:cubicBezTo>
                  <a:cubicBezTo>
                    <a:pt x="100" y="376"/>
                    <a:pt x="100" y="376"/>
                    <a:pt x="100" y="376"/>
                  </a:cubicBezTo>
                  <a:cubicBezTo>
                    <a:pt x="98" y="388"/>
                    <a:pt x="98" y="388"/>
                    <a:pt x="98" y="388"/>
                  </a:cubicBezTo>
                  <a:cubicBezTo>
                    <a:pt x="61" y="405"/>
                    <a:pt x="61" y="405"/>
                    <a:pt x="61" y="405"/>
                  </a:cubicBezTo>
                  <a:cubicBezTo>
                    <a:pt x="95" y="411"/>
                    <a:pt x="95" y="411"/>
                    <a:pt x="95" y="411"/>
                  </a:cubicBezTo>
                  <a:cubicBezTo>
                    <a:pt x="93" y="421"/>
                    <a:pt x="93" y="421"/>
                    <a:pt x="93" y="421"/>
                  </a:cubicBezTo>
                  <a:cubicBezTo>
                    <a:pt x="42" y="413"/>
                    <a:pt x="42" y="413"/>
                    <a:pt x="42" y="413"/>
                  </a:cubicBezTo>
                  <a:lnTo>
                    <a:pt x="44" y="402"/>
                  </a:lnTo>
                  <a:close/>
                  <a:moveTo>
                    <a:pt x="42" y="427"/>
                  </a:moveTo>
                  <a:cubicBezTo>
                    <a:pt x="93" y="430"/>
                    <a:pt x="93" y="430"/>
                    <a:pt x="93" y="430"/>
                  </a:cubicBezTo>
                  <a:cubicBezTo>
                    <a:pt x="93" y="441"/>
                    <a:pt x="93" y="441"/>
                    <a:pt x="93" y="441"/>
                  </a:cubicBezTo>
                  <a:cubicBezTo>
                    <a:pt x="41" y="439"/>
                    <a:pt x="41" y="439"/>
                    <a:pt x="41" y="439"/>
                  </a:cubicBezTo>
                  <a:lnTo>
                    <a:pt x="42" y="427"/>
                  </a:lnTo>
                  <a:close/>
                  <a:moveTo>
                    <a:pt x="42" y="488"/>
                  </a:moveTo>
                  <a:cubicBezTo>
                    <a:pt x="62" y="486"/>
                    <a:pt x="62" y="486"/>
                    <a:pt x="62" y="486"/>
                  </a:cubicBezTo>
                  <a:cubicBezTo>
                    <a:pt x="61" y="464"/>
                    <a:pt x="61" y="464"/>
                    <a:pt x="61" y="464"/>
                  </a:cubicBezTo>
                  <a:cubicBezTo>
                    <a:pt x="41" y="465"/>
                    <a:pt x="41" y="465"/>
                    <a:pt x="41" y="465"/>
                  </a:cubicBezTo>
                  <a:cubicBezTo>
                    <a:pt x="40" y="454"/>
                    <a:pt x="40" y="454"/>
                    <a:pt x="40" y="454"/>
                  </a:cubicBezTo>
                  <a:cubicBezTo>
                    <a:pt x="92" y="451"/>
                    <a:pt x="92" y="451"/>
                    <a:pt x="92" y="451"/>
                  </a:cubicBezTo>
                  <a:cubicBezTo>
                    <a:pt x="92" y="462"/>
                    <a:pt x="92" y="462"/>
                    <a:pt x="92" y="462"/>
                  </a:cubicBezTo>
                  <a:cubicBezTo>
                    <a:pt x="70" y="463"/>
                    <a:pt x="70" y="463"/>
                    <a:pt x="70" y="463"/>
                  </a:cubicBezTo>
                  <a:cubicBezTo>
                    <a:pt x="71" y="486"/>
                    <a:pt x="71" y="486"/>
                    <a:pt x="71" y="486"/>
                  </a:cubicBezTo>
                  <a:cubicBezTo>
                    <a:pt x="94" y="485"/>
                    <a:pt x="94" y="485"/>
                    <a:pt x="94" y="485"/>
                  </a:cubicBezTo>
                  <a:cubicBezTo>
                    <a:pt x="94" y="496"/>
                    <a:pt x="94" y="496"/>
                    <a:pt x="94" y="496"/>
                  </a:cubicBezTo>
                  <a:cubicBezTo>
                    <a:pt x="43" y="499"/>
                    <a:pt x="43" y="499"/>
                    <a:pt x="43" y="499"/>
                  </a:cubicBezTo>
                  <a:lnTo>
                    <a:pt x="42" y="488"/>
                  </a:lnTo>
                  <a:close/>
                  <a:moveTo>
                    <a:pt x="98" y="546"/>
                  </a:moveTo>
                  <a:cubicBezTo>
                    <a:pt x="94" y="552"/>
                    <a:pt x="88" y="555"/>
                    <a:pt x="80" y="557"/>
                  </a:cubicBezTo>
                  <a:cubicBezTo>
                    <a:pt x="72" y="559"/>
                    <a:pt x="65" y="558"/>
                    <a:pt x="59" y="554"/>
                  </a:cubicBezTo>
                  <a:cubicBezTo>
                    <a:pt x="54" y="550"/>
                    <a:pt x="50" y="544"/>
                    <a:pt x="48" y="536"/>
                  </a:cubicBezTo>
                  <a:cubicBezTo>
                    <a:pt x="47" y="530"/>
                    <a:pt x="48" y="524"/>
                    <a:pt x="50" y="519"/>
                  </a:cubicBezTo>
                  <a:cubicBezTo>
                    <a:pt x="52" y="516"/>
                    <a:pt x="55" y="513"/>
                    <a:pt x="58" y="511"/>
                  </a:cubicBezTo>
                  <a:cubicBezTo>
                    <a:pt x="63" y="522"/>
                    <a:pt x="63" y="522"/>
                    <a:pt x="63" y="522"/>
                  </a:cubicBezTo>
                  <a:cubicBezTo>
                    <a:pt x="61" y="523"/>
                    <a:pt x="59" y="525"/>
                    <a:pt x="58" y="527"/>
                  </a:cubicBezTo>
                  <a:cubicBezTo>
                    <a:pt x="57" y="529"/>
                    <a:pt x="56" y="532"/>
                    <a:pt x="57" y="535"/>
                  </a:cubicBezTo>
                  <a:cubicBezTo>
                    <a:pt x="58" y="539"/>
                    <a:pt x="60" y="542"/>
                    <a:pt x="63" y="544"/>
                  </a:cubicBezTo>
                  <a:cubicBezTo>
                    <a:pt x="67" y="546"/>
                    <a:pt x="71" y="547"/>
                    <a:pt x="77" y="546"/>
                  </a:cubicBezTo>
                  <a:cubicBezTo>
                    <a:pt x="84" y="544"/>
                    <a:pt x="88" y="542"/>
                    <a:pt x="90" y="539"/>
                  </a:cubicBezTo>
                  <a:cubicBezTo>
                    <a:pt x="92" y="536"/>
                    <a:pt x="93" y="532"/>
                    <a:pt x="92" y="528"/>
                  </a:cubicBezTo>
                  <a:cubicBezTo>
                    <a:pt x="91" y="525"/>
                    <a:pt x="90" y="523"/>
                    <a:pt x="88" y="521"/>
                  </a:cubicBezTo>
                  <a:cubicBezTo>
                    <a:pt x="86" y="519"/>
                    <a:pt x="83" y="518"/>
                    <a:pt x="79" y="518"/>
                  </a:cubicBezTo>
                  <a:cubicBezTo>
                    <a:pt x="80" y="506"/>
                    <a:pt x="80" y="506"/>
                    <a:pt x="80" y="506"/>
                  </a:cubicBezTo>
                  <a:cubicBezTo>
                    <a:pt x="85" y="507"/>
                    <a:pt x="90" y="509"/>
                    <a:pt x="94" y="512"/>
                  </a:cubicBezTo>
                  <a:cubicBezTo>
                    <a:pt x="97" y="515"/>
                    <a:pt x="100" y="520"/>
                    <a:pt x="101" y="526"/>
                  </a:cubicBezTo>
                  <a:cubicBezTo>
                    <a:pt x="102" y="534"/>
                    <a:pt x="101" y="540"/>
                    <a:pt x="98" y="546"/>
                  </a:cubicBezTo>
                  <a:close/>
                  <a:moveTo>
                    <a:pt x="114" y="330"/>
                  </a:moveTo>
                  <a:cubicBezTo>
                    <a:pt x="101" y="331"/>
                    <a:pt x="101" y="331"/>
                    <a:pt x="101" y="331"/>
                  </a:cubicBezTo>
                  <a:cubicBezTo>
                    <a:pt x="94" y="353"/>
                    <a:pt x="94" y="353"/>
                    <a:pt x="94" y="353"/>
                  </a:cubicBezTo>
                  <a:cubicBezTo>
                    <a:pt x="104" y="361"/>
                    <a:pt x="104" y="361"/>
                    <a:pt x="104" y="361"/>
                  </a:cubicBezTo>
                  <a:cubicBezTo>
                    <a:pt x="100" y="373"/>
                    <a:pt x="100" y="373"/>
                    <a:pt x="100" y="373"/>
                  </a:cubicBezTo>
                  <a:cubicBezTo>
                    <a:pt x="58" y="336"/>
                    <a:pt x="58" y="336"/>
                    <a:pt x="58" y="336"/>
                  </a:cubicBezTo>
                  <a:cubicBezTo>
                    <a:pt x="62" y="325"/>
                    <a:pt x="62" y="325"/>
                    <a:pt x="62" y="325"/>
                  </a:cubicBezTo>
                  <a:cubicBezTo>
                    <a:pt x="118" y="318"/>
                    <a:pt x="118" y="318"/>
                    <a:pt x="118" y="318"/>
                  </a:cubicBezTo>
                  <a:lnTo>
                    <a:pt x="114" y="330"/>
                  </a:lnTo>
                  <a:close/>
                  <a:moveTo>
                    <a:pt x="252" y="762"/>
                  </a:moveTo>
                  <a:cubicBezTo>
                    <a:pt x="251" y="763"/>
                    <a:pt x="251" y="764"/>
                    <a:pt x="250" y="764"/>
                  </a:cubicBezTo>
                  <a:cubicBezTo>
                    <a:pt x="248" y="766"/>
                    <a:pt x="238" y="764"/>
                    <a:pt x="237" y="764"/>
                  </a:cubicBezTo>
                  <a:cubicBezTo>
                    <a:pt x="233" y="764"/>
                    <a:pt x="231" y="764"/>
                    <a:pt x="230" y="766"/>
                  </a:cubicBezTo>
                  <a:cubicBezTo>
                    <a:pt x="231" y="767"/>
                    <a:pt x="230" y="770"/>
                    <a:pt x="228" y="770"/>
                  </a:cubicBezTo>
                  <a:cubicBezTo>
                    <a:pt x="226" y="770"/>
                    <a:pt x="222" y="768"/>
                    <a:pt x="218" y="768"/>
                  </a:cubicBezTo>
                  <a:cubicBezTo>
                    <a:pt x="217" y="768"/>
                    <a:pt x="216" y="768"/>
                    <a:pt x="215" y="768"/>
                  </a:cubicBezTo>
                  <a:cubicBezTo>
                    <a:pt x="205" y="781"/>
                    <a:pt x="196" y="792"/>
                    <a:pt x="185" y="805"/>
                  </a:cubicBezTo>
                  <a:cubicBezTo>
                    <a:pt x="184" y="804"/>
                    <a:pt x="183" y="805"/>
                    <a:pt x="182" y="805"/>
                  </a:cubicBezTo>
                  <a:cubicBezTo>
                    <a:pt x="191" y="793"/>
                    <a:pt x="199" y="779"/>
                    <a:pt x="208" y="766"/>
                  </a:cubicBezTo>
                  <a:cubicBezTo>
                    <a:pt x="208" y="765"/>
                    <a:pt x="207" y="764"/>
                    <a:pt x="207" y="763"/>
                  </a:cubicBezTo>
                  <a:cubicBezTo>
                    <a:pt x="207" y="761"/>
                    <a:pt x="209" y="758"/>
                    <a:pt x="211" y="758"/>
                  </a:cubicBezTo>
                  <a:cubicBezTo>
                    <a:pt x="211" y="758"/>
                    <a:pt x="212" y="758"/>
                    <a:pt x="213" y="758"/>
                  </a:cubicBezTo>
                  <a:cubicBezTo>
                    <a:pt x="218" y="750"/>
                    <a:pt x="218" y="750"/>
                    <a:pt x="220" y="748"/>
                  </a:cubicBezTo>
                  <a:cubicBezTo>
                    <a:pt x="219" y="746"/>
                    <a:pt x="210" y="743"/>
                    <a:pt x="212" y="741"/>
                  </a:cubicBezTo>
                  <a:cubicBezTo>
                    <a:pt x="213" y="741"/>
                    <a:pt x="216" y="741"/>
                    <a:pt x="217" y="741"/>
                  </a:cubicBezTo>
                  <a:cubicBezTo>
                    <a:pt x="219" y="742"/>
                    <a:pt x="221" y="742"/>
                    <a:pt x="223" y="743"/>
                  </a:cubicBezTo>
                  <a:cubicBezTo>
                    <a:pt x="226" y="739"/>
                    <a:pt x="228" y="736"/>
                    <a:pt x="230" y="731"/>
                  </a:cubicBezTo>
                  <a:cubicBezTo>
                    <a:pt x="230" y="730"/>
                    <a:pt x="233" y="726"/>
                    <a:pt x="232" y="726"/>
                  </a:cubicBezTo>
                  <a:cubicBezTo>
                    <a:pt x="232" y="725"/>
                    <a:pt x="232" y="724"/>
                    <a:pt x="232" y="723"/>
                  </a:cubicBezTo>
                  <a:cubicBezTo>
                    <a:pt x="236" y="725"/>
                    <a:pt x="238" y="727"/>
                    <a:pt x="238" y="731"/>
                  </a:cubicBezTo>
                  <a:cubicBezTo>
                    <a:pt x="239" y="731"/>
                    <a:pt x="239" y="734"/>
                    <a:pt x="238" y="735"/>
                  </a:cubicBezTo>
                  <a:cubicBezTo>
                    <a:pt x="236" y="738"/>
                    <a:pt x="233" y="742"/>
                    <a:pt x="231" y="745"/>
                  </a:cubicBezTo>
                  <a:cubicBezTo>
                    <a:pt x="232" y="746"/>
                    <a:pt x="232" y="746"/>
                    <a:pt x="233" y="747"/>
                  </a:cubicBezTo>
                  <a:cubicBezTo>
                    <a:pt x="236" y="748"/>
                    <a:pt x="239" y="748"/>
                    <a:pt x="242" y="750"/>
                  </a:cubicBezTo>
                  <a:cubicBezTo>
                    <a:pt x="242" y="750"/>
                    <a:pt x="243" y="750"/>
                    <a:pt x="244" y="749"/>
                  </a:cubicBezTo>
                  <a:cubicBezTo>
                    <a:pt x="251" y="753"/>
                    <a:pt x="253" y="761"/>
                    <a:pt x="252" y="762"/>
                  </a:cubicBezTo>
                  <a:close/>
                  <a:moveTo>
                    <a:pt x="188" y="735"/>
                  </a:moveTo>
                  <a:cubicBezTo>
                    <a:pt x="191" y="738"/>
                    <a:pt x="194" y="740"/>
                    <a:pt x="195" y="742"/>
                  </a:cubicBezTo>
                  <a:cubicBezTo>
                    <a:pt x="196" y="743"/>
                    <a:pt x="200" y="748"/>
                    <a:pt x="202" y="755"/>
                  </a:cubicBezTo>
                  <a:cubicBezTo>
                    <a:pt x="203" y="757"/>
                    <a:pt x="204" y="758"/>
                    <a:pt x="203" y="761"/>
                  </a:cubicBezTo>
                  <a:cubicBezTo>
                    <a:pt x="199" y="758"/>
                    <a:pt x="199" y="757"/>
                    <a:pt x="197" y="752"/>
                  </a:cubicBezTo>
                  <a:cubicBezTo>
                    <a:pt x="197" y="750"/>
                    <a:pt x="196" y="748"/>
                    <a:pt x="193" y="744"/>
                  </a:cubicBezTo>
                  <a:cubicBezTo>
                    <a:pt x="192" y="742"/>
                    <a:pt x="188" y="738"/>
                    <a:pt x="188" y="735"/>
                  </a:cubicBezTo>
                  <a:close/>
                  <a:moveTo>
                    <a:pt x="261" y="821"/>
                  </a:moveTo>
                  <a:cubicBezTo>
                    <a:pt x="261" y="819"/>
                    <a:pt x="259" y="818"/>
                    <a:pt x="260" y="815"/>
                  </a:cubicBezTo>
                  <a:cubicBezTo>
                    <a:pt x="265" y="807"/>
                    <a:pt x="273" y="790"/>
                    <a:pt x="281" y="779"/>
                  </a:cubicBezTo>
                  <a:cubicBezTo>
                    <a:pt x="281" y="778"/>
                    <a:pt x="282" y="776"/>
                    <a:pt x="283" y="777"/>
                  </a:cubicBezTo>
                  <a:cubicBezTo>
                    <a:pt x="283" y="778"/>
                    <a:pt x="284" y="778"/>
                    <a:pt x="282" y="782"/>
                  </a:cubicBezTo>
                  <a:cubicBezTo>
                    <a:pt x="282" y="783"/>
                    <a:pt x="262" y="820"/>
                    <a:pt x="264" y="821"/>
                  </a:cubicBezTo>
                  <a:cubicBezTo>
                    <a:pt x="262" y="821"/>
                    <a:pt x="263" y="821"/>
                    <a:pt x="261" y="821"/>
                  </a:cubicBezTo>
                  <a:close/>
                  <a:moveTo>
                    <a:pt x="288" y="830"/>
                  </a:moveTo>
                  <a:cubicBezTo>
                    <a:pt x="288" y="830"/>
                    <a:pt x="287" y="830"/>
                    <a:pt x="287" y="830"/>
                  </a:cubicBezTo>
                  <a:cubicBezTo>
                    <a:pt x="285" y="830"/>
                    <a:pt x="283" y="829"/>
                    <a:pt x="281" y="828"/>
                  </a:cubicBezTo>
                  <a:cubicBezTo>
                    <a:pt x="280" y="826"/>
                    <a:pt x="275" y="818"/>
                    <a:pt x="275" y="816"/>
                  </a:cubicBezTo>
                  <a:cubicBezTo>
                    <a:pt x="275" y="816"/>
                    <a:pt x="275" y="816"/>
                    <a:pt x="276" y="816"/>
                  </a:cubicBezTo>
                  <a:cubicBezTo>
                    <a:pt x="277" y="822"/>
                    <a:pt x="286" y="820"/>
                    <a:pt x="293" y="818"/>
                  </a:cubicBezTo>
                  <a:cubicBezTo>
                    <a:pt x="299" y="816"/>
                    <a:pt x="304" y="813"/>
                    <a:pt x="305" y="812"/>
                  </a:cubicBezTo>
                  <a:cubicBezTo>
                    <a:pt x="304" y="811"/>
                    <a:pt x="305" y="811"/>
                    <a:pt x="303" y="809"/>
                  </a:cubicBezTo>
                  <a:cubicBezTo>
                    <a:pt x="303" y="810"/>
                    <a:pt x="300" y="811"/>
                    <a:pt x="296" y="812"/>
                  </a:cubicBezTo>
                  <a:cubicBezTo>
                    <a:pt x="288" y="814"/>
                    <a:pt x="274" y="816"/>
                    <a:pt x="273" y="815"/>
                  </a:cubicBezTo>
                  <a:cubicBezTo>
                    <a:pt x="269" y="814"/>
                    <a:pt x="270" y="813"/>
                    <a:pt x="272" y="809"/>
                  </a:cubicBezTo>
                  <a:cubicBezTo>
                    <a:pt x="279" y="807"/>
                    <a:pt x="290" y="805"/>
                    <a:pt x="296" y="802"/>
                  </a:cubicBezTo>
                  <a:cubicBezTo>
                    <a:pt x="297" y="802"/>
                    <a:pt x="298" y="801"/>
                    <a:pt x="297" y="799"/>
                  </a:cubicBezTo>
                  <a:cubicBezTo>
                    <a:pt x="294" y="801"/>
                    <a:pt x="286" y="801"/>
                    <a:pt x="283" y="801"/>
                  </a:cubicBezTo>
                  <a:cubicBezTo>
                    <a:pt x="280" y="798"/>
                    <a:pt x="282" y="795"/>
                    <a:pt x="284" y="792"/>
                  </a:cubicBezTo>
                  <a:cubicBezTo>
                    <a:pt x="284" y="792"/>
                    <a:pt x="284" y="792"/>
                    <a:pt x="284" y="792"/>
                  </a:cubicBezTo>
                  <a:cubicBezTo>
                    <a:pt x="286" y="794"/>
                    <a:pt x="293" y="793"/>
                    <a:pt x="295" y="791"/>
                  </a:cubicBezTo>
                  <a:cubicBezTo>
                    <a:pt x="294" y="789"/>
                    <a:pt x="291" y="784"/>
                    <a:pt x="293" y="785"/>
                  </a:cubicBezTo>
                  <a:cubicBezTo>
                    <a:pt x="295" y="786"/>
                    <a:pt x="295" y="787"/>
                    <a:pt x="297" y="788"/>
                  </a:cubicBezTo>
                  <a:cubicBezTo>
                    <a:pt x="298" y="788"/>
                    <a:pt x="298" y="787"/>
                    <a:pt x="298" y="787"/>
                  </a:cubicBezTo>
                  <a:cubicBezTo>
                    <a:pt x="296" y="786"/>
                    <a:pt x="295" y="785"/>
                    <a:pt x="294" y="785"/>
                  </a:cubicBezTo>
                  <a:cubicBezTo>
                    <a:pt x="295" y="782"/>
                    <a:pt x="297" y="782"/>
                    <a:pt x="299" y="783"/>
                  </a:cubicBezTo>
                  <a:cubicBezTo>
                    <a:pt x="301" y="784"/>
                    <a:pt x="307" y="790"/>
                    <a:pt x="308" y="790"/>
                  </a:cubicBezTo>
                  <a:cubicBezTo>
                    <a:pt x="308" y="790"/>
                    <a:pt x="308" y="790"/>
                    <a:pt x="308" y="790"/>
                  </a:cubicBezTo>
                  <a:cubicBezTo>
                    <a:pt x="309" y="791"/>
                    <a:pt x="309" y="792"/>
                    <a:pt x="310" y="793"/>
                  </a:cubicBezTo>
                  <a:cubicBezTo>
                    <a:pt x="309" y="797"/>
                    <a:pt x="307" y="798"/>
                    <a:pt x="305" y="798"/>
                  </a:cubicBezTo>
                  <a:cubicBezTo>
                    <a:pt x="305" y="802"/>
                    <a:pt x="305" y="806"/>
                    <a:pt x="308" y="811"/>
                  </a:cubicBezTo>
                  <a:cubicBezTo>
                    <a:pt x="310" y="810"/>
                    <a:pt x="312" y="809"/>
                    <a:pt x="313" y="808"/>
                  </a:cubicBezTo>
                  <a:cubicBezTo>
                    <a:pt x="315" y="810"/>
                    <a:pt x="316" y="811"/>
                    <a:pt x="316" y="814"/>
                  </a:cubicBezTo>
                  <a:cubicBezTo>
                    <a:pt x="314" y="818"/>
                    <a:pt x="309" y="817"/>
                    <a:pt x="309" y="819"/>
                  </a:cubicBezTo>
                  <a:cubicBezTo>
                    <a:pt x="307" y="824"/>
                    <a:pt x="308" y="831"/>
                    <a:pt x="307" y="835"/>
                  </a:cubicBezTo>
                  <a:cubicBezTo>
                    <a:pt x="306" y="835"/>
                    <a:pt x="305" y="835"/>
                    <a:pt x="305" y="835"/>
                  </a:cubicBezTo>
                  <a:cubicBezTo>
                    <a:pt x="304" y="831"/>
                    <a:pt x="304" y="824"/>
                    <a:pt x="305" y="821"/>
                  </a:cubicBezTo>
                  <a:cubicBezTo>
                    <a:pt x="302" y="821"/>
                    <a:pt x="299" y="823"/>
                    <a:pt x="294" y="824"/>
                  </a:cubicBezTo>
                  <a:cubicBezTo>
                    <a:pt x="294" y="825"/>
                    <a:pt x="294" y="824"/>
                    <a:pt x="294" y="825"/>
                  </a:cubicBezTo>
                  <a:cubicBezTo>
                    <a:pt x="296" y="826"/>
                    <a:pt x="297" y="827"/>
                    <a:pt x="297" y="828"/>
                  </a:cubicBezTo>
                  <a:cubicBezTo>
                    <a:pt x="297" y="829"/>
                    <a:pt x="296" y="831"/>
                    <a:pt x="295" y="831"/>
                  </a:cubicBezTo>
                  <a:cubicBezTo>
                    <a:pt x="294" y="831"/>
                    <a:pt x="293" y="830"/>
                    <a:pt x="290" y="829"/>
                  </a:cubicBezTo>
                  <a:cubicBezTo>
                    <a:pt x="289" y="829"/>
                    <a:pt x="289" y="829"/>
                    <a:pt x="288" y="830"/>
                  </a:cubicBezTo>
                  <a:close/>
                  <a:moveTo>
                    <a:pt x="316" y="787"/>
                  </a:moveTo>
                  <a:cubicBezTo>
                    <a:pt x="316" y="785"/>
                    <a:pt x="319" y="786"/>
                    <a:pt x="320" y="787"/>
                  </a:cubicBezTo>
                  <a:cubicBezTo>
                    <a:pt x="322" y="788"/>
                    <a:pt x="324" y="789"/>
                    <a:pt x="326" y="794"/>
                  </a:cubicBezTo>
                  <a:cubicBezTo>
                    <a:pt x="325" y="796"/>
                    <a:pt x="325" y="797"/>
                    <a:pt x="324" y="798"/>
                  </a:cubicBezTo>
                  <a:cubicBezTo>
                    <a:pt x="323" y="799"/>
                    <a:pt x="318" y="798"/>
                    <a:pt x="318" y="795"/>
                  </a:cubicBezTo>
                  <a:cubicBezTo>
                    <a:pt x="317" y="793"/>
                    <a:pt x="316" y="788"/>
                    <a:pt x="316" y="787"/>
                  </a:cubicBezTo>
                  <a:close/>
                  <a:moveTo>
                    <a:pt x="340" y="802"/>
                  </a:moveTo>
                  <a:cubicBezTo>
                    <a:pt x="333" y="803"/>
                    <a:pt x="318" y="845"/>
                    <a:pt x="312" y="854"/>
                  </a:cubicBezTo>
                  <a:cubicBezTo>
                    <a:pt x="307" y="861"/>
                    <a:pt x="305" y="861"/>
                    <a:pt x="302" y="858"/>
                  </a:cubicBezTo>
                  <a:cubicBezTo>
                    <a:pt x="298" y="854"/>
                    <a:pt x="293" y="836"/>
                    <a:pt x="294" y="832"/>
                  </a:cubicBezTo>
                  <a:cubicBezTo>
                    <a:pt x="295" y="833"/>
                    <a:pt x="296" y="836"/>
                    <a:pt x="297" y="837"/>
                  </a:cubicBezTo>
                  <a:cubicBezTo>
                    <a:pt x="297" y="836"/>
                    <a:pt x="297" y="836"/>
                    <a:pt x="297" y="835"/>
                  </a:cubicBezTo>
                  <a:cubicBezTo>
                    <a:pt x="298" y="838"/>
                    <a:pt x="302" y="846"/>
                    <a:pt x="303" y="847"/>
                  </a:cubicBezTo>
                  <a:cubicBezTo>
                    <a:pt x="306" y="849"/>
                    <a:pt x="307" y="845"/>
                    <a:pt x="309" y="843"/>
                  </a:cubicBezTo>
                  <a:cubicBezTo>
                    <a:pt x="313" y="834"/>
                    <a:pt x="324" y="807"/>
                    <a:pt x="329" y="799"/>
                  </a:cubicBezTo>
                  <a:cubicBezTo>
                    <a:pt x="331" y="794"/>
                    <a:pt x="334" y="789"/>
                    <a:pt x="330" y="786"/>
                  </a:cubicBezTo>
                  <a:cubicBezTo>
                    <a:pt x="319" y="780"/>
                    <a:pt x="305" y="785"/>
                    <a:pt x="295" y="779"/>
                  </a:cubicBezTo>
                  <a:cubicBezTo>
                    <a:pt x="295" y="778"/>
                    <a:pt x="295" y="778"/>
                    <a:pt x="296" y="778"/>
                  </a:cubicBezTo>
                  <a:cubicBezTo>
                    <a:pt x="301" y="776"/>
                    <a:pt x="327" y="782"/>
                    <a:pt x="327" y="782"/>
                  </a:cubicBezTo>
                  <a:cubicBezTo>
                    <a:pt x="335" y="784"/>
                    <a:pt x="345" y="793"/>
                    <a:pt x="340" y="802"/>
                  </a:cubicBezTo>
                  <a:close/>
                  <a:moveTo>
                    <a:pt x="364" y="858"/>
                  </a:moveTo>
                  <a:cubicBezTo>
                    <a:pt x="364" y="858"/>
                    <a:pt x="362" y="859"/>
                    <a:pt x="362" y="860"/>
                  </a:cubicBezTo>
                  <a:cubicBezTo>
                    <a:pt x="362" y="860"/>
                    <a:pt x="361" y="861"/>
                    <a:pt x="360" y="861"/>
                  </a:cubicBezTo>
                  <a:cubicBezTo>
                    <a:pt x="360" y="861"/>
                    <a:pt x="357" y="862"/>
                    <a:pt x="355" y="861"/>
                  </a:cubicBezTo>
                  <a:cubicBezTo>
                    <a:pt x="355" y="861"/>
                    <a:pt x="354" y="860"/>
                    <a:pt x="353" y="860"/>
                  </a:cubicBezTo>
                  <a:cubicBezTo>
                    <a:pt x="353" y="860"/>
                    <a:pt x="351" y="859"/>
                    <a:pt x="350" y="859"/>
                  </a:cubicBezTo>
                  <a:cubicBezTo>
                    <a:pt x="350" y="859"/>
                    <a:pt x="349" y="859"/>
                    <a:pt x="351" y="858"/>
                  </a:cubicBezTo>
                  <a:cubicBezTo>
                    <a:pt x="351" y="858"/>
                    <a:pt x="351" y="858"/>
                    <a:pt x="353" y="858"/>
                  </a:cubicBezTo>
                  <a:cubicBezTo>
                    <a:pt x="353" y="858"/>
                    <a:pt x="353" y="858"/>
                    <a:pt x="354" y="857"/>
                  </a:cubicBezTo>
                  <a:cubicBezTo>
                    <a:pt x="354" y="857"/>
                    <a:pt x="354" y="857"/>
                    <a:pt x="354" y="857"/>
                  </a:cubicBezTo>
                  <a:cubicBezTo>
                    <a:pt x="354" y="857"/>
                    <a:pt x="355" y="858"/>
                    <a:pt x="356" y="856"/>
                  </a:cubicBezTo>
                  <a:cubicBezTo>
                    <a:pt x="356" y="856"/>
                    <a:pt x="356" y="855"/>
                    <a:pt x="357" y="855"/>
                  </a:cubicBezTo>
                  <a:cubicBezTo>
                    <a:pt x="357" y="855"/>
                    <a:pt x="361" y="853"/>
                    <a:pt x="370" y="848"/>
                  </a:cubicBezTo>
                  <a:cubicBezTo>
                    <a:pt x="370" y="848"/>
                    <a:pt x="378" y="843"/>
                    <a:pt x="384" y="837"/>
                  </a:cubicBezTo>
                  <a:cubicBezTo>
                    <a:pt x="384" y="837"/>
                    <a:pt x="388" y="834"/>
                    <a:pt x="392" y="831"/>
                  </a:cubicBezTo>
                  <a:cubicBezTo>
                    <a:pt x="392" y="831"/>
                    <a:pt x="405" y="820"/>
                    <a:pt x="408" y="817"/>
                  </a:cubicBezTo>
                  <a:cubicBezTo>
                    <a:pt x="408" y="817"/>
                    <a:pt x="398" y="813"/>
                    <a:pt x="400" y="808"/>
                  </a:cubicBezTo>
                  <a:cubicBezTo>
                    <a:pt x="400" y="808"/>
                    <a:pt x="400" y="806"/>
                    <a:pt x="401" y="808"/>
                  </a:cubicBezTo>
                  <a:cubicBezTo>
                    <a:pt x="401" y="808"/>
                    <a:pt x="405" y="812"/>
                    <a:pt x="412" y="810"/>
                  </a:cubicBezTo>
                  <a:cubicBezTo>
                    <a:pt x="412" y="810"/>
                    <a:pt x="416" y="810"/>
                    <a:pt x="420" y="807"/>
                  </a:cubicBezTo>
                  <a:cubicBezTo>
                    <a:pt x="420" y="807"/>
                    <a:pt x="424" y="807"/>
                    <a:pt x="426" y="815"/>
                  </a:cubicBezTo>
                  <a:cubicBezTo>
                    <a:pt x="426" y="815"/>
                    <a:pt x="427" y="819"/>
                    <a:pt x="424" y="818"/>
                  </a:cubicBezTo>
                  <a:cubicBezTo>
                    <a:pt x="424" y="818"/>
                    <a:pt x="421" y="818"/>
                    <a:pt x="419" y="819"/>
                  </a:cubicBezTo>
                  <a:cubicBezTo>
                    <a:pt x="418" y="819"/>
                    <a:pt x="417" y="819"/>
                    <a:pt x="416" y="820"/>
                  </a:cubicBezTo>
                  <a:cubicBezTo>
                    <a:pt x="416" y="820"/>
                    <a:pt x="409" y="826"/>
                    <a:pt x="396" y="835"/>
                  </a:cubicBezTo>
                  <a:cubicBezTo>
                    <a:pt x="396" y="835"/>
                    <a:pt x="390" y="839"/>
                    <a:pt x="380" y="848"/>
                  </a:cubicBezTo>
                  <a:cubicBezTo>
                    <a:pt x="380" y="848"/>
                    <a:pt x="373" y="855"/>
                    <a:pt x="364" y="858"/>
                  </a:cubicBezTo>
                  <a:close/>
                  <a:moveTo>
                    <a:pt x="429" y="859"/>
                  </a:moveTo>
                  <a:cubicBezTo>
                    <a:pt x="429" y="859"/>
                    <a:pt x="429" y="860"/>
                    <a:pt x="429" y="861"/>
                  </a:cubicBezTo>
                  <a:cubicBezTo>
                    <a:pt x="429" y="861"/>
                    <a:pt x="429" y="863"/>
                    <a:pt x="427" y="862"/>
                  </a:cubicBezTo>
                  <a:cubicBezTo>
                    <a:pt x="427" y="862"/>
                    <a:pt x="420" y="864"/>
                    <a:pt x="418" y="866"/>
                  </a:cubicBezTo>
                  <a:cubicBezTo>
                    <a:pt x="418" y="866"/>
                    <a:pt x="415" y="870"/>
                    <a:pt x="415" y="872"/>
                  </a:cubicBezTo>
                  <a:cubicBezTo>
                    <a:pt x="415" y="872"/>
                    <a:pt x="415" y="875"/>
                    <a:pt x="412" y="875"/>
                  </a:cubicBezTo>
                  <a:cubicBezTo>
                    <a:pt x="412" y="875"/>
                    <a:pt x="411" y="876"/>
                    <a:pt x="409" y="875"/>
                  </a:cubicBezTo>
                  <a:cubicBezTo>
                    <a:pt x="409" y="875"/>
                    <a:pt x="406" y="873"/>
                    <a:pt x="403" y="876"/>
                  </a:cubicBezTo>
                  <a:cubicBezTo>
                    <a:pt x="403" y="876"/>
                    <a:pt x="403" y="877"/>
                    <a:pt x="402" y="875"/>
                  </a:cubicBezTo>
                  <a:cubicBezTo>
                    <a:pt x="402" y="875"/>
                    <a:pt x="402" y="874"/>
                    <a:pt x="400" y="874"/>
                  </a:cubicBezTo>
                  <a:cubicBezTo>
                    <a:pt x="400" y="874"/>
                    <a:pt x="400" y="873"/>
                    <a:pt x="400" y="872"/>
                  </a:cubicBezTo>
                  <a:cubicBezTo>
                    <a:pt x="400" y="872"/>
                    <a:pt x="400" y="870"/>
                    <a:pt x="398" y="869"/>
                  </a:cubicBezTo>
                  <a:cubicBezTo>
                    <a:pt x="398" y="869"/>
                    <a:pt x="397" y="869"/>
                    <a:pt x="396" y="867"/>
                  </a:cubicBezTo>
                  <a:cubicBezTo>
                    <a:pt x="396" y="867"/>
                    <a:pt x="395" y="861"/>
                    <a:pt x="394" y="858"/>
                  </a:cubicBezTo>
                  <a:cubicBezTo>
                    <a:pt x="394" y="858"/>
                    <a:pt x="393" y="855"/>
                    <a:pt x="390" y="854"/>
                  </a:cubicBezTo>
                  <a:cubicBezTo>
                    <a:pt x="390" y="854"/>
                    <a:pt x="386" y="848"/>
                    <a:pt x="388" y="848"/>
                  </a:cubicBezTo>
                  <a:cubicBezTo>
                    <a:pt x="388" y="848"/>
                    <a:pt x="393" y="848"/>
                    <a:pt x="395" y="854"/>
                  </a:cubicBezTo>
                  <a:cubicBezTo>
                    <a:pt x="395" y="854"/>
                    <a:pt x="395" y="856"/>
                    <a:pt x="396" y="858"/>
                  </a:cubicBezTo>
                  <a:cubicBezTo>
                    <a:pt x="396" y="858"/>
                    <a:pt x="396" y="860"/>
                    <a:pt x="399" y="866"/>
                  </a:cubicBezTo>
                  <a:cubicBezTo>
                    <a:pt x="399" y="866"/>
                    <a:pt x="399" y="867"/>
                    <a:pt x="400" y="865"/>
                  </a:cubicBezTo>
                  <a:cubicBezTo>
                    <a:pt x="401" y="863"/>
                    <a:pt x="401" y="863"/>
                    <a:pt x="401" y="863"/>
                  </a:cubicBezTo>
                  <a:cubicBezTo>
                    <a:pt x="401" y="863"/>
                    <a:pt x="402" y="861"/>
                    <a:pt x="403" y="862"/>
                  </a:cubicBezTo>
                  <a:cubicBezTo>
                    <a:pt x="403" y="862"/>
                    <a:pt x="404" y="863"/>
                    <a:pt x="404" y="862"/>
                  </a:cubicBezTo>
                  <a:cubicBezTo>
                    <a:pt x="404" y="862"/>
                    <a:pt x="407" y="861"/>
                    <a:pt x="409" y="858"/>
                  </a:cubicBezTo>
                  <a:cubicBezTo>
                    <a:pt x="409" y="858"/>
                    <a:pt x="412" y="856"/>
                    <a:pt x="411" y="855"/>
                  </a:cubicBezTo>
                  <a:cubicBezTo>
                    <a:pt x="411" y="855"/>
                    <a:pt x="408" y="852"/>
                    <a:pt x="407" y="850"/>
                  </a:cubicBezTo>
                  <a:cubicBezTo>
                    <a:pt x="407" y="850"/>
                    <a:pt x="405" y="849"/>
                    <a:pt x="406" y="848"/>
                  </a:cubicBezTo>
                  <a:cubicBezTo>
                    <a:pt x="406" y="848"/>
                    <a:pt x="407" y="848"/>
                    <a:pt x="410" y="849"/>
                  </a:cubicBezTo>
                  <a:cubicBezTo>
                    <a:pt x="410" y="849"/>
                    <a:pt x="416" y="850"/>
                    <a:pt x="418" y="848"/>
                  </a:cubicBezTo>
                  <a:cubicBezTo>
                    <a:pt x="418" y="848"/>
                    <a:pt x="419" y="846"/>
                    <a:pt x="420" y="847"/>
                  </a:cubicBezTo>
                  <a:cubicBezTo>
                    <a:pt x="420" y="847"/>
                    <a:pt x="423" y="850"/>
                    <a:pt x="424" y="850"/>
                  </a:cubicBezTo>
                  <a:cubicBezTo>
                    <a:pt x="424" y="850"/>
                    <a:pt x="430" y="852"/>
                    <a:pt x="429" y="859"/>
                  </a:cubicBezTo>
                  <a:close/>
                  <a:moveTo>
                    <a:pt x="485" y="876"/>
                  </a:moveTo>
                  <a:cubicBezTo>
                    <a:pt x="485" y="876"/>
                    <a:pt x="484" y="878"/>
                    <a:pt x="482" y="877"/>
                  </a:cubicBezTo>
                  <a:cubicBezTo>
                    <a:pt x="482" y="877"/>
                    <a:pt x="476" y="874"/>
                    <a:pt x="474" y="867"/>
                  </a:cubicBezTo>
                  <a:cubicBezTo>
                    <a:pt x="474" y="867"/>
                    <a:pt x="472" y="857"/>
                    <a:pt x="472" y="856"/>
                  </a:cubicBezTo>
                  <a:cubicBezTo>
                    <a:pt x="472" y="856"/>
                    <a:pt x="473" y="856"/>
                    <a:pt x="472" y="855"/>
                  </a:cubicBezTo>
                  <a:cubicBezTo>
                    <a:pt x="472" y="849"/>
                    <a:pt x="472" y="849"/>
                    <a:pt x="472" y="849"/>
                  </a:cubicBezTo>
                  <a:cubicBezTo>
                    <a:pt x="472" y="849"/>
                    <a:pt x="472" y="848"/>
                    <a:pt x="472" y="847"/>
                  </a:cubicBezTo>
                  <a:cubicBezTo>
                    <a:pt x="472" y="847"/>
                    <a:pt x="472" y="846"/>
                    <a:pt x="472" y="846"/>
                  </a:cubicBezTo>
                  <a:cubicBezTo>
                    <a:pt x="472" y="846"/>
                    <a:pt x="472" y="845"/>
                    <a:pt x="472" y="845"/>
                  </a:cubicBezTo>
                  <a:cubicBezTo>
                    <a:pt x="472" y="845"/>
                    <a:pt x="472" y="842"/>
                    <a:pt x="474" y="844"/>
                  </a:cubicBezTo>
                  <a:cubicBezTo>
                    <a:pt x="474" y="844"/>
                    <a:pt x="475" y="845"/>
                    <a:pt x="474" y="846"/>
                  </a:cubicBezTo>
                  <a:cubicBezTo>
                    <a:pt x="474" y="846"/>
                    <a:pt x="473" y="848"/>
                    <a:pt x="477" y="855"/>
                  </a:cubicBezTo>
                  <a:cubicBezTo>
                    <a:pt x="477" y="855"/>
                    <a:pt x="477" y="856"/>
                    <a:pt x="478" y="857"/>
                  </a:cubicBezTo>
                  <a:cubicBezTo>
                    <a:pt x="478" y="857"/>
                    <a:pt x="480" y="857"/>
                    <a:pt x="480" y="860"/>
                  </a:cubicBezTo>
                  <a:cubicBezTo>
                    <a:pt x="480" y="860"/>
                    <a:pt x="480" y="862"/>
                    <a:pt x="480" y="862"/>
                  </a:cubicBezTo>
                  <a:cubicBezTo>
                    <a:pt x="480" y="862"/>
                    <a:pt x="480" y="864"/>
                    <a:pt x="481" y="863"/>
                  </a:cubicBezTo>
                  <a:cubicBezTo>
                    <a:pt x="481" y="863"/>
                    <a:pt x="482" y="863"/>
                    <a:pt x="482" y="864"/>
                  </a:cubicBezTo>
                  <a:cubicBezTo>
                    <a:pt x="482" y="864"/>
                    <a:pt x="482" y="868"/>
                    <a:pt x="483" y="869"/>
                  </a:cubicBezTo>
                  <a:cubicBezTo>
                    <a:pt x="483" y="869"/>
                    <a:pt x="483" y="870"/>
                    <a:pt x="483" y="870"/>
                  </a:cubicBezTo>
                  <a:cubicBezTo>
                    <a:pt x="483" y="870"/>
                    <a:pt x="483" y="871"/>
                    <a:pt x="484" y="871"/>
                  </a:cubicBezTo>
                  <a:cubicBezTo>
                    <a:pt x="484" y="871"/>
                    <a:pt x="484" y="871"/>
                    <a:pt x="484" y="872"/>
                  </a:cubicBezTo>
                  <a:cubicBezTo>
                    <a:pt x="484" y="872"/>
                    <a:pt x="485" y="876"/>
                    <a:pt x="485" y="876"/>
                  </a:cubicBezTo>
                  <a:close/>
                  <a:moveTo>
                    <a:pt x="482" y="834"/>
                  </a:moveTo>
                  <a:cubicBezTo>
                    <a:pt x="482" y="834"/>
                    <a:pt x="480" y="833"/>
                    <a:pt x="480" y="833"/>
                  </a:cubicBezTo>
                  <a:cubicBezTo>
                    <a:pt x="480" y="833"/>
                    <a:pt x="479" y="833"/>
                    <a:pt x="477" y="833"/>
                  </a:cubicBezTo>
                  <a:cubicBezTo>
                    <a:pt x="477" y="833"/>
                    <a:pt x="476" y="833"/>
                    <a:pt x="476" y="832"/>
                  </a:cubicBezTo>
                  <a:cubicBezTo>
                    <a:pt x="476" y="832"/>
                    <a:pt x="479" y="827"/>
                    <a:pt x="478" y="823"/>
                  </a:cubicBezTo>
                  <a:cubicBezTo>
                    <a:pt x="478" y="823"/>
                    <a:pt x="477" y="822"/>
                    <a:pt x="478" y="821"/>
                  </a:cubicBezTo>
                  <a:cubicBezTo>
                    <a:pt x="478" y="821"/>
                    <a:pt x="479" y="820"/>
                    <a:pt x="480" y="821"/>
                  </a:cubicBezTo>
                  <a:cubicBezTo>
                    <a:pt x="480" y="821"/>
                    <a:pt x="484" y="829"/>
                    <a:pt x="485" y="832"/>
                  </a:cubicBezTo>
                  <a:cubicBezTo>
                    <a:pt x="485" y="832"/>
                    <a:pt x="485" y="835"/>
                    <a:pt x="482" y="834"/>
                  </a:cubicBezTo>
                  <a:close/>
                  <a:moveTo>
                    <a:pt x="540" y="839"/>
                  </a:moveTo>
                  <a:cubicBezTo>
                    <a:pt x="540" y="839"/>
                    <a:pt x="538" y="842"/>
                    <a:pt x="536" y="843"/>
                  </a:cubicBezTo>
                  <a:cubicBezTo>
                    <a:pt x="536" y="843"/>
                    <a:pt x="535" y="844"/>
                    <a:pt x="535" y="846"/>
                  </a:cubicBezTo>
                  <a:cubicBezTo>
                    <a:pt x="535" y="846"/>
                    <a:pt x="532" y="852"/>
                    <a:pt x="530" y="853"/>
                  </a:cubicBezTo>
                  <a:cubicBezTo>
                    <a:pt x="530" y="853"/>
                    <a:pt x="527" y="855"/>
                    <a:pt x="528" y="858"/>
                  </a:cubicBezTo>
                  <a:cubicBezTo>
                    <a:pt x="528" y="858"/>
                    <a:pt x="532" y="860"/>
                    <a:pt x="531" y="864"/>
                  </a:cubicBezTo>
                  <a:cubicBezTo>
                    <a:pt x="531" y="864"/>
                    <a:pt x="532" y="866"/>
                    <a:pt x="530" y="866"/>
                  </a:cubicBezTo>
                  <a:cubicBezTo>
                    <a:pt x="530" y="866"/>
                    <a:pt x="529" y="866"/>
                    <a:pt x="528" y="866"/>
                  </a:cubicBezTo>
                  <a:cubicBezTo>
                    <a:pt x="528" y="866"/>
                    <a:pt x="527" y="867"/>
                    <a:pt x="527" y="867"/>
                  </a:cubicBezTo>
                  <a:cubicBezTo>
                    <a:pt x="527" y="867"/>
                    <a:pt x="524" y="868"/>
                    <a:pt x="521" y="868"/>
                  </a:cubicBezTo>
                  <a:cubicBezTo>
                    <a:pt x="521" y="868"/>
                    <a:pt x="519" y="868"/>
                    <a:pt x="517" y="868"/>
                  </a:cubicBezTo>
                  <a:cubicBezTo>
                    <a:pt x="517" y="868"/>
                    <a:pt x="516" y="867"/>
                    <a:pt x="516" y="868"/>
                  </a:cubicBezTo>
                  <a:cubicBezTo>
                    <a:pt x="516" y="868"/>
                    <a:pt x="511" y="873"/>
                    <a:pt x="506" y="869"/>
                  </a:cubicBezTo>
                  <a:cubicBezTo>
                    <a:pt x="506" y="869"/>
                    <a:pt x="505" y="868"/>
                    <a:pt x="504" y="868"/>
                  </a:cubicBezTo>
                  <a:cubicBezTo>
                    <a:pt x="503" y="867"/>
                    <a:pt x="502" y="866"/>
                    <a:pt x="501" y="866"/>
                  </a:cubicBezTo>
                  <a:cubicBezTo>
                    <a:pt x="501" y="866"/>
                    <a:pt x="496" y="862"/>
                    <a:pt x="493" y="861"/>
                  </a:cubicBezTo>
                  <a:cubicBezTo>
                    <a:pt x="493" y="861"/>
                    <a:pt x="490" y="858"/>
                    <a:pt x="489" y="856"/>
                  </a:cubicBezTo>
                  <a:cubicBezTo>
                    <a:pt x="489" y="856"/>
                    <a:pt x="488" y="853"/>
                    <a:pt x="487" y="853"/>
                  </a:cubicBezTo>
                  <a:cubicBezTo>
                    <a:pt x="487" y="853"/>
                    <a:pt x="485" y="853"/>
                    <a:pt x="485" y="852"/>
                  </a:cubicBezTo>
                  <a:cubicBezTo>
                    <a:pt x="485" y="851"/>
                    <a:pt x="485" y="851"/>
                    <a:pt x="485" y="851"/>
                  </a:cubicBezTo>
                  <a:cubicBezTo>
                    <a:pt x="485" y="851"/>
                    <a:pt x="485" y="851"/>
                    <a:pt x="485" y="851"/>
                  </a:cubicBezTo>
                  <a:cubicBezTo>
                    <a:pt x="485" y="851"/>
                    <a:pt x="485" y="849"/>
                    <a:pt x="487" y="846"/>
                  </a:cubicBezTo>
                  <a:cubicBezTo>
                    <a:pt x="487" y="846"/>
                    <a:pt x="489" y="844"/>
                    <a:pt x="490" y="843"/>
                  </a:cubicBezTo>
                  <a:cubicBezTo>
                    <a:pt x="490" y="843"/>
                    <a:pt x="494" y="839"/>
                    <a:pt x="497" y="838"/>
                  </a:cubicBezTo>
                  <a:cubicBezTo>
                    <a:pt x="497" y="838"/>
                    <a:pt x="498" y="836"/>
                    <a:pt x="499" y="835"/>
                  </a:cubicBezTo>
                  <a:cubicBezTo>
                    <a:pt x="500" y="834"/>
                    <a:pt x="501" y="833"/>
                    <a:pt x="502" y="833"/>
                  </a:cubicBezTo>
                  <a:cubicBezTo>
                    <a:pt x="502" y="833"/>
                    <a:pt x="503" y="831"/>
                    <a:pt x="505" y="830"/>
                  </a:cubicBezTo>
                  <a:cubicBezTo>
                    <a:pt x="505" y="830"/>
                    <a:pt x="509" y="829"/>
                    <a:pt x="509" y="828"/>
                  </a:cubicBezTo>
                  <a:cubicBezTo>
                    <a:pt x="509" y="828"/>
                    <a:pt x="508" y="825"/>
                    <a:pt x="508" y="824"/>
                  </a:cubicBezTo>
                  <a:cubicBezTo>
                    <a:pt x="506" y="809"/>
                    <a:pt x="506" y="809"/>
                    <a:pt x="506" y="809"/>
                  </a:cubicBezTo>
                  <a:cubicBezTo>
                    <a:pt x="506" y="809"/>
                    <a:pt x="506" y="808"/>
                    <a:pt x="507" y="809"/>
                  </a:cubicBezTo>
                  <a:cubicBezTo>
                    <a:pt x="507" y="809"/>
                    <a:pt x="508" y="809"/>
                    <a:pt x="510" y="809"/>
                  </a:cubicBezTo>
                  <a:cubicBezTo>
                    <a:pt x="510" y="809"/>
                    <a:pt x="511" y="809"/>
                    <a:pt x="512" y="812"/>
                  </a:cubicBezTo>
                  <a:cubicBezTo>
                    <a:pt x="512" y="812"/>
                    <a:pt x="514" y="816"/>
                    <a:pt x="515" y="820"/>
                  </a:cubicBezTo>
                  <a:cubicBezTo>
                    <a:pt x="515" y="820"/>
                    <a:pt x="516" y="826"/>
                    <a:pt x="516" y="827"/>
                  </a:cubicBezTo>
                  <a:cubicBezTo>
                    <a:pt x="516" y="827"/>
                    <a:pt x="515" y="828"/>
                    <a:pt x="517" y="828"/>
                  </a:cubicBezTo>
                  <a:cubicBezTo>
                    <a:pt x="517" y="828"/>
                    <a:pt x="520" y="828"/>
                    <a:pt x="522" y="829"/>
                  </a:cubicBezTo>
                  <a:cubicBezTo>
                    <a:pt x="526" y="829"/>
                    <a:pt x="531" y="829"/>
                    <a:pt x="532" y="829"/>
                  </a:cubicBezTo>
                  <a:cubicBezTo>
                    <a:pt x="532" y="829"/>
                    <a:pt x="537" y="830"/>
                    <a:pt x="540" y="835"/>
                  </a:cubicBezTo>
                  <a:cubicBezTo>
                    <a:pt x="540" y="835"/>
                    <a:pt x="541" y="835"/>
                    <a:pt x="540" y="839"/>
                  </a:cubicBezTo>
                  <a:close/>
                  <a:moveTo>
                    <a:pt x="604" y="809"/>
                  </a:moveTo>
                  <a:cubicBezTo>
                    <a:pt x="604" y="809"/>
                    <a:pt x="603" y="810"/>
                    <a:pt x="603" y="811"/>
                  </a:cubicBezTo>
                  <a:cubicBezTo>
                    <a:pt x="603" y="811"/>
                    <a:pt x="602" y="815"/>
                    <a:pt x="602" y="816"/>
                  </a:cubicBezTo>
                  <a:cubicBezTo>
                    <a:pt x="602" y="816"/>
                    <a:pt x="602" y="819"/>
                    <a:pt x="601" y="821"/>
                  </a:cubicBezTo>
                  <a:cubicBezTo>
                    <a:pt x="601" y="821"/>
                    <a:pt x="597" y="826"/>
                    <a:pt x="601" y="831"/>
                  </a:cubicBezTo>
                  <a:cubicBezTo>
                    <a:pt x="601" y="831"/>
                    <a:pt x="604" y="834"/>
                    <a:pt x="601" y="837"/>
                  </a:cubicBezTo>
                  <a:cubicBezTo>
                    <a:pt x="601" y="837"/>
                    <a:pt x="599" y="837"/>
                    <a:pt x="598" y="840"/>
                  </a:cubicBezTo>
                  <a:cubicBezTo>
                    <a:pt x="598" y="840"/>
                    <a:pt x="598" y="842"/>
                    <a:pt x="598" y="842"/>
                  </a:cubicBezTo>
                  <a:cubicBezTo>
                    <a:pt x="598" y="842"/>
                    <a:pt x="598" y="844"/>
                    <a:pt x="598" y="845"/>
                  </a:cubicBezTo>
                  <a:cubicBezTo>
                    <a:pt x="598" y="845"/>
                    <a:pt x="597" y="847"/>
                    <a:pt x="595" y="848"/>
                  </a:cubicBezTo>
                  <a:cubicBezTo>
                    <a:pt x="595" y="848"/>
                    <a:pt x="592" y="850"/>
                    <a:pt x="592" y="851"/>
                  </a:cubicBezTo>
                  <a:cubicBezTo>
                    <a:pt x="592" y="851"/>
                    <a:pt x="590" y="853"/>
                    <a:pt x="590" y="853"/>
                  </a:cubicBezTo>
                  <a:cubicBezTo>
                    <a:pt x="590" y="853"/>
                    <a:pt x="589" y="853"/>
                    <a:pt x="589" y="854"/>
                  </a:cubicBezTo>
                  <a:cubicBezTo>
                    <a:pt x="589" y="854"/>
                    <a:pt x="588" y="856"/>
                    <a:pt x="585" y="857"/>
                  </a:cubicBezTo>
                  <a:cubicBezTo>
                    <a:pt x="585" y="857"/>
                    <a:pt x="585" y="851"/>
                    <a:pt x="585" y="848"/>
                  </a:cubicBezTo>
                  <a:cubicBezTo>
                    <a:pt x="585" y="848"/>
                    <a:pt x="585" y="845"/>
                    <a:pt x="586" y="843"/>
                  </a:cubicBezTo>
                  <a:cubicBezTo>
                    <a:pt x="586" y="843"/>
                    <a:pt x="585" y="840"/>
                    <a:pt x="587" y="840"/>
                  </a:cubicBezTo>
                  <a:cubicBezTo>
                    <a:pt x="587" y="840"/>
                    <a:pt x="588" y="841"/>
                    <a:pt x="588" y="840"/>
                  </a:cubicBezTo>
                  <a:cubicBezTo>
                    <a:pt x="588" y="840"/>
                    <a:pt x="589" y="836"/>
                    <a:pt x="589" y="836"/>
                  </a:cubicBezTo>
                  <a:cubicBezTo>
                    <a:pt x="589" y="836"/>
                    <a:pt x="588" y="835"/>
                    <a:pt x="587" y="835"/>
                  </a:cubicBezTo>
                  <a:cubicBezTo>
                    <a:pt x="587" y="835"/>
                    <a:pt x="586" y="834"/>
                    <a:pt x="587" y="832"/>
                  </a:cubicBezTo>
                  <a:cubicBezTo>
                    <a:pt x="587" y="832"/>
                    <a:pt x="587" y="832"/>
                    <a:pt x="585" y="831"/>
                  </a:cubicBezTo>
                  <a:cubicBezTo>
                    <a:pt x="585" y="831"/>
                    <a:pt x="583" y="830"/>
                    <a:pt x="583" y="831"/>
                  </a:cubicBezTo>
                  <a:cubicBezTo>
                    <a:pt x="583" y="831"/>
                    <a:pt x="583" y="832"/>
                    <a:pt x="581" y="831"/>
                  </a:cubicBezTo>
                  <a:cubicBezTo>
                    <a:pt x="581" y="831"/>
                    <a:pt x="572" y="829"/>
                    <a:pt x="576" y="827"/>
                  </a:cubicBezTo>
                  <a:cubicBezTo>
                    <a:pt x="576" y="827"/>
                    <a:pt x="581" y="827"/>
                    <a:pt x="584" y="823"/>
                  </a:cubicBezTo>
                  <a:cubicBezTo>
                    <a:pt x="584" y="823"/>
                    <a:pt x="586" y="822"/>
                    <a:pt x="586" y="815"/>
                  </a:cubicBezTo>
                  <a:cubicBezTo>
                    <a:pt x="586" y="815"/>
                    <a:pt x="586" y="814"/>
                    <a:pt x="585" y="813"/>
                  </a:cubicBezTo>
                  <a:cubicBezTo>
                    <a:pt x="585" y="813"/>
                    <a:pt x="585" y="813"/>
                    <a:pt x="585" y="812"/>
                  </a:cubicBezTo>
                  <a:cubicBezTo>
                    <a:pt x="585" y="812"/>
                    <a:pt x="585" y="811"/>
                    <a:pt x="584" y="810"/>
                  </a:cubicBezTo>
                  <a:cubicBezTo>
                    <a:pt x="584" y="810"/>
                    <a:pt x="584" y="809"/>
                    <a:pt x="584" y="808"/>
                  </a:cubicBezTo>
                  <a:cubicBezTo>
                    <a:pt x="584" y="808"/>
                    <a:pt x="584" y="807"/>
                    <a:pt x="583" y="807"/>
                  </a:cubicBezTo>
                  <a:cubicBezTo>
                    <a:pt x="583" y="807"/>
                    <a:pt x="583" y="806"/>
                    <a:pt x="583" y="805"/>
                  </a:cubicBezTo>
                  <a:cubicBezTo>
                    <a:pt x="583" y="805"/>
                    <a:pt x="583" y="805"/>
                    <a:pt x="583" y="804"/>
                  </a:cubicBezTo>
                  <a:cubicBezTo>
                    <a:pt x="583" y="804"/>
                    <a:pt x="582" y="803"/>
                    <a:pt x="583" y="803"/>
                  </a:cubicBezTo>
                  <a:cubicBezTo>
                    <a:pt x="583" y="803"/>
                    <a:pt x="584" y="803"/>
                    <a:pt x="583" y="801"/>
                  </a:cubicBezTo>
                  <a:cubicBezTo>
                    <a:pt x="583" y="801"/>
                    <a:pt x="582" y="800"/>
                    <a:pt x="581" y="799"/>
                  </a:cubicBezTo>
                  <a:cubicBezTo>
                    <a:pt x="580" y="798"/>
                    <a:pt x="580" y="798"/>
                    <a:pt x="580" y="798"/>
                  </a:cubicBezTo>
                  <a:cubicBezTo>
                    <a:pt x="577" y="791"/>
                    <a:pt x="577" y="791"/>
                    <a:pt x="577" y="791"/>
                  </a:cubicBezTo>
                  <a:cubicBezTo>
                    <a:pt x="577" y="791"/>
                    <a:pt x="573" y="788"/>
                    <a:pt x="577" y="789"/>
                  </a:cubicBezTo>
                  <a:cubicBezTo>
                    <a:pt x="577" y="789"/>
                    <a:pt x="581" y="788"/>
                    <a:pt x="583" y="789"/>
                  </a:cubicBezTo>
                  <a:cubicBezTo>
                    <a:pt x="583" y="789"/>
                    <a:pt x="587" y="789"/>
                    <a:pt x="588" y="789"/>
                  </a:cubicBezTo>
                  <a:cubicBezTo>
                    <a:pt x="588" y="789"/>
                    <a:pt x="589" y="789"/>
                    <a:pt x="591" y="792"/>
                  </a:cubicBezTo>
                  <a:cubicBezTo>
                    <a:pt x="591" y="792"/>
                    <a:pt x="592" y="796"/>
                    <a:pt x="593" y="796"/>
                  </a:cubicBezTo>
                  <a:cubicBezTo>
                    <a:pt x="593" y="796"/>
                    <a:pt x="597" y="797"/>
                    <a:pt x="598" y="797"/>
                  </a:cubicBezTo>
                  <a:cubicBezTo>
                    <a:pt x="598" y="797"/>
                    <a:pt x="598" y="797"/>
                    <a:pt x="599" y="797"/>
                  </a:cubicBezTo>
                  <a:cubicBezTo>
                    <a:pt x="599" y="797"/>
                    <a:pt x="601" y="796"/>
                    <a:pt x="602" y="798"/>
                  </a:cubicBezTo>
                  <a:cubicBezTo>
                    <a:pt x="602" y="798"/>
                    <a:pt x="602" y="800"/>
                    <a:pt x="603" y="799"/>
                  </a:cubicBezTo>
                  <a:cubicBezTo>
                    <a:pt x="603" y="799"/>
                    <a:pt x="605" y="799"/>
                    <a:pt x="605" y="802"/>
                  </a:cubicBezTo>
                  <a:cubicBezTo>
                    <a:pt x="605" y="802"/>
                    <a:pt x="607" y="807"/>
                    <a:pt x="604" y="809"/>
                  </a:cubicBezTo>
                  <a:close/>
                  <a:moveTo>
                    <a:pt x="631" y="834"/>
                  </a:moveTo>
                  <a:cubicBezTo>
                    <a:pt x="631" y="834"/>
                    <a:pt x="630" y="838"/>
                    <a:pt x="627" y="838"/>
                  </a:cubicBezTo>
                  <a:cubicBezTo>
                    <a:pt x="627" y="838"/>
                    <a:pt x="625" y="839"/>
                    <a:pt x="624" y="839"/>
                  </a:cubicBezTo>
                  <a:cubicBezTo>
                    <a:pt x="624" y="839"/>
                    <a:pt x="622" y="839"/>
                    <a:pt x="621" y="838"/>
                  </a:cubicBezTo>
                  <a:cubicBezTo>
                    <a:pt x="621" y="838"/>
                    <a:pt x="620" y="838"/>
                    <a:pt x="619" y="839"/>
                  </a:cubicBezTo>
                  <a:cubicBezTo>
                    <a:pt x="619" y="839"/>
                    <a:pt x="619" y="839"/>
                    <a:pt x="617" y="837"/>
                  </a:cubicBezTo>
                  <a:cubicBezTo>
                    <a:pt x="617" y="837"/>
                    <a:pt x="616" y="836"/>
                    <a:pt x="616" y="834"/>
                  </a:cubicBezTo>
                  <a:cubicBezTo>
                    <a:pt x="616" y="834"/>
                    <a:pt x="616" y="832"/>
                    <a:pt x="614" y="829"/>
                  </a:cubicBezTo>
                  <a:cubicBezTo>
                    <a:pt x="614" y="829"/>
                    <a:pt x="613" y="825"/>
                    <a:pt x="615" y="825"/>
                  </a:cubicBezTo>
                  <a:cubicBezTo>
                    <a:pt x="615" y="825"/>
                    <a:pt x="617" y="825"/>
                    <a:pt x="618" y="825"/>
                  </a:cubicBezTo>
                  <a:cubicBezTo>
                    <a:pt x="618" y="825"/>
                    <a:pt x="621" y="825"/>
                    <a:pt x="625" y="826"/>
                  </a:cubicBezTo>
                  <a:cubicBezTo>
                    <a:pt x="625" y="826"/>
                    <a:pt x="628" y="828"/>
                    <a:pt x="629" y="828"/>
                  </a:cubicBezTo>
                  <a:cubicBezTo>
                    <a:pt x="629" y="828"/>
                    <a:pt x="631" y="828"/>
                    <a:pt x="631" y="831"/>
                  </a:cubicBezTo>
                  <a:cubicBezTo>
                    <a:pt x="631" y="831"/>
                    <a:pt x="631" y="832"/>
                    <a:pt x="631" y="833"/>
                  </a:cubicBezTo>
                  <a:cubicBezTo>
                    <a:pt x="631" y="833"/>
                    <a:pt x="631" y="834"/>
                    <a:pt x="631" y="834"/>
                  </a:cubicBezTo>
                  <a:close/>
                  <a:moveTo>
                    <a:pt x="667" y="773"/>
                  </a:moveTo>
                  <a:cubicBezTo>
                    <a:pt x="667" y="773"/>
                    <a:pt x="664" y="773"/>
                    <a:pt x="663" y="772"/>
                  </a:cubicBezTo>
                  <a:cubicBezTo>
                    <a:pt x="663" y="772"/>
                    <a:pt x="662" y="771"/>
                    <a:pt x="661" y="773"/>
                  </a:cubicBezTo>
                  <a:cubicBezTo>
                    <a:pt x="661" y="773"/>
                    <a:pt x="655" y="778"/>
                    <a:pt x="656" y="783"/>
                  </a:cubicBezTo>
                  <a:cubicBezTo>
                    <a:pt x="656" y="783"/>
                    <a:pt x="655" y="784"/>
                    <a:pt x="656" y="786"/>
                  </a:cubicBezTo>
                  <a:cubicBezTo>
                    <a:pt x="656" y="786"/>
                    <a:pt x="656" y="788"/>
                    <a:pt x="656" y="789"/>
                  </a:cubicBezTo>
                  <a:cubicBezTo>
                    <a:pt x="656" y="789"/>
                    <a:pt x="656" y="792"/>
                    <a:pt x="655" y="793"/>
                  </a:cubicBezTo>
                  <a:cubicBezTo>
                    <a:pt x="655" y="793"/>
                    <a:pt x="653" y="793"/>
                    <a:pt x="652" y="794"/>
                  </a:cubicBezTo>
                  <a:cubicBezTo>
                    <a:pt x="652" y="794"/>
                    <a:pt x="652" y="794"/>
                    <a:pt x="651" y="794"/>
                  </a:cubicBezTo>
                  <a:cubicBezTo>
                    <a:pt x="651" y="794"/>
                    <a:pt x="647" y="794"/>
                    <a:pt x="647" y="791"/>
                  </a:cubicBezTo>
                  <a:cubicBezTo>
                    <a:pt x="647" y="791"/>
                    <a:pt x="648" y="788"/>
                    <a:pt x="647" y="785"/>
                  </a:cubicBezTo>
                  <a:cubicBezTo>
                    <a:pt x="647" y="785"/>
                    <a:pt x="646" y="782"/>
                    <a:pt x="648" y="781"/>
                  </a:cubicBezTo>
                  <a:cubicBezTo>
                    <a:pt x="648" y="781"/>
                    <a:pt x="651" y="780"/>
                    <a:pt x="652" y="780"/>
                  </a:cubicBezTo>
                  <a:cubicBezTo>
                    <a:pt x="652" y="780"/>
                    <a:pt x="653" y="780"/>
                    <a:pt x="653" y="779"/>
                  </a:cubicBezTo>
                  <a:cubicBezTo>
                    <a:pt x="653" y="779"/>
                    <a:pt x="658" y="773"/>
                    <a:pt x="660" y="770"/>
                  </a:cubicBezTo>
                  <a:cubicBezTo>
                    <a:pt x="660" y="770"/>
                    <a:pt x="661" y="770"/>
                    <a:pt x="659" y="768"/>
                  </a:cubicBezTo>
                  <a:cubicBezTo>
                    <a:pt x="659" y="768"/>
                    <a:pt x="654" y="762"/>
                    <a:pt x="649" y="761"/>
                  </a:cubicBezTo>
                  <a:cubicBezTo>
                    <a:pt x="649" y="761"/>
                    <a:pt x="644" y="758"/>
                    <a:pt x="642" y="759"/>
                  </a:cubicBezTo>
                  <a:cubicBezTo>
                    <a:pt x="642" y="759"/>
                    <a:pt x="633" y="758"/>
                    <a:pt x="639" y="757"/>
                  </a:cubicBezTo>
                  <a:cubicBezTo>
                    <a:pt x="639" y="757"/>
                    <a:pt x="645" y="755"/>
                    <a:pt x="653" y="761"/>
                  </a:cubicBezTo>
                  <a:cubicBezTo>
                    <a:pt x="653" y="761"/>
                    <a:pt x="659" y="764"/>
                    <a:pt x="661" y="767"/>
                  </a:cubicBezTo>
                  <a:cubicBezTo>
                    <a:pt x="661" y="767"/>
                    <a:pt x="661" y="769"/>
                    <a:pt x="662" y="767"/>
                  </a:cubicBezTo>
                  <a:cubicBezTo>
                    <a:pt x="662" y="767"/>
                    <a:pt x="665" y="765"/>
                    <a:pt x="663" y="763"/>
                  </a:cubicBezTo>
                  <a:cubicBezTo>
                    <a:pt x="663" y="763"/>
                    <a:pt x="660" y="757"/>
                    <a:pt x="649" y="750"/>
                  </a:cubicBezTo>
                  <a:cubicBezTo>
                    <a:pt x="649" y="750"/>
                    <a:pt x="645" y="748"/>
                    <a:pt x="643" y="748"/>
                  </a:cubicBezTo>
                  <a:cubicBezTo>
                    <a:pt x="643" y="748"/>
                    <a:pt x="641" y="748"/>
                    <a:pt x="643" y="747"/>
                  </a:cubicBezTo>
                  <a:cubicBezTo>
                    <a:pt x="643" y="747"/>
                    <a:pt x="649" y="745"/>
                    <a:pt x="655" y="750"/>
                  </a:cubicBezTo>
                  <a:cubicBezTo>
                    <a:pt x="655" y="750"/>
                    <a:pt x="660" y="755"/>
                    <a:pt x="664" y="758"/>
                  </a:cubicBezTo>
                  <a:cubicBezTo>
                    <a:pt x="664" y="758"/>
                    <a:pt x="665" y="760"/>
                    <a:pt x="664" y="758"/>
                  </a:cubicBezTo>
                  <a:cubicBezTo>
                    <a:pt x="664" y="758"/>
                    <a:pt x="664" y="756"/>
                    <a:pt x="665" y="756"/>
                  </a:cubicBezTo>
                  <a:cubicBezTo>
                    <a:pt x="665" y="756"/>
                    <a:pt x="665" y="755"/>
                    <a:pt x="664" y="755"/>
                  </a:cubicBezTo>
                  <a:cubicBezTo>
                    <a:pt x="664" y="755"/>
                    <a:pt x="663" y="753"/>
                    <a:pt x="664" y="753"/>
                  </a:cubicBezTo>
                  <a:cubicBezTo>
                    <a:pt x="664" y="753"/>
                    <a:pt x="664" y="752"/>
                    <a:pt x="663" y="752"/>
                  </a:cubicBezTo>
                  <a:cubicBezTo>
                    <a:pt x="663" y="752"/>
                    <a:pt x="662" y="751"/>
                    <a:pt x="661" y="751"/>
                  </a:cubicBezTo>
                  <a:cubicBezTo>
                    <a:pt x="661" y="751"/>
                    <a:pt x="656" y="751"/>
                    <a:pt x="659" y="750"/>
                  </a:cubicBezTo>
                  <a:cubicBezTo>
                    <a:pt x="659" y="750"/>
                    <a:pt x="661" y="750"/>
                    <a:pt x="662" y="750"/>
                  </a:cubicBezTo>
                  <a:cubicBezTo>
                    <a:pt x="662" y="750"/>
                    <a:pt x="663" y="750"/>
                    <a:pt x="662" y="749"/>
                  </a:cubicBezTo>
                  <a:cubicBezTo>
                    <a:pt x="662" y="749"/>
                    <a:pt x="660" y="745"/>
                    <a:pt x="660" y="744"/>
                  </a:cubicBezTo>
                  <a:cubicBezTo>
                    <a:pt x="660" y="744"/>
                    <a:pt x="659" y="742"/>
                    <a:pt x="659" y="744"/>
                  </a:cubicBezTo>
                  <a:cubicBezTo>
                    <a:pt x="659" y="744"/>
                    <a:pt x="658" y="746"/>
                    <a:pt x="655" y="745"/>
                  </a:cubicBezTo>
                  <a:cubicBezTo>
                    <a:pt x="655" y="745"/>
                    <a:pt x="650" y="744"/>
                    <a:pt x="650" y="741"/>
                  </a:cubicBezTo>
                  <a:cubicBezTo>
                    <a:pt x="650" y="741"/>
                    <a:pt x="651" y="737"/>
                    <a:pt x="648" y="737"/>
                  </a:cubicBezTo>
                  <a:cubicBezTo>
                    <a:pt x="648" y="737"/>
                    <a:pt x="645" y="736"/>
                    <a:pt x="648" y="735"/>
                  </a:cubicBezTo>
                  <a:cubicBezTo>
                    <a:pt x="648" y="735"/>
                    <a:pt x="651" y="735"/>
                    <a:pt x="655" y="736"/>
                  </a:cubicBezTo>
                  <a:cubicBezTo>
                    <a:pt x="655" y="736"/>
                    <a:pt x="655" y="737"/>
                    <a:pt x="657" y="735"/>
                  </a:cubicBezTo>
                  <a:cubicBezTo>
                    <a:pt x="657" y="735"/>
                    <a:pt x="666" y="732"/>
                    <a:pt x="667" y="737"/>
                  </a:cubicBezTo>
                  <a:cubicBezTo>
                    <a:pt x="667" y="737"/>
                    <a:pt x="667" y="742"/>
                    <a:pt x="668" y="744"/>
                  </a:cubicBezTo>
                  <a:cubicBezTo>
                    <a:pt x="668" y="744"/>
                    <a:pt x="669" y="746"/>
                    <a:pt x="668" y="747"/>
                  </a:cubicBezTo>
                  <a:cubicBezTo>
                    <a:pt x="668" y="747"/>
                    <a:pt x="668" y="748"/>
                    <a:pt x="669" y="750"/>
                  </a:cubicBezTo>
                  <a:cubicBezTo>
                    <a:pt x="669" y="750"/>
                    <a:pt x="670" y="751"/>
                    <a:pt x="669" y="751"/>
                  </a:cubicBezTo>
                  <a:cubicBezTo>
                    <a:pt x="669" y="751"/>
                    <a:pt x="669" y="753"/>
                    <a:pt x="670" y="755"/>
                  </a:cubicBezTo>
                  <a:cubicBezTo>
                    <a:pt x="670" y="755"/>
                    <a:pt x="668" y="758"/>
                    <a:pt x="670" y="756"/>
                  </a:cubicBezTo>
                  <a:cubicBezTo>
                    <a:pt x="670" y="756"/>
                    <a:pt x="675" y="749"/>
                    <a:pt x="678" y="746"/>
                  </a:cubicBezTo>
                  <a:cubicBezTo>
                    <a:pt x="678" y="746"/>
                    <a:pt x="679" y="744"/>
                    <a:pt x="677" y="744"/>
                  </a:cubicBezTo>
                  <a:cubicBezTo>
                    <a:pt x="677" y="744"/>
                    <a:pt x="673" y="743"/>
                    <a:pt x="671" y="742"/>
                  </a:cubicBezTo>
                  <a:cubicBezTo>
                    <a:pt x="671" y="742"/>
                    <a:pt x="669" y="741"/>
                    <a:pt x="671" y="741"/>
                  </a:cubicBezTo>
                  <a:cubicBezTo>
                    <a:pt x="671" y="741"/>
                    <a:pt x="673" y="741"/>
                    <a:pt x="673" y="740"/>
                  </a:cubicBezTo>
                  <a:cubicBezTo>
                    <a:pt x="673" y="740"/>
                    <a:pt x="672" y="739"/>
                    <a:pt x="674" y="739"/>
                  </a:cubicBezTo>
                  <a:cubicBezTo>
                    <a:pt x="674" y="739"/>
                    <a:pt x="676" y="739"/>
                    <a:pt x="675" y="737"/>
                  </a:cubicBezTo>
                  <a:cubicBezTo>
                    <a:pt x="675" y="737"/>
                    <a:pt x="674" y="734"/>
                    <a:pt x="673" y="735"/>
                  </a:cubicBezTo>
                  <a:cubicBezTo>
                    <a:pt x="673" y="735"/>
                    <a:pt x="670" y="735"/>
                    <a:pt x="668" y="733"/>
                  </a:cubicBezTo>
                  <a:cubicBezTo>
                    <a:pt x="668" y="733"/>
                    <a:pt x="666" y="732"/>
                    <a:pt x="667" y="732"/>
                  </a:cubicBezTo>
                  <a:cubicBezTo>
                    <a:pt x="667" y="732"/>
                    <a:pt x="666" y="730"/>
                    <a:pt x="668" y="731"/>
                  </a:cubicBezTo>
                  <a:cubicBezTo>
                    <a:pt x="668" y="731"/>
                    <a:pt x="672" y="733"/>
                    <a:pt x="671" y="731"/>
                  </a:cubicBezTo>
                  <a:cubicBezTo>
                    <a:pt x="669" y="728"/>
                    <a:pt x="669" y="728"/>
                    <a:pt x="669" y="728"/>
                  </a:cubicBezTo>
                  <a:cubicBezTo>
                    <a:pt x="669" y="728"/>
                    <a:pt x="668" y="726"/>
                    <a:pt x="665" y="728"/>
                  </a:cubicBezTo>
                  <a:cubicBezTo>
                    <a:pt x="665" y="728"/>
                    <a:pt x="660" y="729"/>
                    <a:pt x="662" y="727"/>
                  </a:cubicBezTo>
                  <a:cubicBezTo>
                    <a:pt x="662" y="727"/>
                    <a:pt x="664" y="726"/>
                    <a:pt x="663" y="725"/>
                  </a:cubicBezTo>
                  <a:cubicBezTo>
                    <a:pt x="663" y="725"/>
                    <a:pt x="662" y="725"/>
                    <a:pt x="664" y="723"/>
                  </a:cubicBezTo>
                  <a:cubicBezTo>
                    <a:pt x="664" y="723"/>
                    <a:pt x="665" y="723"/>
                    <a:pt x="664" y="722"/>
                  </a:cubicBezTo>
                  <a:cubicBezTo>
                    <a:pt x="664" y="722"/>
                    <a:pt x="665" y="721"/>
                    <a:pt x="667" y="720"/>
                  </a:cubicBezTo>
                  <a:cubicBezTo>
                    <a:pt x="667" y="720"/>
                    <a:pt x="675" y="717"/>
                    <a:pt x="676" y="722"/>
                  </a:cubicBezTo>
                  <a:cubicBezTo>
                    <a:pt x="676" y="722"/>
                    <a:pt x="677" y="724"/>
                    <a:pt x="676" y="725"/>
                  </a:cubicBezTo>
                  <a:cubicBezTo>
                    <a:pt x="676" y="725"/>
                    <a:pt x="676" y="725"/>
                    <a:pt x="677" y="729"/>
                  </a:cubicBezTo>
                  <a:cubicBezTo>
                    <a:pt x="677" y="729"/>
                    <a:pt x="676" y="731"/>
                    <a:pt x="678" y="732"/>
                  </a:cubicBezTo>
                  <a:cubicBezTo>
                    <a:pt x="678" y="732"/>
                    <a:pt x="680" y="735"/>
                    <a:pt x="680" y="737"/>
                  </a:cubicBezTo>
                  <a:cubicBezTo>
                    <a:pt x="680" y="737"/>
                    <a:pt x="682" y="739"/>
                    <a:pt x="682" y="740"/>
                  </a:cubicBezTo>
                  <a:cubicBezTo>
                    <a:pt x="682" y="740"/>
                    <a:pt x="682" y="742"/>
                    <a:pt x="683" y="741"/>
                  </a:cubicBezTo>
                  <a:cubicBezTo>
                    <a:pt x="683" y="741"/>
                    <a:pt x="691" y="731"/>
                    <a:pt x="697" y="734"/>
                  </a:cubicBezTo>
                  <a:cubicBezTo>
                    <a:pt x="697" y="734"/>
                    <a:pt x="700" y="733"/>
                    <a:pt x="697" y="739"/>
                  </a:cubicBezTo>
                  <a:cubicBezTo>
                    <a:pt x="697" y="739"/>
                    <a:pt x="695" y="740"/>
                    <a:pt x="694" y="741"/>
                  </a:cubicBezTo>
                  <a:cubicBezTo>
                    <a:pt x="688" y="743"/>
                    <a:pt x="688" y="743"/>
                    <a:pt x="688" y="743"/>
                  </a:cubicBezTo>
                  <a:cubicBezTo>
                    <a:pt x="688" y="743"/>
                    <a:pt x="686" y="744"/>
                    <a:pt x="688" y="742"/>
                  </a:cubicBezTo>
                  <a:cubicBezTo>
                    <a:pt x="688" y="742"/>
                    <a:pt x="691" y="740"/>
                    <a:pt x="691" y="738"/>
                  </a:cubicBezTo>
                  <a:cubicBezTo>
                    <a:pt x="691" y="738"/>
                    <a:pt x="692" y="736"/>
                    <a:pt x="690" y="738"/>
                  </a:cubicBezTo>
                  <a:cubicBezTo>
                    <a:pt x="690" y="738"/>
                    <a:pt x="687" y="742"/>
                    <a:pt x="685" y="742"/>
                  </a:cubicBezTo>
                  <a:cubicBezTo>
                    <a:pt x="685" y="742"/>
                    <a:pt x="683" y="744"/>
                    <a:pt x="684" y="746"/>
                  </a:cubicBezTo>
                  <a:cubicBezTo>
                    <a:pt x="684" y="746"/>
                    <a:pt x="685" y="746"/>
                    <a:pt x="684" y="747"/>
                  </a:cubicBezTo>
                  <a:cubicBezTo>
                    <a:pt x="684" y="747"/>
                    <a:pt x="684" y="747"/>
                    <a:pt x="685" y="748"/>
                  </a:cubicBezTo>
                  <a:cubicBezTo>
                    <a:pt x="685" y="748"/>
                    <a:pt x="687" y="751"/>
                    <a:pt x="683" y="751"/>
                  </a:cubicBezTo>
                  <a:cubicBezTo>
                    <a:pt x="683" y="751"/>
                    <a:pt x="680" y="751"/>
                    <a:pt x="679" y="750"/>
                  </a:cubicBezTo>
                  <a:cubicBezTo>
                    <a:pt x="679" y="750"/>
                    <a:pt x="679" y="747"/>
                    <a:pt x="677" y="750"/>
                  </a:cubicBezTo>
                  <a:cubicBezTo>
                    <a:pt x="677" y="750"/>
                    <a:pt x="674" y="755"/>
                    <a:pt x="672" y="757"/>
                  </a:cubicBezTo>
                  <a:cubicBezTo>
                    <a:pt x="672" y="757"/>
                    <a:pt x="667" y="762"/>
                    <a:pt x="668" y="764"/>
                  </a:cubicBezTo>
                  <a:cubicBezTo>
                    <a:pt x="668" y="764"/>
                    <a:pt x="671" y="765"/>
                    <a:pt x="669" y="766"/>
                  </a:cubicBezTo>
                  <a:cubicBezTo>
                    <a:pt x="669" y="766"/>
                    <a:pt x="668" y="766"/>
                    <a:pt x="667" y="765"/>
                  </a:cubicBezTo>
                  <a:cubicBezTo>
                    <a:pt x="667" y="765"/>
                    <a:pt x="666" y="765"/>
                    <a:pt x="665" y="767"/>
                  </a:cubicBezTo>
                  <a:cubicBezTo>
                    <a:pt x="665" y="767"/>
                    <a:pt x="662" y="770"/>
                    <a:pt x="665" y="771"/>
                  </a:cubicBezTo>
                  <a:cubicBezTo>
                    <a:pt x="665" y="771"/>
                    <a:pt x="665" y="771"/>
                    <a:pt x="666" y="772"/>
                  </a:cubicBezTo>
                  <a:cubicBezTo>
                    <a:pt x="666" y="772"/>
                    <a:pt x="668" y="772"/>
                    <a:pt x="667" y="773"/>
                  </a:cubicBezTo>
                  <a:close/>
                  <a:moveTo>
                    <a:pt x="706" y="796"/>
                  </a:moveTo>
                  <a:cubicBezTo>
                    <a:pt x="706" y="796"/>
                    <a:pt x="705" y="797"/>
                    <a:pt x="705" y="800"/>
                  </a:cubicBezTo>
                  <a:cubicBezTo>
                    <a:pt x="705" y="800"/>
                    <a:pt x="705" y="800"/>
                    <a:pt x="704" y="801"/>
                  </a:cubicBezTo>
                  <a:cubicBezTo>
                    <a:pt x="695" y="808"/>
                    <a:pt x="695" y="808"/>
                    <a:pt x="695" y="808"/>
                  </a:cubicBezTo>
                  <a:cubicBezTo>
                    <a:pt x="695" y="808"/>
                    <a:pt x="694" y="807"/>
                    <a:pt x="693" y="809"/>
                  </a:cubicBezTo>
                  <a:cubicBezTo>
                    <a:pt x="693" y="809"/>
                    <a:pt x="692" y="809"/>
                    <a:pt x="692" y="808"/>
                  </a:cubicBezTo>
                  <a:cubicBezTo>
                    <a:pt x="692" y="808"/>
                    <a:pt x="692" y="808"/>
                    <a:pt x="691" y="809"/>
                  </a:cubicBezTo>
                  <a:cubicBezTo>
                    <a:pt x="691" y="809"/>
                    <a:pt x="690" y="808"/>
                    <a:pt x="689" y="809"/>
                  </a:cubicBezTo>
                  <a:cubicBezTo>
                    <a:pt x="683" y="810"/>
                    <a:pt x="683" y="810"/>
                    <a:pt x="683" y="810"/>
                  </a:cubicBezTo>
                  <a:cubicBezTo>
                    <a:pt x="683" y="810"/>
                    <a:pt x="681" y="811"/>
                    <a:pt x="684" y="809"/>
                  </a:cubicBezTo>
                  <a:cubicBezTo>
                    <a:pt x="684" y="809"/>
                    <a:pt x="691" y="807"/>
                    <a:pt x="688" y="807"/>
                  </a:cubicBezTo>
                  <a:cubicBezTo>
                    <a:pt x="688" y="807"/>
                    <a:pt x="685" y="807"/>
                    <a:pt x="687" y="806"/>
                  </a:cubicBezTo>
                  <a:cubicBezTo>
                    <a:pt x="687" y="806"/>
                    <a:pt x="694" y="801"/>
                    <a:pt x="697" y="796"/>
                  </a:cubicBezTo>
                  <a:cubicBezTo>
                    <a:pt x="697" y="796"/>
                    <a:pt x="703" y="786"/>
                    <a:pt x="695" y="779"/>
                  </a:cubicBezTo>
                  <a:cubicBezTo>
                    <a:pt x="695" y="779"/>
                    <a:pt x="691" y="780"/>
                    <a:pt x="687" y="784"/>
                  </a:cubicBezTo>
                  <a:cubicBezTo>
                    <a:pt x="687" y="784"/>
                    <a:pt x="685" y="790"/>
                    <a:pt x="683" y="790"/>
                  </a:cubicBezTo>
                  <a:cubicBezTo>
                    <a:pt x="683" y="790"/>
                    <a:pt x="677" y="790"/>
                    <a:pt x="675" y="787"/>
                  </a:cubicBezTo>
                  <a:cubicBezTo>
                    <a:pt x="675" y="787"/>
                    <a:pt x="672" y="786"/>
                    <a:pt x="674" y="786"/>
                  </a:cubicBezTo>
                  <a:cubicBezTo>
                    <a:pt x="674" y="786"/>
                    <a:pt x="675" y="787"/>
                    <a:pt x="677" y="784"/>
                  </a:cubicBezTo>
                  <a:cubicBezTo>
                    <a:pt x="677" y="784"/>
                    <a:pt x="680" y="783"/>
                    <a:pt x="680" y="782"/>
                  </a:cubicBezTo>
                  <a:cubicBezTo>
                    <a:pt x="680" y="782"/>
                    <a:pt x="682" y="779"/>
                    <a:pt x="685" y="777"/>
                  </a:cubicBezTo>
                  <a:cubicBezTo>
                    <a:pt x="685" y="777"/>
                    <a:pt x="687" y="775"/>
                    <a:pt x="688" y="774"/>
                  </a:cubicBezTo>
                  <a:cubicBezTo>
                    <a:pt x="688" y="774"/>
                    <a:pt x="688" y="772"/>
                    <a:pt x="686" y="772"/>
                  </a:cubicBezTo>
                  <a:cubicBezTo>
                    <a:pt x="686" y="772"/>
                    <a:pt x="682" y="777"/>
                    <a:pt x="679" y="769"/>
                  </a:cubicBezTo>
                  <a:cubicBezTo>
                    <a:pt x="679" y="769"/>
                    <a:pt x="679" y="761"/>
                    <a:pt x="677" y="764"/>
                  </a:cubicBezTo>
                  <a:cubicBezTo>
                    <a:pt x="677" y="764"/>
                    <a:pt x="676" y="769"/>
                    <a:pt x="672" y="770"/>
                  </a:cubicBezTo>
                  <a:cubicBezTo>
                    <a:pt x="672" y="770"/>
                    <a:pt x="670" y="771"/>
                    <a:pt x="668" y="770"/>
                  </a:cubicBezTo>
                  <a:cubicBezTo>
                    <a:pt x="668" y="770"/>
                    <a:pt x="666" y="769"/>
                    <a:pt x="668" y="769"/>
                  </a:cubicBezTo>
                  <a:cubicBezTo>
                    <a:pt x="668" y="769"/>
                    <a:pt x="671" y="768"/>
                    <a:pt x="673" y="764"/>
                  </a:cubicBezTo>
                  <a:cubicBezTo>
                    <a:pt x="673" y="764"/>
                    <a:pt x="676" y="761"/>
                    <a:pt x="675" y="759"/>
                  </a:cubicBezTo>
                  <a:cubicBezTo>
                    <a:pt x="675" y="759"/>
                    <a:pt x="675" y="758"/>
                    <a:pt x="678" y="757"/>
                  </a:cubicBezTo>
                  <a:cubicBezTo>
                    <a:pt x="678" y="757"/>
                    <a:pt x="684" y="752"/>
                    <a:pt x="687" y="755"/>
                  </a:cubicBezTo>
                  <a:cubicBezTo>
                    <a:pt x="687" y="755"/>
                    <a:pt x="689" y="757"/>
                    <a:pt x="687" y="760"/>
                  </a:cubicBezTo>
                  <a:cubicBezTo>
                    <a:pt x="687" y="760"/>
                    <a:pt x="686" y="763"/>
                    <a:pt x="689" y="765"/>
                  </a:cubicBezTo>
                  <a:cubicBezTo>
                    <a:pt x="689" y="765"/>
                    <a:pt x="693" y="768"/>
                    <a:pt x="694" y="766"/>
                  </a:cubicBezTo>
                  <a:cubicBezTo>
                    <a:pt x="694" y="766"/>
                    <a:pt x="699" y="762"/>
                    <a:pt x="701" y="763"/>
                  </a:cubicBezTo>
                  <a:cubicBezTo>
                    <a:pt x="701" y="763"/>
                    <a:pt x="705" y="764"/>
                    <a:pt x="705" y="766"/>
                  </a:cubicBezTo>
                  <a:cubicBezTo>
                    <a:pt x="705" y="766"/>
                    <a:pt x="704" y="768"/>
                    <a:pt x="703" y="769"/>
                  </a:cubicBezTo>
                  <a:cubicBezTo>
                    <a:pt x="703" y="769"/>
                    <a:pt x="703" y="770"/>
                    <a:pt x="702" y="771"/>
                  </a:cubicBezTo>
                  <a:cubicBezTo>
                    <a:pt x="702" y="771"/>
                    <a:pt x="699" y="772"/>
                    <a:pt x="701" y="775"/>
                  </a:cubicBezTo>
                  <a:cubicBezTo>
                    <a:pt x="706" y="782"/>
                    <a:pt x="706" y="782"/>
                    <a:pt x="706" y="782"/>
                  </a:cubicBezTo>
                  <a:cubicBezTo>
                    <a:pt x="706" y="782"/>
                    <a:pt x="708" y="789"/>
                    <a:pt x="707" y="793"/>
                  </a:cubicBezTo>
                  <a:cubicBezTo>
                    <a:pt x="707" y="794"/>
                    <a:pt x="706" y="796"/>
                    <a:pt x="706" y="796"/>
                  </a:cubicBezTo>
                  <a:close/>
                  <a:moveTo>
                    <a:pt x="451" y="788"/>
                  </a:moveTo>
                  <a:cubicBezTo>
                    <a:pt x="267" y="788"/>
                    <a:pt x="118" y="639"/>
                    <a:pt x="118" y="455"/>
                  </a:cubicBezTo>
                  <a:cubicBezTo>
                    <a:pt x="118" y="271"/>
                    <a:pt x="267" y="121"/>
                    <a:pt x="451" y="121"/>
                  </a:cubicBezTo>
                  <a:cubicBezTo>
                    <a:pt x="635" y="121"/>
                    <a:pt x="784" y="271"/>
                    <a:pt x="784" y="455"/>
                  </a:cubicBezTo>
                  <a:cubicBezTo>
                    <a:pt x="784" y="639"/>
                    <a:pt x="635" y="788"/>
                    <a:pt x="451" y="788"/>
                  </a:cubicBezTo>
                  <a:close/>
                  <a:moveTo>
                    <a:pt x="778" y="318"/>
                  </a:moveTo>
                  <a:cubicBezTo>
                    <a:pt x="775" y="310"/>
                    <a:pt x="775" y="303"/>
                    <a:pt x="777" y="296"/>
                  </a:cubicBezTo>
                  <a:cubicBezTo>
                    <a:pt x="779" y="290"/>
                    <a:pt x="784" y="285"/>
                    <a:pt x="792" y="282"/>
                  </a:cubicBezTo>
                  <a:cubicBezTo>
                    <a:pt x="797" y="280"/>
                    <a:pt x="801" y="279"/>
                    <a:pt x="805" y="279"/>
                  </a:cubicBezTo>
                  <a:cubicBezTo>
                    <a:pt x="808" y="280"/>
                    <a:pt x="811" y="280"/>
                    <a:pt x="814" y="282"/>
                  </a:cubicBezTo>
                  <a:cubicBezTo>
                    <a:pt x="817" y="283"/>
                    <a:pt x="819" y="285"/>
                    <a:pt x="821" y="287"/>
                  </a:cubicBezTo>
                  <a:cubicBezTo>
                    <a:pt x="824" y="289"/>
                    <a:pt x="826" y="293"/>
                    <a:pt x="828" y="297"/>
                  </a:cubicBezTo>
                  <a:cubicBezTo>
                    <a:pt x="831" y="305"/>
                    <a:pt x="831" y="312"/>
                    <a:pt x="829" y="318"/>
                  </a:cubicBezTo>
                  <a:cubicBezTo>
                    <a:pt x="826" y="325"/>
                    <a:pt x="821" y="330"/>
                    <a:pt x="813" y="333"/>
                  </a:cubicBezTo>
                  <a:cubicBezTo>
                    <a:pt x="806" y="336"/>
                    <a:pt x="799" y="336"/>
                    <a:pt x="792" y="334"/>
                  </a:cubicBezTo>
                  <a:cubicBezTo>
                    <a:pt x="786" y="331"/>
                    <a:pt x="781" y="325"/>
                    <a:pt x="778" y="318"/>
                  </a:cubicBezTo>
                  <a:close/>
                  <a:moveTo>
                    <a:pt x="841" y="337"/>
                  </a:moveTo>
                  <a:cubicBezTo>
                    <a:pt x="843" y="348"/>
                    <a:pt x="843" y="348"/>
                    <a:pt x="843" y="348"/>
                  </a:cubicBezTo>
                  <a:cubicBezTo>
                    <a:pt x="802" y="358"/>
                    <a:pt x="802" y="358"/>
                    <a:pt x="802" y="358"/>
                  </a:cubicBezTo>
                  <a:cubicBezTo>
                    <a:pt x="809" y="386"/>
                    <a:pt x="809" y="386"/>
                    <a:pt x="809" y="386"/>
                  </a:cubicBezTo>
                  <a:cubicBezTo>
                    <a:pt x="801" y="388"/>
                    <a:pt x="801" y="388"/>
                    <a:pt x="801" y="388"/>
                  </a:cubicBezTo>
                  <a:cubicBezTo>
                    <a:pt x="791" y="349"/>
                    <a:pt x="791" y="349"/>
                    <a:pt x="791" y="349"/>
                  </a:cubicBezTo>
                  <a:lnTo>
                    <a:pt x="841" y="337"/>
                  </a:lnTo>
                  <a:close/>
                  <a:moveTo>
                    <a:pt x="851" y="525"/>
                  </a:moveTo>
                  <a:cubicBezTo>
                    <a:pt x="815" y="528"/>
                    <a:pt x="815" y="528"/>
                    <a:pt x="815" y="528"/>
                  </a:cubicBezTo>
                  <a:cubicBezTo>
                    <a:pt x="847" y="545"/>
                    <a:pt x="847" y="545"/>
                    <a:pt x="847" y="545"/>
                  </a:cubicBezTo>
                  <a:cubicBezTo>
                    <a:pt x="844" y="562"/>
                    <a:pt x="844" y="562"/>
                    <a:pt x="844" y="562"/>
                  </a:cubicBezTo>
                  <a:cubicBezTo>
                    <a:pt x="793" y="552"/>
                    <a:pt x="793" y="552"/>
                    <a:pt x="793" y="552"/>
                  </a:cubicBezTo>
                  <a:cubicBezTo>
                    <a:pt x="795" y="541"/>
                    <a:pt x="795" y="541"/>
                    <a:pt x="795" y="541"/>
                  </a:cubicBezTo>
                  <a:cubicBezTo>
                    <a:pt x="835" y="549"/>
                    <a:pt x="835" y="549"/>
                    <a:pt x="835" y="549"/>
                  </a:cubicBezTo>
                  <a:cubicBezTo>
                    <a:pt x="798" y="530"/>
                    <a:pt x="798" y="530"/>
                    <a:pt x="798" y="530"/>
                  </a:cubicBezTo>
                  <a:cubicBezTo>
                    <a:pt x="800" y="519"/>
                    <a:pt x="800" y="519"/>
                    <a:pt x="800" y="519"/>
                  </a:cubicBezTo>
                  <a:cubicBezTo>
                    <a:pt x="842" y="517"/>
                    <a:pt x="842" y="517"/>
                    <a:pt x="842" y="517"/>
                  </a:cubicBezTo>
                  <a:cubicBezTo>
                    <a:pt x="802" y="508"/>
                    <a:pt x="802" y="508"/>
                    <a:pt x="802" y="508"/>
                  </a:cubicBezTo>
                  <a:cubicBezTo>
                    <a:pt x="804" y="498"/>
                    <a:pt x="804" y="498"/>
                    <a:pt x="804" y="498"/>
                  </a:cubicBezTo>
                  <a:cubicBezTo>
                    <a:pt x="855" y="508"/>
                    <a:pt x="855" y="508"/>
                    <a:pt x="855" y="508"/>
                  </a:cubicBezTo>
                  <a:lnTo>
                    <a:pt x="851" y="525"/>
                  </a:lnTo>
                  <a:close/>
                  <a:moveTo>
                    <a:pt x="815" y="474"/>
                  </a:moveTo>
                  <a:cubicBezTo>
                    <a:pt x="816" y="476"/>
                    <a:pt x="818" y="477"/>
                    <a:pt x="819" y="478"/>
                  </a:cubicBezTo>
                  <a:cubicBezTo>
                    <a:pt x="821" y="478"/>
                    <a:pt x="824" y="478"/>
                    <a:pt x="828" y="478"/>
                  </a:cubicBezTo>
                  <a:cubicBezTo>
                    <a:pt x="857" y="479"/>
                    <a:pt x="857" y="479"/>
                    <a:pt x="857" y="479"/>
                  </a:cubicBezTo>
                  <a:cubicBezTo>
                    <a:pt x="856" y="491"/>
                    <a:pt x="856" y="491"/>
                    <a:pt x="856" y="491"/>
                  </a:cubicBezTo>
                  <a:cubicBezTo>
                    <a:pt x="829" y="490"/>
                    <a:pt x="829" y="490"/>
                    <a:pt x="829" y="490"/>
                  </a:cubicBezTo>
                  <a:cubicBezTo>
                    <a:pt x="823" y="490"/>
                    <a:pt x="819" y="489"/>
                    <a:pt x="816" y="489"/>
                  </a:cubicBezTo>
                  <a:cubicBezTo>
                    <a:pt x="814" y="488"/>
                    <a:pt x="812" y="487"/>
                    <a:pt x="810" y="485"/>
                  </a:cubicBezTo>
                  <a:cubicBezTo>
                    <a:pt x="808" y="483"/>
                    <a:pt x="807" y="481"/>
                    <a:pt x="806" y="478"/>
                  </a:cubicBezTo>
                  <a:cubicBezTo>
                    <a:pt x="805" y="475"/>
                    <a:pt x="805" y="472"/>
                    <a:pt x="805" y="467"/>
                  </a:cubicBezTo>
                  <a:cubicBezTo>
                    <a:pt x="805" y="462"/>
                    <a:pt x="806" y="458"/>
                    <a:pt x="807" y="455"/>
                  </a:cubicBezTo>
                  <a:cubicBezTo>
                    <a:pt x="808" y="452"/>
                    <a:pt x="810" y="450"/>
                    <a:pt x="812" y="448"/>
                  </a:cubicBezTo>
                  <a:cubicBezTo>
                    <a:pt x="813" y="447"/>
                    <a:pt x="815" y="446"/>
                    <a:pt x="817" y="445"/>
                  </a:cubicBezTo>
                  <a:cubicBezTo>
                    <a:pt x="820" y="445"/>
                    <a:pt x="825" y="444"/>
                    <a:pt x="831" y="445"/>
                  </a:cubicBezTo>
                  <a:cubicBezTo>
                    <a:pt x="858" y="446"/>
                    <a:pt x="858" y="446"/>
                    <a:pt x="858" y="446"/>
                  </a:cubicBezTo>
                  <a:cubicBezTo>
                    <a:pt x="858" y="457"/>
                    <a:pt x="858" y="457"/>
                    <a:pt x="858" y="457"/>
                  </a:cubicBezTo>
                  <a:cubicBezTo>
                    <a:pt x="830" y="456"/>
                    <a:pt x="830" y="456"/>
                    <a:pt x="830" y="456"/>
                  </a:cubicBezTo>
                  <a:cubicBezTo>
                    <a:pt x="825" y="456"/>
                    <a:pt x="822" y="456"/>
                    <a:pt x="821" y="456"/>
                  </a:cubicBezTo>
                  <a:cubicBezTo>
                    <a:pt x="819" y="457"/>
                    <a:pt x="817" y="458"/>
                    <a:pt x="816" y="459"/>
                  </a:cubicBezTo>
                  <a:cubicBezTo>
                    <a:pt x="814" y="461"/>
                    <a:pt x="814" y="464"/>
                    <a:pt x="813" y="467"/>
                  </a:cubicBezTo>
                  <a:cubicBezTo>
                    <a:pt x="813" y="470"/>
                    <a:pt x="814" y="473"/>
                    <a:pt x="815"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8" name="Freeform 85"/>
            <p:cNvSpPr/>
            <p:nvPr/>
          </p:nvSpPr>
          <p:spPr bwMode="auto">
            <a:xfrm>
              <a:off x="1913" y="749"/>
              <a:ext cx="42" cy="40"/>
            </a:xfrm>
            <a:custGeom>
              <a:avLst/>
              <a:gdLst>
                <a:gd name="T0" fmla="*/ 13 w 22"/>
                <a:gd name="T1" fmla="*/ 20 h 21"/>
                <a:gd name="T2" fmla="*/ 18 w 22"/>
                <a:gd name="T3" fmla="*/ 20 h 21"/>
                <a:gd name="T4" fmla="*/ 21 w 22"/>
                <a:gd name="T5" fmla="*/ 18 h 21"/>
                <a:gd name="T6" fmla="*/ 22 w 22"/>
                <a:gd name="T7" fmla="*/ 13 h 21"/>
                <a:gd name="T8" fmla="*/ 20 w 22"/>
                <a:gd name="T9" fmla="*/ 8 h 21"/>
                <a:gd name="T10" fmla="*/ 13 w 22"/>
                <a:gd name="T11" fmla="*/ 3 h 21"/>
                <a:gd name="T12" fmla="*/ 9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5" y="21"/>
                    <a:pt x="16" y="21"/>
                    <a:pt x="18" y="20"/>
                  </a:cubicBezTo>
                  <a:cubicBezTo>
                    <a:pt x="19" y="20"/>
                    <a:pt x="20" y="19"/>
                    <a:pt x="21" y="18"/>
                  </a:cubicBezTo>
                  <a:cubicBezTo>
                    <a:pt x="22" y="16"/>
                    <a:pt x="22" y="14"/>
                    <a:pt x="22" y="13"/>
                  </a:cubicBezTo>
                  <a:cubicBezTo>
                    <a:pt x="22" y="11"/>
                    <a:pt x="21" y="10"/>
                    <a:pt x="20" y="8"/>
                  </a:cubicBezTo>
                  <a:cubicBezTo>
                    <a:pt x="19" y="7"/>
                    <a:pt x="16" y="6"/>
                    <a:pt x="13" y="3"/>
                  </a:cubicBezTo>
                  <a:cubicBezTo>
                    <a:pt x="9" y="0"/>
                    <a:pt x="9" y="0"/>
                    <a:pt x="9" y="0"/>
                  </a:cubicBezTo>
                  <a:cubicBezTo>
                    <a:pt x="0" y="12"/>
                    <a:pt x="0" y="12"/>
                    <a:pt x="0" y="12"/>
                  </a:cubicBezTo>
                  <a:cubicBezTo>
                    <a:pt x="5" y="16"/>
                    <a:pt x="5" y="16"/>
                    <a:pt x="5" y="16"/>
                  </a:cubicBezTo>
                  <a:cubicBezTo>
                    <a:pt x="9" y="18"/>
                    <a:pt x="12"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9" name="Freeform 86"/>
            <p:cNvSpPr/>
            <p:nvPr/>
          </p:nvSpPr>
          <p:spPr bwMode="auto">
            <a:xfrm>
              <a:off x="1636" y="2110"/>
              <a:ext cx="35" cy="54"/>
            </a:xfrm>
            <a:custGeom>
              <a:avLst/>
              <a:gdLst>
                <a:gd name="T0" fmla="*/ 4 w 18"/>
                <a:gd name="T1" fmla="*/ 3 h 28"/>
                <a:gd name="T2" fmla="*/ 6 w 18"/>
                <a:gd name="T3" fmla="*/ 6 h 28"/>
                <a:gd name="T4" fmla="*/ 7 w 18"/>
                <a:gd name="T5" fmla="*/ 9 h 28"/>
                <a:gd name="T6" fmla="*/ 7 w 18"/>
                <a:gd name="T7" fmla="*/ 12 h 28"/>
                <a:gd name="T8" fmla="*/ 6 w 18"/>
                <a:gd name="T9" fmla="*/ 13 h 28"/>
                <a:gd name="T10" fmla="*/ 3 w 18"/>
                <a:gd name="T11" fmla="*/ 19 h 28"/>
                <a:gd name="T12" fmla="*/ 3 w 18"/>
                <a:gd name="T13" fmla="*/ 25 h 28"/>
                <a:gd name="T14" fmla="*/ 8 w 18"/>
                <a:gd name="T15" fmla="*/ 22 h 28"/>
                <a:gd name="T16" fmla="*/ 10 w 18"/>
                <a:gd name="T17" fmla="*/ 21 h 28"/>
                <a:gd name="T18" fmla="*/ 11 w 18"/>
                <a:gd name="T19" fmla="*/ 19 h 28"/>
                <a:gd name="T20" fmla="*/ 15 w 18"/>
                <a:gd name="T21" fmla="*/ 13 h 28"/>
                <a:gd name="T22" fmla="*/ 18 w 18"/>
                <a:gd name="T23" fmla="*/ 7 h 28"/>
                <a:gd name="T24" fmla="*/ 18 w 18"/>
                <a:gd name="T25" fmla="*/ 4 h 28"/>
                <a:gd name="T26" fmla="*/ 12 w 18"/>
                <a:gd name="T27" fmla="*/ 1 h 28"/>
                <a:gd name="T28" fmla="*/ 8 w 18"/>
                <a:gd name="T29" fmla="*/ 0 h 28"/>
                <a:gd name="T30" fmla="*/ 4 w 18"/>
                <a:gd name="T31" fmla="*/ 0 h 28"/>
                <a:gd name="T32" fmla="*/ 4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4" y="3"/>
                  </a:moveTo>
                  <a:cubicBezTo>
                    <a:pt x="4" y="4"/>
                    <a:pt x="6" y="6"/>
                    <a:pt x="6" y="6"/>
                  </a:cubicBezTo>
                  <a:cubicBezTo>
                    <a:pt x="6" y="8"/>
                    <a:pt x="7" y="9"/>
                    <a:pt x="7" y="9"/>
                  </a:cubicBezTo>
                  <a:cubicBezTo>
                    <a:pt x="8" y="10"/>
                    <a:pt x="7" y="12"/>
                    <a:pt x="7" y="12"/>
                  </a:cubicBezTo>
                  <a:cubicBezTo>
                    <a:pt x="7" y="12"/>
                    <a:pt x="6" y="13"/>
                    <a:pt x="6" y="13"/>
                  </a:cubicBezTo>
                  <a:cubicBezTo>
                    <a:pt x="6" y="16"/>
                    <a:pt x="3" y="19"/>
                    <a:pt x="3" y="19"/>
                  </a:cubicBezTo>
                  <a:cubicBezTo>
                    <a:pt x="0" y="21"/>
                    <a:pt x="3" y="25"/>
                    <a:pt x="3" y="25"/>
                  </a:cubicBezTo>
                  <a:cubicBezTo>
                    <a:pt x="4" y="28"/>
                    <a:pt x="8" y="22"/>
                    <a:pt x="8" y="22"/>
                  </a:cubicBezTo>
                  <a:cubicBezTo>
                    <a:pt x="9" y="21"/>
                    <a:pt x="10" y="21"/>
                    <a:pt x="10" y="21"/>
                  </a:cubicBezTo>
                  <a:cubicBezTo>
                    <a:pt x="10" y="20"/>
                    <a:pt x="10" y="20"/>
                    <a:pt x="11" y="19"/>
                  </a:cubicBezTo>
                  <a:cubicBezTo>
                    <a:pt x="12" y="16"/>
                    <a:pt x="15" y="13"/>
                    <a:pt x="15" y="13"/>
                  </a:cubicBezTo>
                  <a:cubicBezTo>
                    <a:pt x="15" y="12"/>
                    <a:pt x="18" y="7"/>
                    <a:pt x="18" y="7"/>
                  </a:cubicBezTo>
                  <a:cubicBezTo>
                    <a:pt x="18" y="6"/>
                    <a:pt x="18" y="4"/>
                    <a:pt x="18" y="4"/>
                  </a:cubicBezTo>
                  <a:cubicBezTo>
                    <a:pt x="17" y="3"/>
                    <a:pt x="12" y="1"/>
                    <a:pt x="12" y="1"/>
                  </a:cubicBezTo>
                  <a:cubicBezTo>
                    <a:pt x="12" y="1"/>
                    <a:pt x="10" y="1"/>
                    <a:pt x="8" y="0"/>
                  </a:cubicBezTo>
                  <a:cubicBezTo>
                    <a:pt x="6" y="0"/>
                    <a:pt x="4" y="0"/>
                    <a:pt x="4" y="0"/>
                  </a:cubicBezTo>
                  <a:cubicBezTo>
                    <a:pt x="1" y="1"/>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30" name="Freeform 87"/>
            <p:cNvSpPr/>
            <p:nvPr/>
          </p:nvSpPr>
          <p:spPr bwMode="auto">
            <a:xfrm>
              <a:off x="2152" y="1076"/>
              <a:ext cx="68" cy="67"/>
            </a:xfrm>
            <a:custGeom>
              <a:avLst/>
              <a:gdLst>
                <a:gd name="T0" fmla="*/ 24 w 36"/>
                <a:gd name="T1" fmla="*/ 32 h 35"/>
                <a:gd name="T2" fmla="*/ 35 w 36"/>
                <a:gd name="T3" fmla="*/ 23 h 35"/>
                <a:gd name="T4" fmla="*/ 35 w 36"/>
                <a:gd name="T5" fmla="*/ 11 h 35"/>
                <a:gd name="T6" fmla="*/ 26 w 36"/>
                <a:gd name="T7" fmla="*/ 2 h 35"/>
                <a:gd name="T8" fmla="*/ 12 w 36"/>
                <a:gd name="T9" fmla="*/ 3 h 35"/>
                <a:gd name="T10" fmla="*/ 1 w 36"/>
                <a:gd name="T11" fmla="*/ 12 h 35"/>
                <a:gd name="T12" fmla="*/ 1 w 36"/>
                <a:gd name="T13" fmla="*/ 24 h 35"/>
                <a:gd name="T14" fmla="*/ 10 w 36"/>
                <a:gd name="T15" fmla="*/ 33 h 35"/>
                <a:gd name="T16" fmla="*/ 24 w 36"/>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4" y="32"/>
                  </a:moveTo>
                  <a:cubicBezTo>
                    <a:pt x="30" y="30"/>
                    <a:pt x="33" y="27"/>
                    <a:pt x="35" y="23"/>
                  </a:cubicBezTo>
                  <a:cubicBezTo>
                    <a:pt x="36" y="19"/>
                    <a:pt x="36" y="15"/>
                    <a:pt x="35" y="11"/>
                  </a:cubicBezTo>
                  <a:cubicBezTo>
                    <a:pt x="33" y="6"/>
                    <a:pt x="30" y="3"/>
                    <a:pt x="26" y="2"/>
                  </a:cubicBezTo>
                  <a:cubicBezTo>
                    <a:pt x="22" y="0"/>
                    <a:pt x="17" y="1"/>
                    <a:pt x="12" y="3"/>
                  </a:cubicBezTo>
                  <a:cubicBezTo>
                    <a:pt x="7" y="5"/>
                    <a:pt x="3" y="8"/>
                    <a:pt x="1" y="12"/>
                  </a:cubicBezTo>
                  <a:cubicBezTo>
                    <a:pt x="0" y="16"/>
                    <a:pt x="0" y="20"/>
                    <a:pt x="1" y="24"/>
                  </a:cubicBezTo>
                  <a:cubicBezTo>
                    <a:pt x="3" y="29"/>
                    <a:pt x="6" y="31"/>
                    <a:pt x="10" y="33"/>
                  </a:cubicBezTo>
                  <a:cubicBezTo>
                    <a:pt x="14" y="35"/>
                    <a:pt x="18" y="34"/>
                    <a:pt x="2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grpSp>
      <p:pic>
        <p:nvPicPr>
          <p:cNvPr id="8" name="图片 7"/>
          <p:cNvPicPr>
            <a:picLocks noChangeAspect="1"/>
          </p:cNvPicPr>
          <p:nvPr/>
        </p:nvPicPr>
        <p:blipFill rotWithShape="1">
          <a:blip r:embed="rId3"/>
          <a:srcRect r="68897"/>
          <a:stretch>
            <a:fillRect/>
          </a:stretch>
        </p:blipFill>
        <p:spPr>
          <a:xfrm>
            <a:off x="0" y="-326"/>
            <a:ext cx="2840929" cy="6761277"/>
          </a:xfrm>
          <a:prstGeom prst="rect">
            <a:avLst/>
          </a:prstGeom>
          <a:blipFill>
            <a:blip r:embed="rId4"/>
            <a:stretch>
              <a:fillRect/>
            </a:stretch>
          </a:blipFill>
        </p:spPr>
      </p:pic>
      <p:sp>
        <p:nvSpPr>
          <p:cNvPr id="41" name="文本框 40"/>
          <p:cNvSpPr txBox="1"/>
          <p:nvPr/>
        </p:nvSpPr>
        <p:spPr>
          <a:xfrm>
            <a:off x="3078267" y="1585534"/>
            <a:ext cx="7071463" cy="3485057"/>
          </a:xfrm>
          <a:prstGeom prst="rect">
            <a:avLst/>
          </a:prstGeom>
          <a:noFill/>
        </p:spPr>
        <p:txBody>
          <a:bodyPr wrap="square" rtlCol="0">
            <a:spAutoFit/>
          </a:bodyPr>
          <a:lstStyle/>
          <a:p>
            <a:pPr>
              <a:lnSpc>
                <a:spcPct val="130000"/>
              </a:lnSpc>
              <a:spcBef>
                <a:spcPts val="600"/>
              </a:spcBef>
            </a:pPr>
            <a:r>
              <a:rPr lang="en-US" altLang="zh-CN" sz="2400" kern="0" spc="300" dirty="0">
                <a:solidFill>
                  <a:schemeClr val="bg1"/>
                </a:solidFill>
                <a:latin typeface="+mn-ea"/>
                <a:cs typeface="+mn-ea"/>
                <a:sym typeface="+mn-lt"/>
              </a:rPr>
              <a:t>AI</a:t>
            </a:r>
            <a:r>
              <a:rPr lang="zh-CN" altLang="en-US" sz="2400" kern="0" spc="300" dirty="0">
                <a:solidFill>
                  <a:schemeClr val="bg1"/>
                </a:solidFill>
                <a:latin typeface="+mn-ea"/>
                <a:cs typeface="+mn-ea"/>
                <a:sym typeface="+mn-lt"/>
              </a:rPr>
              <a:t>赋能 </a:t>
            </a:r>
            <a:r>
              <a:rPr lang="en-US" altLang="zh-CN" sz="2400" kern="0" spc="300" dirty="0">
                <a:solidFill>
                  <a:schemeClr val="bg1"/>
                </a:solidFill>
                <a:latin typeface="+mn-ea"/>
                <a:cs typeface="+mn-ea"/>
                <a:sym typeface="+mn-lt"/>
              </a:rPr>
              <a:t>·</a:t>
            </a:r>
          </a:p>
          <a:p>
            <a:pPr>
              <a:lnSpc>
                <a:spcPct val="130000"/>
              </a:lnSpc>
              <a:spcBef>
                <a:spcPts val="600"/>
              </a:spcBef>
            </a:pPr>
            <a:r>
              <a:rPr lang="zh-CN" altLang="en-US" sz="2400" kern="0" spc="300" dirty="0">
                <a:solidFill>
                  <a:schemeClr val="bg1"/>
                </a:solidFill>
                <a:latin typeface="+mn-ea"/>
                <a:cs typeface="+mn-ea"/>
                <a:sym typeface="+mn-lt"/>
              </a:rPr>
              <a:t>自然语言交互式智能教学平台</a:t>
            </a:r>
            <a:endParaRPr lang="en-US" altLang="zh-CN" sz="2400" kern="0" spc="300" dirty="0">
              <a:solidFill>
                <a:schemeClr val="bg1"/>
              </a:solidFill>
              <a:latin typeface="+mn-ea"/>
              <a:cs typeface="+mn-ea"/>
              <a:sym typeface="+mn-lt"/>
            </a:endParaRPr>
          </a:p>
          <a:p>
            <a:pPr>
              <a:lnSpc>
                <a:spcPct val="130000"/>
              </a:lnSpc>
              <a:spcBef>
                <a:spcPts val="600"/>
              </a:spcBef>
            </a:pPr>
            <a:r>
              <a:rPr lang="en-US" altLang="zh-CN" sz="2800" kern="0" spc="300" dirty="0">
                <a:solidFill>
                  <a:schemeClr val="bg1"/>
                </a:solidFill>
                <a:latin typeface="+mn-ea"/>
                <a:cs typeface="+mn-ea"/>
                <a:sym typeface="+mn-lt"/>
              </a:rPr>
              <a:t>			</a:t>
            </a:r>
            <a:r>
              <a:rPr lang="en-US" altLang="zh-CN" sz="4800" kern="0" spc="300" dirty="0">
                <a:solidFill>
                  <a:schemeClr val="bg1"/>
                </a:solidFill>
                <a:latin typeface="+mn-ea"/>
                <a:cs typeface="+mn-ea"/>
                <a:sym typeface="+mn-lt"/>
              </a:rPr>
              <a:t>    </a:t>
            </a:r>
            <a:r>
              <a:rPr lang="zh-CN" altLang="en-US" sz="6000" kern="0" spc="300" dirty="0">
                <a:solidFill>
                  <a:schemeClr val="bg1"/>
                </a:solidFill>
                <a:latin typeface="+mn-ea"/>
                <a:cs typeface="+mn-ea"/>
                <a:sym typeface="+mn-lt"/>
              </a:rPr>
              <a:t>通慧智教</a:t>
            </a:r>
            <a:endParaRPr lang="en-US" altLang="zh-CN" sz="2800" kern="0" spc="300" dirty="0">
              <a:solidFill>
                <a:schemeClr val="bg1"/>
              </a:solidFill>
              <a:latin typeface="+mn-ea"/>
              <a:cs typeface="+mn-ea"/>
              <a:sym typeface="+mn-lt"/>
            </a:endParaRPr>
          </a:p>
          <a:p>
            <a:pPr>
              <a:lnSpc>
                <a:spcPct val="130000"/>
              </a:lnSpc>
              <a:spcBef>
                <a:spcPts val="600"/>
              </a:spcBef>
            </a:pPr>
            <a:r>
              <a:rPr lang="en-US" altLang="zh-CN" sz="3200" kern="0" spc="300" dirty="0">
                <a:solidFill>
                  <a:schemeClr val="bg1"/>
                </a:solidFill>
                <a:latin typeface="+mn-ea"/>
                <a:cs typeface="+mn-ea"/>
                <a:sym typeface="+mn-lt"/>
              </a:rPr>
              <a:t>	</a:t>
            </a:r>
            <a:br>
              <a:rPr lang="en-US" altLang="zh-CN" sz="2000" kern="0" spc="300" dirty="0">
                <a:solidFill>
                  <a:schemeClr val="bg1"/>
                </a:solidFill>
                <a:latin typeface="+mn-ea"/>
                <a:cs typeface="+mn-ea"/>
                <a:sym typeface="+mn-lt"/>
              </a:rPr>
            </a:br>
            <a:endParaRPr lang="zh-CN" altLang="en-US" sz="2000" kern="0" spc="300" dirty="0">
              <a:solidFill>
                <a:schemeClr val="bg1"/>
              </a:solidFill>
              <a:latin typeface="+mn-ea"/>
              <a:cs typeface="+mn-ea"/>
              <a:sym typeface="+mn-lt"/>
            </a:endParaRPr>
          </a:p>
        </p:txBody>
      </p:sp>
      <p:sp>
        <p:nvSpPr>
          <p:cNvPr id="301" name="矩形 300"/>
          <p:cNvSpPr/>
          <p:nvPr/>
        </p:nvSpPr>
        <p:spPr>
          <a:xfrm>
            <a:off x="77222" y="65315"/>
            <a:ext cx="12037555" cy="6727370"/>
          </a:xfrm>
          <a:prstGeom prst="rect">
            <a:avLst/>
          </a:prstGeom>
          <a:ln w="127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sp>
        <p:nvSpPr>
          <p:cNvPr id="34" name="文本框 33"/>
          <p:cNvSpPr txBox="1"/>
          <p:nvPr/>
        </p:nvSpPr>
        <p:spPr>
          <a:xfrm rot="10800000" flipV="1">
            <a:off x="546049" y="978449"/>
            <a:ext cx="2126678" cy="2068643"/>
          </a:xfrm>
          <a:prstGeom prst="rect">
            <a:avLst/>
          </a:prstGeom>
          <a:noFill/>
        </p:spPr>
        <p:txBody>
          <a:bodyPr wrap="square" rtlCol="0">
            <a:spAutoFit/>
          </a:bodyPr>
          <a:lstStyle/>
          <a:p>
            <a:pPr>
              <a:lnSpc>
                <a:spcPts val="4200"/>
              </a:lnSpc>
              <a:spcBef>
                <a:spcPts val="600"/>
              </a:spcBef>
            </a:pPr>
            <a:r>
              <a:rPr lang="en-US" altLang="zh-CN" sz="2000" kern="0" dirty="0">
                <a:solidFill>
                  <a:schemeClr val="bg1"/>
                </a:solidFill>
                <a:latin typeface="微软雅黑" panose="020B0503020204020204" pitchFamily="34" charset="-122"/>
                <a:ea typeface="微软雅黑" panose="020B0503020204020204" pitchFamily="34" charset="-122"/>
                <a:cs typeface="+mn-ea"/>
                <a:sym typeface="+mn-lt"/>
              </a:rPr>
              <a:t>2024</a:t>
            </a:r>
            <a:br>
              <a:rPr lang="en-US" altLang="zh-CN" sz="2000" kern="0" dirty="0">
                <a:solidFill>
                  <a:schemeClr val="bg1"/>
                </a:solidFill>
                <a:latin typeface="微软雅黑" panose="020B0503020204020204" pitchFamily="34" charset="-122"/>
                <a:ea typeface="微软雅黑" panose="020B0503020204020204" pitchFamily="34" charset="-122"/>
                <a:cs typeface="+mn-ea"/>
                <a:sym typeface="+mn-lt"/>
              </a:rPr>
            </a:b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中国大学生</a:t>
            </a:r>
            <a:endParaRPr lang="en-US" altLang="zh-CN"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200000"/>
              </a:lnSpc>
              <a:spcBef>
                <a:spcPts val="600"/>
              </a:spcBef>
            </a:pP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服务外包创新大赛</a:t>
            </a:r>
            <a:endParaRPr lang="en-US" altLang="zh-CN" sz="16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cxnSp>
        <p:nvCxnSpPr>
          <p:cNvPr id="33" name="直线连接符 13"/>
          <p:cNvCxnSpPr/>
          <p:nvPr/>
        </p:nvCxnSpPr>
        <p:spPr>
          <a:xfrm>
            <a:off x="599988" y="1000089"/>
            <a:ext cx="1026725" cy="2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62046" y="543159"/>
            <a:ext cx="2189166" cy="5674308"/>
          </a:xfrm>
          <a:prstGeom prst="rect">
            <a:avLst/>
          </a:prstGeom>
          <a:ln w="101600">
            <a:solidFill>
              <a:schemeClr val="bg1">
                <a:alpha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微软雅黑" panose="020B0503020204020204" pitchFamily="34" charset="-122"/>
              <a:ea typeface="微软雅黑" panose="020B0503020204020204" pitchFamily="34" charset="-122"/>
            </a:endParaRPr>
          </a:p>
        </p:txBody>
      </p:sp>
      <p:sp>
        <p:nvSpPr>
          <p:cNvPr id="32" name="矩形 31"/>
          <p:cNvSpPr/>
          <p:nvPr/>
        </p:nvSpPr>
        <p:spPr>
          <a:xfrm>
            <a:off x="77222" y="65315"/>
            <a:ext cx="2736915" cy="6727370"/>
          </a:xfrm>
          <a:prstGeom prst="rect">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36" name="直接连接符 35"/>
          <p:cNvCxnSpPr>
            <a:cxnSpLocks/>
          </p:cNvCxnSpPr>
          <p:nvPr/>
        </p:nvCxnSpPr>
        <p:spPr>
          <a:xfrm flipH="1">
            <a:off x="3193474" y="5226588"/>
            <a:ext cx="23156" cy="81136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文本占位符 37">
            <a:extLst>
              <a:ext uri="{FF2B5EF4-FFF2-40B4-BE49-F238E27FC236}">
                <a16:creationId xmlns:a16="http://schemas.microsoft.com/office/drawing/2014/main" id="{5FF21081-269F-E708-9D38-51182381F2DA}"/>
              </a:ext>
            </a:extLst>
          </p:cNvPr>
          <p:cNvSpPr>
            <a:spLocks noGrp="1"/>
          </p:cNvSpPr>
          <p:nvPr>
            <p:ph type="body" sz="quarter" idx="10"/>
          </p:nvPr>
        </p:nvSpPr>
        <p:spPr>
          <a:xfrm>
            <a:off x="2981552" y="371564"/>
            <a:ext cx="6758581" cy="1200329"/>
          </a:xfrm>
        </p:spPr>
        <p:txBody>
          <a:bodyPr/>
          <a:lstStyle/>
          <a:p>
            <a:r>
              <a:rPr lang="en-US" altLang="zh-CN" sz="6600" dirty="0"/>
              <a:t>AI Empowered </a:t>
            </a:r>
            <a:r>
              <a:rPr lang="en-US" altLang="zh-CN" dirty="0"/>
              <a:t>·</a:t>
            </a:r>
            <a:endParaRPr lang="zh-CN" altLang="en-US" dirty="0"/>
          </a:p>
        </p:txBody>
      </p:sp>
      <p:sp>
        <p:nvSpPr>
          <p:cNvPr id="40" name="文本框 39">
            <a:extLst>
              <a:ext uri="{FF2B5EF4-FFF2-40B4-BE49-F238E27FC236}">
                <a16:creationId xmlns:a16="http://schemas.microsoft.com/office/drawing/2014/main" id="{3C40CA35-B841-1E36-0A6F-3A004808EC7C}"/>
              </a:ext>
            </a:extLst>
          </p:cNvPr>
          <p:cNvSpPr txBox="1"/>
          <p:nvPr/>
        </p:nvSpPr>
        <p:spPr>
          <a:xfrm rot="10800000" flipV="1">
            <a:off x="521298" y="3027710"/>
            <a:ext cx="2126678" cy="868058"/>
          </a:xfrm>
          <a:prstGeom prst="rect">
            <a:avLst/>
          </a:prstGeom>
          <a:noFill/>
        </p:spPr>
        <p:txBody>
          <a:bodyPr wrap="square" rtlCol="0">
            <a:spAutoFit/>
          </a:bodyPr>
          <a:lstStyle/>
          <a:p>
            <a:pPr>
              <a:lnSpc>
                <a:spcPct val="130000"/>
              </a:lnSpc>
              <a:spcBef>
                <a:spcPts val="600"/>
              </a:spcBef>
            </a:pPr>
            <a:r>
              <a:rPr lang="en-US" altLang="zh-CN" sz="1400" kern="0" dirty="0">
                <a:solidFill>
                  <a:schemeClr val="bg1"/>
                </a:solidFill>
                <a:latin typeface="微软雅黑" panose="020B0503020204020204" pitchFamily="34" charset="-122"/>
                <a:ea typeface="微软雅黑" panose="020B0503020204020204" pitchFamily="34" charset="-122"/>
                <a:cs typeface="+mn-ea"/>
                <a:sym typeface="+mn-lt"/>
              </a:rPr>
              <a:t>A04</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赛题 </a:t>
            </a: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100" kern="0" dirty="0">
                <a:solidFill>
                  <a:schemeClr val="bg1"/>
                </a:solidFill>
                <a:latin typeface="微软雅黑" panose="020B0503020204020204" pitchFamily="34" charset="-122"/>
                <a:ea typeface="微软雅黑" panose="020B0503020204020204" pitchFamily="34" charset="-122"/>
                <a:cs typeface="+mn-ea"/>
                <a:sym typeface="+mn-lt"/>
              </a:rPr>
              <a:t>基于人工智能大模型技术的智慧教育应用产品设计</a:t>
            </a:r>
          </a:p>
        </p:txBody>
      </p:sp>
      <p:sp>
        <p:nvSpPr>
          <p:cNvPr id="44" name="文本框 43">
            <a:extLst>
              <a:ext uri="{FF2B5EF4-FFF2-40B4-BE49-F238E27FC236}">
                <a16:creationId xmlns:a16="http://schemas.microsoft.com/office/drawing/2014/main" id="{47275313-C3E7-1FA2-05AC-2469AA0AAA86}"/>
              </a:ext>
            </a:extLst>
          </p:cNvPr>
          <p:cNvSpPr txBox="1"/>
          <p:nvPr/>
        </p:nvSpPr>
        <p:spPr>
          <a:xfrm rot="10800000" flipV="1">
            <a:off x="3242811" y="5140224"/>
            <a:ext cx="2126678" cy="930511"/>
          </a:xfrm>
          <a:prstGeom prst="rect">
            <a:avLst/>
          </a:prstGeom>
          <a:noFill/>
        </p:spPr>
        <p:txBody>
          <a:bodyPr wrap="square" rtlCol="0">
            <a:spAutoFit/>
          </a:bodyPr>
          <a:lstStyle/>
          <a:p>
            <a:pPr>
              <a:lnSpc>
                <a:spcPct val="130000"/>
              </a:lnSpc>
              <a:spcBef>
                <a:spcPts val="600"/>
              </a:spcBef>
            </a:pPr>
            <a:r>
              <a:rPr lang="en-US" altLang="zh-CN" sz="2000" kern="0" dirty="0">
                <a:solidFill>
                  <a:schemeClr val="bg1"/>
                </a:solidFill>
                <a:latin typeface="微软雅黑" panose="020B0503020204020204" pitchFamily="34" charset="-122"/>
                <a:ea typeface="微软雅黑" panose="020B0503020204020204" pitchFamily="34" charset="-122"/>
                <a:cs typeface="+mn-ea"/>
                <a:sym typeface="+mn-lt"/>
              </a:rPr>
              <a:t>Powered </a:t>
            </a:r>
          </a:p>
          <a:p>
            <a:pPr>
              <a:lnSpc>
                <a:spcPct val="130000"/>
              </a:lnSpc>
              <a:spcBef>
                <a:spcPts val="600"/>
              </a:spcBef>
            </a:pPr>
            <a:r>
              <a:rPr lang="en-US" altLang="zh-CN" sz="2000" kern="0" dirty="0">
                <a:solidFill>
                  <a:schemeClr val="bg1"/>
                </a:solidFill>
                <a:latin typeface="微软雅黑" panose="020B0503020204020204" pitchFamily="34" charset="-122"/>
                <a:ea typeface="微软雅黑" panose="020B0503020204020204" pitchFamily="34" charset="-122"/>
                <a:cs typeface="+mn-ea"/>
                <a:sym typeface="+mn-lt"/>
              </a:rPr>
              <a:t>by</a:t>
            </a:r>
            <a:endParaRPr lang="zh-CN" altLang="en-US" sz="2000" kern="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50" name="图片 49">
            <a:extLst>
              <a:ext uri="{FF2B5EF4-FFF2-40B4-BE49-F238E27FC236}">
                <a16:creationId xmlns:a16="http://schemas.microsoft.com/office/drawing/2014/main" id="{9892C716-F714-63C1-DA01-CD45E7D03321}"/>
              </a:ext>
            </a:extLst>
          </p:cNvPr>
          <p:cNvPicPr>
            <a:picLocks noChangeAspect="1"/>
          </p:cNvPicPr>
          <p:nvPr/>
        </p:nvPicPr>
        <p:blipFill>
          <a:blip r:embed="rId5"/>
          <a:stretch>
            <a:fillRect/>
          </a:stretch>
        </p:blipFill>
        <p:spPr>
          <a:xfrm>
            <a:off x="5275278" y="5694467"/>
            <a:ext cx="366400" cy="366400"/>
          </a:xfrm>
          <a:prstGeom prst="rect">
            <a:avLst/>
          </a:prstGeom>
        </p:spPr>
      </p:pic>
      <p:sp>
        <p:nvSpPr>
          <p:cNvPr id="2" name="文本框 1">
            <a:extLst>
              <a:ext uri="{FF2B5EF4-FFF2-40B4-BE49-F238E27FC236}">
                <a16:creationId xmlns:a16="http://schemas.microsoft.com/office/drawing/2014/main" id="{882F4CA5-919A-420D-EA67-054770FE7F09}"/>
              </a:ext>
            </a:extLst>
          </p:cNvPr>
          <p:cNvSpPr txBox="1"/>
          <p:nvPr/>
        </p:nvSpPr>
        <p:spPr>
          <a:xfrm rot="10800000" flipV="1">
            <a:off x="3135065" y="3064331"/>
            <a:ext cx="3800414" cy="1652375"/>
          </a:xfrm>
          <a:prstGeom prst="rect">
            <a:avLst/>
          </a:prstGeom>
          <a:noFill/>
        </p:spPr>
        <p:txBody>
          <a:bodyPr wrap="square" rtlCol="0">
            <a:spAutoFit/>
          </a:bodyPr>
          <a:lstStyle/>
          <a:p>
            <a:pPr>
              <a:lnSpc>
                <a:spcPct val="130000"/>
              </a:lnSpc>
              <a:spcBef>
                <a:spcPts val="600"/>
              </a:spcBef>
            </a:pP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大语言模型可感知并操控平台</a:t>
            </a:r>
            <a:endParaRPr lang="en-US" altLang="zh-CN" sz="16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Unity</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驱动的虚拟教学助理</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 </a:t>
            </a:r>
          </a:p>
          <a:p>
            <a:pPr>
              <a:lnSpc>
                <a:spcPct val="130000"/>
              </a:lnSpc>
              <a:spcBef>
                <a:spcPts val="600"/>
              </a:spcBef>
            </a:pP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 VR</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沉浸式虚拟教学体验</a:t>
            </a:r>
            <a:endParaRPr lang="en-US" altLang="zh-CN" sz="16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千人千面的</a:t>
            </a:r>
            <a:r>
              <a:rPr lang="en-US" altLang="zh-CN" sz="1600" kern="0" dirty="0">
                <a:solidFill>
                  <a:schemeClr val="bg1"/>
                </a:solidFill>
                <a:latin typeface="微软雅黑" panose="020B0503020204020204" pitchFamily="34" charset="-122"/>
                <a:ea typeface="微软雅黑" panose="020B0503020204020204" pitchFamily="34" charset="-122"/>
                <a:cs typeface="+mn-ea"/>
                <a:sym typeface="+mn-lt"/>
              </a:rPr>
              <a:t>AIGC</a:t>
            </a:r>
            <a:r>
              <a:rPr lang="zh-CN" altLang="en-US" sz="1600" kern="0" dirty="0">
                <a:solidFill>
                  <a:schemeClr val="bg1"/>
                </a:solidFill>
                <a:latin typeface="微软雅黑" panose="020B0503020204020204" pitchFamily="34" charset="-122"/>
                <a:ea typeface="微软雅黑" panose="020B0503020204020204" pitchFamily="34" charset="-122"/>
                <a:cs typeface="+mn-ea"/>
                <a:sym typeface="+mn-lt"/>
              </a:rPr>
              <a:t>定制化教育</a:t>
            </a:r>
          </a:p>
        </p:txBody>
      </p:sp>
      <p:pic>
        <p:nvPicPr>
          <p:cNvPr id="31" name="图片 30">
            <a:extLst>
              <a:ext uri="{FF2B5EF4-FFF2-40B4-BE49-F238E27FC236}">
                <a16:creationId xmlns:a16="http://schemas.microsoft.com/office/drawing/2014/main" id="{FBEFAB6E-35DA-605E-152C-51341ED0CFFC}"/>
              </a:ext>
            </a:extLst>
          </p:cNvPr>
          <p:cNvPicPr>
            <a:picLocks noChangeAspect="1"/>
          </p:cNvPicPr>
          <p:nvPr/>
        </p:nvPicPr>
        <p:blipFill>
          <a:blip r:embed="rId6"/>
          <a:stretch>
            <a:fillRect/>
          </a:stretch>
        </p:blipFill>
        <p:spPr>
          <a:xfrm>
            <a:off x="3730571" y="5688020"/>
            <a:ext cx="1457727" cy="374461"/>
          </a:xfrm>
          <a:prstGeom prst="rect">
            <a:avLst/>
          </a:prstGeom>
        </p:spPr>
      </p:pic>
      <p:pic>
        <p:nvPicPr>
          <p:cNvPr id="37" name="图片 36">
            <a:extLst>
              <a:ext uri="{FF2B5EF4-FFF2-40B4-BE49-F238E27FC236}">
                <a16:creationId xmlns:a16="http://schemas.microsoft.com/office/drawing/2014/main" id="{18E444B9-0DFA-B19E-CE1A-AC1A2165F3B7}"/>
              </a:ext>
            </a:extLst>
          </p:cNvPr>
          <p:cNvPicPr>
            <a:picLocks noChangeAspect="1"/>
          </p:cNvPicPr>
          <p:nvPr/>
        </p:nvPicPr>
        <p:blipFill>
          <a:blip r:embed="rId7"/>
          <a:stretch>
            <a:fillRect/>
          </a:stretch>
        </p:blipFill>
        <p:spPr>
          <a:xfrm>
            <a:off x="5733491" y="5707104"/>
            <a:ext cx="909154" cy="330846"/>
          </a:xfrm>
          <a:prstGeom prst="rect">
            <a:avLst/>
          </a:prstGeom>
        </p:spPr>
      </p:pic>
      <p:cxnSp>
        <p:nvCxnSpPr>
          <p:cNvPr id="48" name="直线连接符 13"/>
          <p:cNvCxnSpPr/>
          <p:nvPr/>
        </p:nvCxnSpPr>
        <p:spPr>
          <a:xfrm>
            <a:off x="599988" y="2874390"/>
            <a:ext cx="15957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线连接符 13">
            <a:extLst>
              <a:ext uri="{FF2B5EF4-FFF2-40B4-BE49-F238E27FC236}">
                <a16:creationId xmlns:a16="http://schemas.microsoft.com/office/drawing/2014/main" id="{E87165A9-999E-D319-D490-AB387EB57B9E}"/>
              </a:ext>
            </a:extLst>
          </p:cNvPr>
          <p:cNvCxnSpPr/>
          <p:nvPr/>
        </p:nvCxnSpPr>
        <p:spPr>
          <a:xfrm>
            <a:off x="599988" y="4102176"/>
            <a:ext cx="15957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BD51EBA-D0C7-E1F8-E98A-A8760A18CBF0}"/>
              </a:ext>
            </a:extLst>
          </p:cNvPr>
          <p:cNvSpPr txBox="1"/>
          <p:nvPr/>
        </p:nvSpPr>
        <p:spPr>
          <a:xfrm rot="10800000" flipV="1">
            <a:off x="563374" y="4347288"/>
            <a:ext cx="2126678" cy="945002"/>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团队信息 </a:t>
            </a: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100" kern="0" dirty="0">
                <a:solidFill>
                  <a:schemeClr val="bg1"/>
                </a:solidFill>
                <a:latin typeface="微软雅黑" panose="020B0503020204020204" pitchFamily="34" charset="-122"/>
                <a:ea typeface="微软雅黑" panose="020B0503020204020204" pitchFamily="34" charset="-122"/>
                <a:cs typeface="+mn-ea"/>
                <a:sym typeface="+mn-lt"/>
              </a:rPr>
              <a:t>编号：</a:t>
            </a:r>
            <a:endParaRPr lang="en-US" altLang="zh-CN" sz="11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100" kern="0" dirty="0">
                <a:solidFill>
                  <a:schemeClr val="bg1"/>
                </a:solidFill>
                <a:latin typeface="微软雅黑" panose="020B0503020204020204" pitchFamily="34" charset="-122"/>
                <a:ea typeface="微软雅黑" panose="020B0503020204020204" pitchFamily="34" charset="-122"/>
                <a:cs typeface="+mn-ea"/>
                <a:sym typeface="+mn-lt"/>
              </a:rPr>
              <a:t>名称：</a:t>
            </a:r>
            <a:endParaRPr lang="en-US" altLang="zh-CN" sz="1100" kern="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AAD284F2-F530-0F0A-0CF3-019C6D4926F2}"/>
              </a:ext>
            </a:extLst>
          </p:cNvPr>
          <p:cNvPicPr>
            <a:picLocks noChangeAspect="1"/>
          </p:cNvPicPr>
          <p:nvPr/>
        </p:nvPicPr>
        <p:blipFill rotWithShape="1">
          <a:blip r:embed="rId8"/>
          <a:srcRect l="39727" t="33639" r="14203" b="48111"/>
          <a:stretch/>
        </p:blipFill>
        <p:spPr>
          <a:xfrm>
            <a:off x="10239681" y="114950"/>
            <a:ext cx="1875097" cy="742806"/>
          </a:xfrm>
          <a:prstGeom prst="rect">
            <a:avLst/>
          </a:prstGeom>
        </p:spPr>
      </p:pic>
      <p:pic>
        <p:nvPicPr>
          <p:cNvPr id="13" name="图片 12">
            <a:extLst>
              <a:ext uri="{FF2B5EF4-FFF2-40B4-BE49-F238E27FC236}">
                <a16:creationId xmlns:a16="http://schemas.microsoft.com/office/drawing/2014/main" id="{1011BCE6-50D4-DCE4-D3C5-D9B4188AD2D9}"/>
              </a:ext>
            </a:extLst>
          </p:cNvPr>
          <p:cNvPicPr>
            <a:picLocks noChangeAspect="1"/>
          </p:cNvPicPr>
          <p:nvPr/>
        </p:nvPicPr>
        <p:blipFill rotWithShape="1">
          <a:blip r:embed="rId9"/>
          <a:srcRect l="28973" t="21596" r="26821" b="22088"/>
          <a:stretch/>
        </p:blipFill>
        <p:spPr>
          <a:xfrm>
            <a:off x="9983679" y="2431594"/>
            <a:ext cx="1709193" cy="2177456"/>
          </a:xfrm>
          <a:prstGeom prst="rect">
            <a:avLst/>
          </a:prstGeom>
        </p:spPr>
      </p:pic>
    </p:spTree>
    <p:extLst>
      <p:ext uri="{BB962C8B-B14F-4D97-AF65-F5344CB8AC3E}">
        <p14:creationId xmlns:p14="http://schemas.microsoft.com/office/powerpoint/2010/main" val="322837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1CC536-F72E-F63E-5D88-AF60A37AE130}"/>
              </a:ext>
            </a:extLst>
          </p:cNvPr>
          <p:cNvPicPr>
            <a:picLocks noChangeAspect="1"/>
          </p:cNvPicPr>
          <p:nvPr/>
        </p:nvPicPr>
        <p:blipFill>
          <a:blip r:embed="rId3">
            <a:alphaModFix amt="10000"/>
          </a:blip>
          <a:stretch>
            <a:fillRect/>
          </a:stretch>
        </p:blipFill>
        <p:spPr>
          <a:xfrm>
            <a:off x="6147763" y="356750"/>
            <a:ext cx="5967014" cy="5967014"/>
          </a:xfrm>
          <a:prstGeom prst="rect">
            <a:avLst/>
          </a:prstGeom>
        </p:spPr>
      </p:pic>
      <p:sp>
        <p:nvSpPr>
          <p:cNvPr id="15" name="矩形 14"/>
          <p:cNvSpPr/>
          <p:nvPr/>
        </p:nvSpPr>
        <p:spPr>
          <a:xfrm>
            <a:off x="460044" y="1157929"/>
            <a:ext cx="4368053" cy="1926087"/>
          </a:xfrm>
          <a:prstGeom prst="rect">
            <a:avLst/>
          </a:prstGeom>
        </p:spPr>
        <p:txBody>
          <a:bodyPr wrap="square" lIns="121901" tIns="60951" rIns="121901" bIns="60951">
            <a:spAutoFit/>
          </a:bodyPr>
          <a:lstStyle/>
          <a:p>
            <a:pPr defTabSz="914400">
              <a:lnSpc>
                <a:spcPct val="130000"/>
              </a:lnSpc>
            </a:pPr>
            <a:r>
              <a:rPr lang="zh-CN" altLang="en-US" sz="2800" b="1" kern="0" dirty="0">
                <a:solidFill>
                  <a:schemeClr val="bg1"/>
                </a:solidFill>
              </a:rPr>
              <a:t>设计失败的传统教学平台</a:t>
            </a:r>
            <a:endParaRPr lang="en-US" altLang="zh-CN" sz="2800" b="1" kern="0" dirty="0">
              <a:solidFill>
                <a:schemeClr val="bg1"/>
              </a:solidFill>
            </a:endParaRPr>
          </a:p>
          <a:p>
            <a:pPr defTabSz="914400">
              <a:lnSpc>
                <a:spcPct val="150000"/>
              </a:lnSpc>
            </a:pPr>
            <a:r>
              <a:rPr lang="en-US" altLang="zh-CN" b="1" kern="0" dirty="0">
                <a:solidFill>
                  <a:schemeClr val="bg1"/>
                </a:solidFill>
              </a:rPr>
              <a:t>·</a:t>
            </a:r>
            <a:r>
              <a:rPr lang="en-US" altLang="zh-CN" sz="2000" b="1" kern="0" dirty="0">
                <a:solidFill>
                  <a:schemeClr val="bg1"/>
                </a:solidFill>
              </a:rPr>
              <a:t> </a:t>
            </a:r>
            <a:r>
              <a:rPr lang="zh-CN" altLang="en-US" b="1" kern="0" dirty="0">
                <a:solidFill>
                  <a:schemeClr val="bg1"/>
                </a:solidFill>
              </a:rPr>
              <a:t>错综复杂的导航路由</a:t>
            </a:r>
            <a:endParaRPr lang="en-US" altLang="zh-CN" b="1" kern="0" dirty="0">
              <a:solidFill>
                <a:schemeClr val="bg1"/>
              </a:solidFill>
            </a:endParaRPr>
          </a:p>
          <a:p>
            <a:pPr defTabSz="914400">
              <a:lnSpc>
                <a:spcPct val="150000"/>
              </a:lnSpc>
            </a:pPr>
            <a:r>
              <a:rPr lang="en-US" altLang="zh-CN" b="1" kern="0" dirty="0">
                <a:solidFill>
                  <a:schemeClr val="bg1"/>
                </a:solidFill>
              </a:rPr>
              <a:t>· </a:t>
            </a:r>
            <a:r>
              <a:rPr lang="zh-CN" altLang="en-US" b="1" kern="0" dirty="0">
                <a:solidFill>
                  <a:schemeClr val="bg1"/>
                </a:solidFill>
              </a:rPr>
              <a:t>繁琐困难的交互逻辑</a:t>
            </a:r>
            <a:endParaRPr lang="en-US" altLang="zh-CN" b="1" kern="0" dirty="0">
              <a:solidFill>
                <a:schemeClr val="bg1"/>
              </a:solidFill>
            </a:endParaRPr>
          </a:p>
          <a:p>
            <a:pPr defTabSz="914400">
              <a:lnSpc>
                <a:spcPct val="150000"/>
              </a:lnSpc>
            </a:pPr>
            <a:r>
              <a:rPr lang="en-US" altLang="zh-CN" b="1" kern="0" dirty="0">
                <a:solidFill>
                  <a:schemeClr val="bg1"/>
                </a:solidFill>
              </a:rPr>
              <a:t>· </a:t>
            </a:r>
            <a:r>
              <a:rPr lang="zh-CN" altLang="en-US" b="1" kern="0" dirty="0">
                <a:solidFill>
                  <a:schemeClr val="bg1"/>
                </a:solidFill>
              </a:rPr>
              <a:t>数量众多的功能按钮 </a:t>
            </a:r>
            <a:endParaRPr lang="en-US" altLang="zh-CN" b="1" kern="0" dirty="0">
              <a:solidFill>
                <a:schemeClr val="bg1"/>
              </a:solidFill>
            </a:endParaRPr>
          </a:p>
        </p:txBody>
      </p:sp>
      <p:sp>
        <p:nvSpPr>
          <p:cNvPr id="19" name="文本占位符 18"/>
          <p:cNvSpPr>
            <a:spLocks noGrp="1"/>
          </p:cNvSpPr>
          <p:nvPr>
            <p:ph type="body" sz="quarter" idx="11"/>
          </p:nvPr>
        </p:nvSpPr>
        <p:spPr/>
        <p:txBody>
          <a:bodyPr/>
          <a:lstStyle/>
          <a:p>
            <a:r>
              <a:rPr lang="en-US" altLang="zh-CN" dirty="0"/>
              <a:t>01</a:t>
            </a:r>
            <a:endParaRPr lang="zh-CN" altLang="en-US" dirty="0"/>
          </a:p>
        </p:txBody>
      </p:sp>
      <p:cxnSp>
        <p:nvCxnSpPr>
          <p:cNvPr id="45" name="直接连接符 44"/>
          <p:cNvCxnSpPr>
            <a:cxnSpLocks/>
          </p:cNvCxnSpPr>
          <p:nvPr/>
        </p:nvCxnSpPr>
        <p:spPr>
          <a:xfrm>
            <a:off x="4729935" y="1288872"/>
            <a:ext cx="0" cy="179514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a:extLst>
              <a:ext uri="{FF2B5EF4-FFF2-40B4-BE49-F238E27FC236}">
                <a16:creationId xmlns:a16="http://schemas.microsoft.com/office/drawing/2014/main" id="{7E33BA17-CB7A-6879-F832-B2B3F4F4E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54"/>
          <a:stretch/>
        </p:blipFill>
        <p:spPr bwMode="auto">
          <a:xfrm>
            <a:off x="5084953" y="795956"/>
            <a:ext cx="6490366" cy="4270503"/>
          </a:xfrm>
          <a:prstGeom prst="rect">
            <a:avLst/>
          </a:prstGeom>
          <a:noFill/>
          <a:ln w="63500">
            <a:solidFill>
              <a:schemeClr val="accent1"/>
            </a:solidFill>
          </a:ln>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E14CFE3D-5ADD-152E-8930-00B2D0137A79}"/>
              </a:ext>
            </a:extLst>
          </p:cNvPr>
          <p:cNvSpPr txBox="1"/>
          <p:nvPr/>
        </p:nvSpPr>
        <p:spPr>
          <a:xfrm>
            <a:off x="570918" y="3388620"/>
            <a:ext cx="4566798" cy="1077200"/>
          </a:xfrm>
          <a:prstGeom prst="rect">
            <a:avLst/>
          </a:prstGeom>
          <a:noFill/>
        </p:spPr>
        <p:txBody>
          <a:bodyPr wrap="square" lIns="121901" tIns="60951" rIns="121901" bIns="60951" rtlCol="0">
            <a:spAutoFit/>
          </a:bodyPr>
          <a:lstStyle/>
          <a:p>
            <a:pPr defTabSz="1219200">
              <a:defRPr/>
            </a:pPr>
            <a:r>
              <a:rPr lang="zh-CN" altLang="en-US" sz="2000" b="1" kern="0" dirty="0">
                <a:solidFill>
                  <a:schemeClr val="accent1"/>
                </a:solidFill>
              </a:rPr>
              <a:t>传统的人机交互模式</a:t>
            </a:r>
          </a:p>
          <a:p>
            <a:pPr defTabSz="1219200">
              <a:defRPr/>
            </a:pPr>
            <a:r>
              <a:rPr lang="zh-CN" altLang="en-US" sz="1400" b="1" kern="0" dirty="0">
                <a:solidFill>
                  <a:schemeClr val="accent1"/>
                </a:solidFill>
              </a:rPr>
              <a:t>       用户通过鼠标点击、手指触摸、键盘输入与教学系统进行交互，教学系统以可视化界面展示教学信息，用户需要学习教学系统的多端操作逻辑、交互方式。</a:t>
            </a:r>
          </a:p>
        </p:txBody>
      </p:sp>
      <p:pic>
        <p:nvPicPr>
          <p:cNvPr id="46" name="图片 45">
            <a:extLst>
              <a:ext uri="{FF2B5EF4-FFF2-40B4-BE49-F238E27FC236}">
                <a16:creationId xmlns:a16="http://schemas.microsoft.com/office/drawing/2014/main" id="{C764B580-7BFD-FD7E-68B6-BE3815F37B42}"/>
              </a:ext>
            </a:extLst>
          </p:cNvPr>
          <p:cNvPicPr>
            <a:picLocks noChangeAspect="1"/>
          </p:cNvPicPr>
          <p:nvPr/>
        </p:nvPicPr>
        <p:blipFill>
          <a:blip r:embed="rId5"/>
          <a:stretch>
            <a:fillRect/>
          </a:stretch>
        </p:blipFill>
        <p:spPr>
          <a:xfrm>
            <a:off x="7826027" y="3055988"/>
            <a:ext cx="4114462" cy="3189802"/>
          </a:xfrm>
          <a:prstGeom prst="rect">
            <a:avLst/>
          </a:prstGeom>
          <a:ln w="63500">
            <a:solidFill>
              <a:schemeClr val="accent1"/>
            </a:solidFill>
          </a:ln>
        </p:spPr>
      </p:pic>
      <p:sp>
        <p:nvSpPr>
          <p:cNvPr id="2" name="文本框 1">
            <a:extLst>
              <a:ext uri="{FF2B5EF4-FFF2-40B4-BE49-F238E27FC236}">
                <a16:creationId xmlns:a16="http://schemas.microsoft.com/office/drawing/2014/main" id="{C293105B-A8BB-9E93-11A7-57531C77F1A0}"/>
              </a:ext>
            </a:extLst>
          </p:cNvPr>
          <p:cNvSpPr txBox="1"/>
          <p:nvPr/>
        </p:nvSpPr>
        <p:spPr>
          <a:xfrm>
            <a:off x="569808" y="4650889"/>
            <a:ext cx="4566798" cy="1077200"/>
          </a:xfrm>
          <a:prstGeom prst="rect">
            <a:avLst/>
          </a:prstGeom>
          <a:noFill/>
        </p:spPr>
        <p:txBody>
          <a:bodyPr wrap="square" lIns="121901" tIns="60951" rIns="121901" bIns="60951" rtlCol="0">
            <a:spAutoFit/>
          </a:bodyPr>
          <a:lstStyle/>
          <a:p>
            <a:pPr defTabSz="1219200">
              <a:defRPr/>
            </a:pPr>
            <a:r>
              <a:rPr lang="zh-CN" altLang="en-US" sz="2000" b="1" kern="0" dirty="0">
                <a:solidFill>
                  <a:schemeClr val="accent1"/>
                </a:solidFill>
              </a:rPr>
              <a:t>千人一面的教学方式</a:t>
            </a:r>
            <a:endParaRPr lang="en-US" altLang="zh-CN" sz="2000" b="1" kern="0" dirty="0">
              <a:solidFill>
                <a:schemeClr val="accent1"/>
              </a:solidFill>
            </a:endParaRPr>
          </a:p>
          <a:p>
            <a:pPr defTabSz="1219200">
              <a:defRPr/>
            </a:pPr>
            <a:r>
              <a:rPr lang="zh-CN" altLang="en-US" sz="1400" b="1" kern="0" dirty="0">
                <a:solidFill>
                  <a:schemeClr val="accent1"/>
                </a:solidFill>
              </a:rPr>
              <a:t>      每个学生只能通过平台提供的教学资源进行学习，无法或无法较好地为学生提供定制化的学习方案分析、提供一对一的问题解答。</a:t>
            </a:r>
          </a:p>
        </p:txBody>
      </p:sp>
      <p:cxnSp>
        <p:nvCxnSpPr>
          <p:cNvPr id="3" name="直接连接符 2">
            <a:extLst>
              <a:ext uri="{FF2B5EF4-FFF2-40B4-BE49-F238E27FC236}">
                <a16:creationId xmlns:a16="http://schemas.microsoft.com/office/drawing/2014/main" id="{FB6DF61D-C150-4263-BF3A-D1725B816982}"/>
              </a:ext>
            </a:extLst>
          </p:cNvPr>
          <p:cNvCxnSpPr>
            <a:cxnSpLocks/>
          </p:cNvCxnSpPr>
          <p:nvPr/>
        </p:nvCxnSpPr>
        <p:spPr>
          <a:xfrm>
            <a:off x="412544" y="3388620"/>
            <a:ext cx="32861" cy="2359517"/>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7" name="文本占位符 17">
            <a:extLst>
              <a:ext uri="{FF2B5EF4-FFF2-40B4-BE49-F238E27FC236}">
                <a16:creationId xmlns:a16="http://schemas.microsoft.com/office/drawing/2014/main" id="{993AFE5E-6D14-5DA4-9C6C-C02F2AEFCA6A}"/>
              </a:ext>
            </a:extLst>
          </p:cNvPr>
          <p:cNvSpPr>
            <a:spLocks noGrp="1"/>
          </p:cNvSpPr>
          <p:nvPr>
            <p:ph type="body" sz="quarter" idx="10"/>
          </p:nvPr>
        </p:nvSpPr>
        <p:spPr>
          <a:xfrm>
            <a:off x="1438216" y="225432"/>
            <a:ext cx="3787775" cy="747428"/>
          </a:xfrm>
        </p:spPr>
        <p:txBody>
          <a:bodyPr/>
          <a:lstStyle/>
          <a:p>
            <a:r>
              <a:rPr lang="zh-CN" altLang="en-US" dirty="0"/>
              <a:t>第一部分</a:t>
            </a:r>
            <a:endParaRPr lang="en-US" altLang="zh-CN" dirty="0"/>
          </a:p>
          <a:p>
            <a:r>
              <a:rPr lang="zh-CN" altLang="en-US" dirty="0"/>
              <a:t>教学平台的历史与新契机</a:t>
            </a:r>
          </a:p>
          <a:p>
            <a:endParaRPr lang="zh-CN" altLang="en-US" dirty="0"/>
          </a:p>
        </p:txBody>
      </p:sp>
    </p:spTree>
    <p:extLst>
      <p:ext uri="{BB962C8B-B14F-4D97-AF65-F5344CB8AC3E}">
        <p14:creationId xmlns:p14="http://schemas.microsoft.com/office/powerpoint/2010/main" val="26389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ECEC253-4946-66E2-77C9-E82C73B3110C}"/>
              </a:ext>
            </a:extLst>
          </p:cNvPr>
          <p:cNvPicPr>
            <a:picLocks noChangeAspect="1"/>
          </p:cNvPicPr>
          <p:nvPr/>
        </p:nvPicPr>
        <p:blipFill>
          <a:blip r:embed="rId3">
            <a:alphaModFix amt="5000"/>
          </a:blip>
          <a:stretch>
            <a:fillRect/>
          </a:stretch>
        </p:blipFill>
        <p:spPr>
          <a:xfrm>
            <a:off x="6147763" y="356750"/>
            <a:ext cx="5967014" cy="5967014"/>
          </a:xfrm>
          <a:prstGeom prst="rect">
            <a:avLst/>
          </a:prstGeom>
        </p:spPr>
      </p:pic>
      <p:sp>
        <p:nvSpPr>
          <p:cNvPr id="15" name="矩形 14"/>
          <p:cNvSpPr/>
          <p:nvPr/>
        </p:nvSpPr>
        <p:spPr>
          <a:xfrm>
            <a:off x="1438216" y="1204623"/>
            <a:ext cx="10868713" cy="627269"/>
          </a:xfrm>
          <a:prstGeom prst="rect">
            <a:avLst/>
          </a:prstGeom>
        </p:spPr>
        <p:txBody>
          <a:bodyPr wrap="square" lIns="121901" tIns="60951" rIns="121901" bIns="60951">
            <a:spAutoFit/>
          </a:bodyPr>
          <a:lstStyle/>
          <a:p>
            <a:pPr defTabSz="914400">
              <a:lnSpc>
                <a:spcPct val="130000"/>
              </a:lnSpc>
            </a:pPr>
            <a:r>
              <a:rPr lang="zh-CN" altLang="en-US" sz="2800" b="1" kern="0" dirty="0">
                <a:solidFill>
                  <a:schemeClr val="bg1"/>
                </a:solidFill>
              </a:rPr>
              <a:t>用户甚至需要阅读冗长的用户手册来学习平台的使用逻辑！</a:t>
            </a:r>
            <a:endParaRPr lang="en-US" altLang="zh-CN" b="1" kern="0" dirty="0">
              <a:solidFill>
                <a:schemeClr val="bg1"/>
              </a:solidFill>
            </a:endParaRPr>
          </a:p>
        </p:txBody>
      </p:sp>
      <p:sp>
        <p:nvSpPr>
          <p:cNvPr id="19" name="文本占位符 18"/>
          <p:cNvSpPr>
            <a:spLocks noGrp="1"/>
          </p:cNvSpPr>
          <p:nvPr>
            <p:ph type="body" sz="quarter" idx="11"/>
          </p:nvPr>
        </p:nvSpPr>
        <p:spPr/>
        <p:txBody>
          <a:bodyPr/>
          <a:lstStyle/>
          <a:p>
            <a:r>
              <a:rPr lang="en-US" altLang="zh-CN" dirty="0"/>
              <a:t>01</a:t>
            </a:r>
            <a:endParaRPr lang="zh-CN" altLang="en-US" dirty="0"/>
          </a:p>
        </p:txBody>
      </p: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F147DCD6-CE2F-1096-887C-DFCA0970DCCE}"/>
              </a:ext>
            </a:extLst>
          </p:cNvPr>
          <p:cNvPicPr>
            <a:picLocks noChangeAspect="1"/>
          </p:cNvPicPr>
          <p:nvPr/>
        </p:nvPicPr>
        <p:blipFill>
          <a:blip r:embed="rId4"/>
          <a:stretch>
            <a:fillRect/>
          </a:stretch>
        </p:blipFill>
        <p:spPr>
          <a:xfrm>
            <a:off x="1464269" y="1911662"/>
            <a:ext cx="3707867" cy="4279904"/>
          </a:xfrm>
          <a:prstGeom prst="rect">
            <a:avLst/>
          </a:prstGeom>
          <a:ln w="38100">
            <a:solidFill>
              <a:schemeClr val="bg2"/>
            </a:solidFill>
          </a:ln>
        </p:spPr>
      </p:pic>
      <p:sp>
        <p:nvSpPr>
          <p:cNvPr id="9" name="矩形 8">
            <a:extLst>
              <a:ext uri="{FF2B5EF4-FFF2-40B4-BE49-F238E27FC236}">
                <a16:creationId xmlns:a16="http://schemas.microsoft.com/office/drawing/2014/main" id="{020E1E6A-84BF-20E5-699C-2528B4396BBC}"/>
              </a:ext>
            </a:extLst>
          </p:cNvPr>
          <p:cNvSpPr/>
          <p:nvPr/>
        </p:nvSpPr>
        <p:spPr>
          <a:xfrm>
            <a:off x="7192106" y="1974613"/>
            <a:ext cx="4380940" cy="1051424"/>
          </a:xfrm>
          <a:prstGeom prst="rect">
            <a:avLst/>
          </a:prstGeom>
        </p:spPr>
        <p:txBody>
          <a:bodyPr wrap="square" lIns="121901" tIns="60951" rIns="121901" bIns="60951">
            <a:spAutoFit/>
          </a:bodyPr>
          <a:lstStyle/>
          <a:p>
            <a:pPr defTabSz="914400">
              <a:lnSpc>
                <a:spcPct val="130000"/>
              </a:lnSpc>
            </a:pPr>
            <a:r>
              <a:rPr lang="zh-CN" altLang="en-US" sz="1600" b="1" kern="0" dirty="0">
                <a:solidFill>
                  <a:schemeClr val="bg1"/>
                </a:solidFill>
              </a:rPr>
              <a:t>在某些教学服务平台中单单是简单的备课操作，就需要繁琐的流程图来描述其业务操作，夜晚逻辑复杂冗长。</a:t>
            </a:r>
            <a:endParaRPr lang="en-US" altLang="zh-CN" sz="1600" b="1" kern="0" dirty="0">
              <a:solidFill>
                <a:schemeClr val="bg1"/>
              </a:solidFill>
            </a:endParaRPr>
          </a:p>
        </p:txBody>
      </p:sp>
      <p:sp>
        <p:nvSpPr>
          <p:cNvPr id="10" name="文本框 9">
            <a:extLst>
              <a:ext uri="{FF2B5EF4-FFF2-40B4-BE49-F238E27FC236}">
                <a16:creationId xmlns:a16="http://schemas.microsoft.com/office/drawing/2014/main" id="{31E93048-277D-923C-5C96-CE7020F0AC38}"/>
              </a:ext>
            </a:extLst>
          </p:cNvPr>
          <p:cNvSpPr txBox="1"/>
          <p:nvPr/>
        </p:nvSpPr>
        <p:spPr>
          <a:xfrm>
            <a:off x="7146080" y="4028397"/>
            <a:ext cx="4529343" cy="1107977"/>
          </a:xfrm>
          <a:prstGeom prst="rect">
            <a:avLst/>
          </a:prstGeom>
          <a:noFill/>
        </p:spPr>
        <p:txBody>
          <a:bodyPr wrap="square" lIns="121901" tIns="60951" rIns="121901" bIns="60951" rtlCol="0">
            <a:spAutoFit/>
          </a:bodyPr>
          <a:lstStyle/>
          <a:p>
            <a:pPr defTabSz="1219200">
              <a:defRPr/>
            </a:pPr>
            <a:r>
              <a:rPr lang="zh-CN" altLang="en-US" sz="1600" b="1" kern="0" dirty="0">
                <a:solidFill>
                  <a:schemeClr val="accent1"/>
                </a:solidFill>
              </a:rPr>
              <a:t>     用户需要花费时间和精力来学习如何操作平台，去适应平台的设计语言、交互逻辑。</a:t>
            </a:r>
            <a:endParaRPr lang="en-US" altLang="zh-CN" sz="1600" b="1" kern="0" dirty="0">
              <a:solidFill>
                <a:schemeClr val="accent1"/>
              </a:solidFill>
            </a:endParaRPr>
          </a:p>
          <a:p>
            <a:pPr defTabSz="1219200">
              <a:defRPr/>
            </a:pPr>
            <a:r>
              <a:rPr lang="zh-CN" altLang="en-US" sz="1600" b="1" kern="0" dirty="0">
                <a:solidFill>
                  <a:schemeClr val="accent1"/>
                </a:solidFill>
              </a:rPr>
              <a:t>倘若平台设计语言不一致，操作逻辑不清晰、往往会对用户带来困扰、降低教学工作的效率。</a:t>
            </a:r>
          </a:p>
        </p:txBody>
      </p:sp>
      <p:pic>
        <p:nvPicPr>
          <p:cNvPr id="5" name="图片 4">
            <a:extLst>
              <a:ext uri="{FF2B5EF4-FFF2-40B4-BE49-F238E27FC236}">
                <a16:creationId xmlns:a16="http://schemas.microsoft.com/office/drawing/2014/main" id="{2F40364D-DAD5-E40B-9B42-0B8B68D7F973}"/>
              </a:ext>
            </a:extLst>
          </p:cNvPr>
          <p:cNvPicPr>
            <a:picLocks noChangeAspect="1"/>
          </p:cNvPicPr>
          <p:nvPr/>
        </p:nvPicPr>
        <p:blipFill>
          <a:blip r:embed="rId5"/>
          <a:stretch>
            <a:fillRect/>
          </a:stretch>
        </p:blipFill>
        <p:spPr>
          <a:xfrm>
            <a:off x="4738270" y="2249651"/>
            <a:ext cx="2120970" cy="4286296"/>
          </a:xfrm>
          <a:prstGeom prst="rect">
            <a:avLst/>
          </a:prstGeom>
          <a:ln w="50800">
            <a:solidFill>
              <a:schemeClr val="bg2"/>
            </a:solidFill>
          </a:ln>
        </p:spPr>
      </p:pic>
      <p:cxnSp>
        <p:nvCxnSpPr>
          <p:cNvPr id="2" name="直接连接符 1">
            <a:extLst>
              <a:ext uri="{FF2B5EF4-FFF2-40B4-BE49-F238E27FC236}">
                <a16:creationId xmlns:a16="http://schemas.microsoft.com/office/drawing/2014/main" id="{C85AFC6E-C99E-AB68-4789-388F5520D0E2}"/>
              </a:ext>
            </a:extLst>
          </p:cNvPr>
          <p:cNvCxnSpPr>
            <a:cxnSpLocks/>
          </p:cNvCxnSpPr>
          <p:nvPr/>
        </p:nvCxnSpPr>
        <p:spPr>
          <a:xfrm>
            <a:off x="7146080" y="2010557"/>
            <a:ext cx="0" cy="101548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 name="直接连接符 2">
            <a:extLst>
              <a:ext uri="{FF2B5EF4-FFF2-40B4-BE49-F238E27FC236}">
                <a16:creationId xmlns:a16="http://schemas.microsoft.com/office/drawing/2014/main" id="{96332E81-DBBF-C37D-12ED-40E4B9348AF7}"/>
              </a:ext>
            </a:extLst>
          </p:cNvPr>
          <p:cNvCxnSpPr>
            <a:cxnSpLocks/>
          </p:cNvCxnSpPr>
          <p:nvPr/>
        </p:nvCxnSpPr>
        <p:spPr>
          <a:xfrm>
            <a:off x="11675423" y="4028397"/>
            <a:ext cx="0" cy="1147305"/>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1" name="文本占位符 17">
            <a:extLst>
              <a:ext uri="{FF2B5EF4-FFF2-40B4-BE49-F238E27FC236}">
                <a16:creationId xmlns:a16="http://schemas.microsoft.com/office/drawing/2014/main" id="{875F8A0F-E883-FCD9-0210-043B6ACCD564}"/>
              </a:ext>
            </a:extLst>
          </p:cNvPr>
          <p:cNvSpPr>
            <a:spLocks noGrp="1"/>
          </p:cNvSpPr>
          <p:nvPr>
            <p:ph type="body" sz="quarter" idx="10"/>
          </p:nvPr>
        </p:nvSpPr>
        <p:spPr>
          <a:xfrm>
            <a:off x="1438275" y="234950"/>
            <a:ext cx="3787775" cy="747713"/>
          </a:xfrm>
        </p:spPr>
        <p:txBody>
          <a:bodyPr/>
          <a:lstStyle/>
          <a:p>
            <a:r>
              <a:rPr lang="zh-CN" altLang="en-US" dirty="0"/>
              <a:t>第一部分</a:t>
            </a:r>
            <a:endParaRPr lang="en-US" altLang="zh-CN" dirty="0"/>
          </a:p>
          <a:p>
            <a:r>
              <a:rPr lang="zh-CN" altLang="en-US" dirty="0"/>
              <a:t>教学平台的历史与新契机</a:t>
            </a:r>
          </a:p>
          <a:p>
            <a:endParaRPr lang="zh-CN" altLang="en-US" dirty="0"/>
          </a:p>
        </p:txBody>
      </p:sp>
    </p:spTree>
    <p:extLst>
      <p:ext uri="{BB962C8B-B14F-4D97-AF65-F5344CB8AC3E}">
        <p14:creationId xmlns:p14="http://schemas.microsoft.com/office/powerpoint/2010/main" val="338063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A3DC367-74CD-A7D3-CE3A-DC3354E7CFAF}"/>
              </a:ext>
            </a:extLst>
          </p:cNvPr>
          <p:cNvPicPr>
            <a:picLocks noChangeAspect="1"/>
          </p:cNvPicPr>
          <p:nvPr/>
        </p:nvPicPr>
        <p:blipFill>
          <a:blip r:embed="rId3">
            <a:alphaModFix amt="10000"/>
          </a:blip>
          <a:stretch>
            <a:fillRect/>
          </a:stretch>
        </p:blipFill>
        <p:spPr>
          <a:xfrm>
            <a:off x="6147763" y="356750"/>
            <a:ext cx="5967014" cy="5967014"/>
          </a:xfrm>
          <a:prstGeom prst="rect">
            <a:avLst/>
          </a:prstGeom>
        </p:spPr>
      </p:pic>
      <p:sp>
        <p:nvSpPr>
          <p:cNvPr id="15" name="矩形 14"/>
          <p:cNvSpPr/>
          <p:nvPr/>
        </p:nvSpPr>
        <p:spPr>
          <a:xfrm>
            <a:off x="248671" y="1186278"/>
            <a:ext cx="11790704" cy="1211467"/>
          </a:xfrm>
          <a:prstGeom prst="rect">
            <a:avLst/>
          </a:prstGeom>
        </p:spPr>
        <p:txBody>
          <a:bodyPr wrap="square" lIns="121901" tIns="60951" rIns="121901" bIns="60951">
            <a:spAutoFit/>
          </a:bodyPr>
          <a:lstStyle/>
          <a:p>
            <a:pPr algn="ctr" defTabSz="914400">
              <a:lnSpc>
                <a:spcPct val="130000"/>
              </a:lnSpc>
            </a:pPr>
            <a:r>
              <a:rPr lang="zh-CN" altLang="en-US" sz="2400" b="1" kern="0" dirty="0">
                <a:solidFill>
                  <a:schemeClr val="bg1"/>
                </a:solidFill>
              </a:rPr>
              <a:t>大语言模型和</a:t>
            </a:r>
            <a:r>
              <a:rPr lang="en-US" altLang="zh-CN" sz="2400" b="1" kern="0" dirty="0">
                <a:solidFill>
                  <a:schemeClr val="bg1"/>
                </a:solidFill>
              </a:rPr>
              <a:t>AIGC</a:t>
            </a:r>
            <a:r>
              <a:rPr lang="zh-CN" altLang="en-US" sz="2400" b="1" kern="0" dirty="0">
                <a:solidFill>
                  <a:schemeClr val="bg1"/>
                </a:solidFill>
              </a:rPr>
              <a:t>技术开始</a:t>
            </a:r>
            <a:r>
              <a:rPr lang="zh-CN" altLang="en-US" sz="2400" b="1" kern="0" dirty="0">
                <a:solidFill>
                  <a:srgbClr val="FF7C80"/>
                </a:solidFill>
              </a:rPr>
              <a:t>颠覆</a:t>
            </a:r>
            <a:r>
              <a:rPr lang="zh-CN" altLang="en-US" sz="2400" b="1" kern="0" dirty="0">
                <a:solidFill>
                  <a:schemeClr val="bg1"/>
                </a:solidFill>
              </a:rPr>
              <a:t>传统行业。</a:t>
            </a:r>
            <a:endParaRPr lang="en-US" altLang="zh-CN" sz="2400" b="1" kern="0" dirty="0">
              <a:solidFill>
                <a:schemeClr val="bg1"/>
              </a:solidFill>
            </a:endParaRPr>
          </a:p>
          <a:p>
            <a:pPr algn="ctr" defTabSz="914400">
              <a:lnSpc>
                <a:spcPct val="130000"/>
              </a:lnSpc>
            </a:pPr>
            <a:r>
              <a:rPr lang="zh-CN" altLang="en-US" sz="1600" b="1" kern="0" dirty="0">
                <a:solidFill>
                  <a:schemeClr val="bg1"/>
                </a:solidFill>
              </a:rPr>
              <a:t>大语言模型可以为用户解答各种各样的问题、根据用户自身情况实时分析、提出学习方案。</a:t>
            </a:r>
            <a:endParaRPr lang="en-US" altLang="zh-CN" sz="1600" b="1" kern="0" dirty="0">
              <a:solidFill>
                <a:schemeClr val="bg1"/>
              </a:solidFill>
            </a:endParaRPr>
          </a:p>
          <a:p>
            <a:pPr algn="ctr" defTabSz="914400">
              <a:lnSpc>
                <a:spcPct val="130000"/>
              </a:lnSpc>
            </a:pPr>
            <a:r>
              <a:rPr lang="en-US" altLang="zh-CN" sz="1600" b="1" kern="0" dirty="0">
                <a:solidFill>
                  <a:schemeClr val="bg1"/>
                </a:solidFill>
              </a:rPr>
              <a:t>AIGC</a:t>
            </a:r>
            <a:r>
              <a:rPr lang="zh-CN" altLang="en-US" sz="1600" b="1" kern="0" dirty="0">
                <a:solidFill>
                  <a:schemeClr val="bg1"/>
                </a:solidFill>
              </a:rPr>
              <a:t>技术可以生成大量的面向用户定制化的学习资源，实现千人千面的多样化教育</a:t>
            </a:r>
            <a:endParaRPr lang="en-US" altLang="zh-CN" sz="1600" b="1" kern="0" dirty="0">
              <a:solidFill>
                <a:schemeClr val="bg1"/>
              </a:solidFill>
            </a:endParaRPr>
          </a:p>
        </p:txBody>
      </p:sp>
      <p:sp>
        <p:nvSpPr>
          <p:cNvPr id="19" name="文本占位符 18"/>
          <p:cNvSpPr>
            <a:spLocks noGrp="1"/>
          </p:cNvSpPr>
          <p:nvPr>
            <p:ph type="body" sz="quarter" idx="11"/>
          </p:nvPr>
        </p:nvSpPr>
        <p:spPr/>
        <p:txBody>
          <a:bodyPr/>
          <a:lstStyle/>
          <a:p>
            <a:r>
              <a:rPr lang="en-US" altLang="zh-CN" dirty="0"/>
              <a:t>01</a:t>
            </a:r>
            <a:endParaRPr lang="zh-CN" altLang="en-US" dirty="0"/>
          </a:p>
        </p:txBody>
      </p:sp>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AutoShape 2">
            <a:extLst>
              <a:ext uri="{FF2B5EF4-FFF2-40B4-BE49-F238E27FC236}">
                <a16:creationId xmlns:a16="http://schemas.microsoft.com/office/drawing/2014/main" id="{62642313-D364-98B2-FDB4-41DC1D5C39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a:extLst>
              <a:ext uri="{FF2B5EF4-FFF2-40B4-BE49-F238E27FC236}">
                <a16:creationId xmlns:a16="http://schemas.microsoft.com/office/drawing/2014/main" id="{DB9CDA14-74BE-1EB2-937B-7D735A1E51CF}"/>
              </a:ext>
            </a:extLst>
          </p:cNvPr>
          <p:cNvSpPr/>
          <p:nvPr/>
        </p:nvSpPr>
        <p:spPr>
          <a:xfrm>
            <a:off x="445405" y="2289859"/>
            <a:ext cx="11790704" cy="556416"/>
          </a:xfrm>
          <a:prstGeom prst="rect">
            <a:avLst/>
          </a:prstGeom>
        </p:spPr>
        <p:txBody>
          <a:bodyPr wrap="square" lIns="121901" tIns="60951" rIns="121901" bIns="60951">
            <a:spAutoFit/>
          </a:bodyPr>
          <a:lstStyle/>
          <a:p>
            <a:pPr algn="ctr" defTabSz="914400">
              <a:lnSpc>
                <a:spcPct val="130000"/>
              </a:lnSpc>
            </a:pPr>
            <a:r>
              <a:rPr lang="zh-CN" altLang="en-US" sz="2000" b="1" kern="0" dirty="0">
                <a:solidFill>
                  <a:schemeClr val="bg1"/>
                </a:solidFill>
              </a:rPr>
              <a:t>有许多教学云平台已经开始</a:t>
            </a:r>
            <a:r>
              <a:rPr lang="zh-CN" altLang="en-US" sz="2400" b="1" kern="0" dirty="0">
                <a:solidFill>
                  <a:srgbClr val="99FF66"/>
                </a:solidFill>
              </a:rPr>
              <a:t>适应</a:t>
            </a:r>
            <a:r>
              <a:rPr lang="zh-CN" altLang="en-US" sz="2000" b="1" kern="0" dirty="0">
                <a:solidFill>
                  <a:schemeClr val="bg1"/>
                </a:solidFill>
              </a:rPr>
              <a:t>并寻求</a:t>
            </a:r>
            <a:r>
              <a:rPr lang="zh-CN" altLang="en-US" sz="2400" b="1" kern="0" dirty="0">
                <a:solidFill>
                  <a:srgbClr val="FFFF66"/>
                </a:solidFill>
              </a:rPr>
              <a:t>改变</a:t>
            </a:r>
            <a:r>
              <a:rPr lang="zh-CN" altLang="en-US" sz="2000" b="1" kern="0" dirty="0">
                <a:solidFill>
                  <a:schemeClr val="bg1"/>
                </a:solidFill>
              </a:rPr>
              <a:t>、但它们做得足够吗？</a:t>
            </a:r>
            <a:endParaRPr lang="en-US" altLang="zh-CN" sz="2000" b="1" kern="0" dirty="0">
              <a:solidFill>
                <a:schemeClr val="bg1"/>
              </a:solidFill>
            </a:endParaRPr>
          </a:p>
        </p:txBody>
      </p:sp>
      <p:pic>
        <p:nvPicPr>
          <p:cNvPr id="7" name="图片 6">
            <a:extLst>
              <a:ext uri="{FF2B5EF4-FFF2-40B4-BE49-F238E27FC236}">
                <a16:creationId xmlns:a16="http://schemas.microsoft.com/office/drawing/2014/main" id="{E7AF45DE-D92B-3971-A3DB-381557C847FA}"/>
              </a:ext>
            </a:extLst>
          </p:cNvPr>
          <p:cNvPicPr>
            <a:picLocks noChangeAspect="1"/>
          </p:cNvPicPr>
          <p:nvPr/>
        </p:nvPicPr>
        <p:blipFill rotWithShape="1">
          <a:blip r:embed="rId4"/>
          <a:srcRect l="10785" t="8889" r="11734"/>
          <a:stretch/>
        </p:blipFill>
        <p:spPr>
          <a:xfrm>
            <a:off x="568960" y="2951612"/>
            <a:ext cx="5028700" cy="3531395"/>
          </a:xfrm>
          <a:prstGeom prst="rect">
            <a:avLst/>
          </a:prstGeom>
          <a:ln w="63500">
            <a:solidFill>
              <a:schemeClr val="bg2"/>
            </a:solidFill>
          </a:ln>
        </p:spPr>
      </p:pic>
      <p:pic>
        <p:nvPicPr>
          <p:cNvPr id="11" name="图片 10">
            <a:extLst>
              <a:ext uri="{FF2B5EF4-FFF2-40B4-BE49-F238E27FC236}">
                <a16:creationId xmlns:a16="http://schemas.microsoft.com/office/drawing/2014/main" id="{D68E50C7-56F0-82B4-6E4E-F27C637CA1AE}"/>
              </a:ext>
            </a:extLst>
          </p:cNvPr>
          <p:cNvPicPr>
            <a:picLocks noChangeAspect="1"/>
          </p:cNvPicPr>
          <p:nvPr/>
        </p:nvPicPr>
        <p:blipFill rotWithShape="1">
          <a:blip r:embed="rId5"/>
          <a:srcRect t="3787"/>
          <a:stretch/>
        </p:blipFill>
        <p:spPr>
          <a:xfrm>
            <a:off x="5971217" y="2979199"/>
            <a:ext cx="5974205" cy="3432603"/>
          </a:xfrm>
          <a:prstGeom prst="rect">
            <a:avLst/>
          </a:prstGeom>
          <a:ln w="63500">
            <a:solidFill>
              <a:schemeClr val="bg2"/>
            </a:solidFill>
          </a:ln>
        </p:spPr>
      </p:pic>
      <p:sp>
        <p:nvSpPr>
          <p:cNvPr id="12" name="文本框 11">
            <a:extLst>
              <a:ext uri="{FF2B5EF4-FFF2-40B4-BE49-F238E27FC236}">
                <a16:creationId xmlns:a16="http://schemas.microsoft.com/office/drawing/2014/main" id="{6B346A37-872B-6DDC-6EAB-8616BDCB860D}"/>
              </a:ext>
            </a:extLst>
          </p:cNvPr>
          <p:cNvSpPr txBox="1"/>
          <p:nvPr/>
        </p:nvSpPr>
        <p:spPr>
          <a:xfrm>
            <a:off x="758423" y="3149782"/>
            <a:ext cx="4748974" cy="861756"/>
          </a:xfrm>
          <a:prstGeom prst="rect">
            <a:avLst/>
          </a:prstGeom>
          <a:noFill/>
        </p:spPr>
        <p:txBody>
          <a:bodyPr wrap="square" lIns="121901" tIns="60951" rIns="121901" bIns="60951" rtlCol="0">
            <a:spAutoFit/>
          </a:bodyPr>
          <a:lstStyle/>
          <a:p>
            <a:pPr defTabSz="1219200">
              <a:defRPr/>
            </a:pPr>
            <a:r>
              <a:rPr lang="zh-CN" altLang="en-US" sz="1600" b="1" kern="0" dirty="0">
                <a:solidFill>
                  <a:schemeClr val="accent1"/>
                </a:solidFill>
              </a:rPr>
              <a:t>     本质上只是在寻常的教学平台里加入了一个</a:t>
            </a:r>
            <a:r>
              <a:rPr lang="en-US" altLang="zh-CN" sz="1600" b="1" kern="0" dirty="0">
                <a:solidFill>
                  <a:schemeClr val="accent1"/>
                </a:solidFill>
              </a:rPr>
              <a:t>Mini</a:t>
            </a:r>
            <a:r>
              <a:rPr lang="zh-CN" altLang="en-US" sz="1600" b="1" kern="0" dirty="0">
                <a:solidFill>
                  <a:schemeClr val="accent1"/>
                </a:solidFill>
              </a:rPr>
              <a:t>版</a:t>
            </a:r>
            <a:r>
              <a:rPr lang="en-US" altLang="zh-CN" sz="1600" b="1" kern="0" dirty="0">
                <a:solidFill>
                  <a:schemeClr val="accent1"/>
                </a:solidFill>
              </a:rPr>
              <a:t>ChatGPT</a:t>
            </a:r>
            <a:r>
              <a:rPr lang="zh-CN" altLang="en-US" sz="1600" b="1" kern="0" dirty="0">
                <a:solidFill>
                  <a:schemeClr val="accent1"/>
                </a:solidFill>
              </a:rPr>
              <a:t>页面，不仅没有</a:t>
            </a:r>
            <a:r>
              <a:rPr lang="en-US" altLang="zh-CN" sz="1600" b="1" kern="0" dirty="0">
                <a:solidFill>
                  <a:schemeClr val="accent1"/>
                </a:solidFill>
              </a:rPr>
              <a:t>GPT</a:t>
            </a:r>
            <a:r>
              <a:rPr lang="zh-CN" altLang="en-US" sz="1600" b="1" kern="0" dirty="0">
                <a:solidFill>
                  <a:schemeClr val="accent1"/>
                </a:solidFill>
              </a:rPr>
              <a:t>智能、快速，还需要花钱。</a:t>
            </a:r>
            <a:r>
              <a:rPr lang="en-US" altLang="zh-CN" sz="1600" b="1" kern="0" dirty="0">
                <a:solidFill>
                  <a:schemeClr val="accent1"/>
                </a:solidFill>
              </a:rPr>
              <a:t> </a:t>
            </a:r>
            <a:endParaRPr lang="zh-CN" altLang="en-US" sz="1600" b="1" kern="0" dirty="0">
              <a:solidFill>
                <a:schemeClr val="accent1"/>
              </a:solidFill>
            </a:endParaRPr>
          </a:p>
        </p:txBody>
      </p:sp>
      <p:sp>
        <p:nvSpPr>
          <p:cNvPr id="13" name="文本框 12">
            <a:extLst>
              <a:ext uri="{FF2B5EF4-FFF2-40B4-BE49-F238E27FC236}">
                <a16:creationId xmlns:a16="http://schemas.microsoft.com/office/drawing/2014/main" id="{9E0805AB-993E-7FC8-7E28-FA1EC495EC17}"/>
              </a:ext>
            </a:extLst>
          </p:cNvPr>
          <p:cNvSpPr txBox="1"/>
          <p:nvPr/>
        </p:nvSpPr>
        <p:spPr>
          <a:xfrm>
            <a:off x="6374652" y="3130236"/>
            <a:ext cx="1841115" cy="615535"/>
          </a:xfrm>
          <a:prstGeom prst="rect">
            <a:avLst/>
          </a:prstGeom>
          <a:noFill/>
        </p:spPr>
        <p:txBody>
          <a:bodyPr wrap="square" lIns="121901" tIns="60951" rIns="121901" bIns="60951" rtlCol="0">
            <a:spAutoFit/>
          </a:bodyPr>
          <a:lstStyle/>
          <a:p>
            <a:pPr defTabSz="1219200">
              <a:defRPr/>
            </a:pPr>
            <a:r>
              <a:rPr lang="zh-CN" altLang="en-US" sz="1600" b="1" kern="0" dirty="0">
                <a:solidFill>
                  <a:schemeClr val="accent1"/>
                </a:solidFill>
              </a:rPr>
              <a:t>每个未付费用户只有</a:t>
            </a:r>
            <a:r>
              <a:rPr lang="en-US" altLang="zh-CN" sz="1600" b="1" kern="0" dirty="0">
                <a:solidFill>
                  <a:schemeClr val="accent1"/>
                </a:solidFill>
              </a:rPr>
              <a:t>3</a:t>
            </a:r>
            <a:r>
              <a:rPr lang="zh-CN" altLang="en-US" sz="1600" b="1" kern="0" dirty="0">
                <a:solidFill>
                  <a:schemeClr val="accent1"/>
                </a:solidFill>
              </a:rPr>
              <a:t>次使用次数。</a:t>
            </a:r>
            <a:r>
              <a:rPr lang="en-US" altLang="zh-CN" sz="1600" b="1" kern="0" dirty="0">
                <a:solidFill>
                  <a:schemeClr val="accent1"/>
                </a:solidFill>
              </a:rPr>
              <a:t> </a:t>
            </a:r>
            <a:endParaRPr lang="zh-CN" altLang="en-US" sz="1600" b="1" kern="0" dirty="0">
              <a:solidFill>
                <a:schemeClr val="accent1"/>
              </a:solidFill>
            </a:endParaRPr>
          </a:p>
        </p:txBody>
      </p:sp>
      <p:sp>
        <p:nvSpPr>
          <p:cNvPr id="5" name="文本占位符 17">
            <a:extLst>
              <a:ext uri="{FF2B5EF4-FFF2-40B4-BE49-F238E27FC236}">
                <a16:creationId xmlns:a16="http://schemas.microsoft.com/office/drawing/2014/main" id="{5DBAA663-AEE4-E082-2BAC-714A661E4887}"/>
              </a:ext>
            </a:extLst>
          </p:cNvPr>
          <p:cNvSpPr txBox="1">
            <a:spLocks/>
          </p:cNvSpPr>
          <p:nvPr/>
        </p:nvSpPr>
        <p:spPr>
          <a:xfrm>
            <a:off x="1438216" y="225432"/>
            <a:ext cx="3787775" cy="747428"/>
          </a:xfrm>
          <a:prstGeom prst="rect">
            <a:avLst/>
          </a:prstGeom>
        </p:spPr>
        <p:txBody>
          <a:bodyPr/>
          <a:lstStyle>
            <a:lvl1pPr marL="0" indent="0" algn="l" defTabSz="609600" rtl="0" eaLnBrk="1" latinLnBrk="0" hangingPunct="1">
              <a:spcBef>
                <a:spcPct val="20000"/>
              </a:spcBef>
              <a:buFont typeface="Arial" panose="020B0604020202020204"/>
              <a:buNone/>
              <a:defRPr sz="2000" b="1" kern="1200">
                <a:solidFill>
                  <a:schemeClr val="tx2"/>
                </a:solidFill>
                <a:latin typeface="+mj-ea"/>
                <a:ea typeface="+mj-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zh-CN" altLang="en-US" dirty="0"/>
              <a:t>第一部分</a:t>
            </a:r>
            <a:endParaRPr lang="en-US" altLang="zh-CN" dirty="0"/>
          </a:p>
          <a:p>
            <a:r>
              <a:rPr lang="zh-CN" altLang="en-US" dirty="0"/>
              <a:t>教学平台的历史与新契机</a:t>
            </a:r>
          </a:p>
          <a:p>
            <a:endParaRPr lang="zh-CN" altLang="en-US" dirty="0"/>
          </a:p>
        </p:txBody>
      </p:sp>
      <p:sp>
        <p:nvSpPr>
          <p:cNvPr id="8" name="矩形 7">
            <a:extLst>
              <a:ext uri="{FF2B5EF4-FFF2-40B4-BE49-F238E27FC236}">
                <a16:creationId xmlns:a16="http://schemas.microsoft.com/office/drawing/2014/main" id="{59691D78-A89D-F4E7-BDBB-CE62F6399807}"/>
              </a:ext>
            </a:extLst>
          </p:cNvPr>
          <p:cNvSpPr/>
          <p:nvPr/>
        </p:nvSpPr>
        <p:spPr>
          <a:xfrm>
            <a:off x="4136865" y="4984077"/>
            <a:ext cx="3216396" cy="369314"/>
          </a:xfrm>
          <a:prstGeom prst="rect">
            <a:avLst/>
          </a:prstGeom>
          <a:solidFill>
            <a:schemeClr val="bg1"/>
          </a:solidFill>
          <a:ln w="50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90166F0-5E3B-62DF-5B52-E5DFB75C732D}"/>
              </a:ext>
            </a:extLst>
          </p:cNvPr>
          <p:cNvSpPr txBox="1"/>
          <p:nvPr/>
        </p:nvSpPr>
        <p:spPr>
          <a:xfrm>
            <a:off x="4222846" y="4982824"/>
            <a:ext cx="3158032" cy="369314"/>
          </a:xfrm>
          <a:prstGeom prst="rect">
            <a:avLst/>
          </a:prstGeom>
          <a:noFill/>
        </p:spPr>
        <p:txBody>
          <a:bodyPr wrap="square" lIns="121901" tIns="60951" rIns="121901" bIns="60951" rtlCol="0">
            <a:spAutoFit/>
          </a:bodyPr>
          <a:lstStyle/>
          <a:p>
            <a:pPr defTabSz="1219200">
              <a:defRPr/>
            </a:pPr>
            <a:r>
              <a:rPr lang="zh-CN" altLang="en-US" sz="1600" b="1" kern="0" dirty="0">
                <a:solidFill>
                  <a:schemeClr val="accent1"/>
                </a:solidFill>
              </a:rPr>
              <a:t>大语言模型的能力远不止于此 </a:t>
            </a:r>
            <a:r>
              <a:rPr lang="en-US" altLang="zh-CN" sz="1600" b="1" kern="0" dirty="0">
                <a:solidFill>
                  <a:schemeClr val="accent1"/>
                </a:solidFill>
              </a:rPr>
              <a:t>…</a:t>
            </a:r>
            <a:endParaRPr lang="zh-CN" altLang="en-US" sz="1600" b="1" kern="0" dirty="0">
              <a:solidFill>
                <a:schemeClr val="accent1"/>
              </a:solidFill>
            </a:endParaRPr>
          </a:p>
        </p:txBody>
      </p:sp>
    </p:spTree>
    <p:extLst>
      <p:ext uri="{BB962C8B-B14F-4D97-AF65-F5344CB8AC3E}">
        <p14:creationId xmlns:p14="http://schemas.microsoft.com/office/powerpoint/2010/main" val="111428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7AA49AF-7139-94C5-0CE5-B311824BF8FC}"/>
              </a:ext>
            </a:extLst>
          </p:cNvPr>
          <p:cNvPicPr>
            <a:picLocks noChangeAspect="1"/>
          </p:cNvPicPr>
          <p:nvPr/>
        </p:nvPicPr>
        <p:blipFill>
          <a:blip r:embed="rId3">
            <a:alphaModFix amt="5000"/>
          </a:blip>
          <a:stretch>
            <a:fillRect/>
          </a:stretch>
        </p:blipFill>
        <p:spPr>
          <a:xfrm>
            <a:off x="6147763" y="356750"/>
            <a:ext cx="5967014" cy="5967014"/>
          </a:xfrm>
          <a:prstGeom prst="rect">
            <a:avLst/>
          </a:prstGeom>
        </p:spPr>
      </p:pic>
      <p:sp>
        <p:nvSpPr>
          <p:cNvPr id="14" name="矩形 13"/>
          <p:cNvSpPr/>
          <p:nvPr/>
        </p:nvSpPr>
        <p:spPr>
          <a:xfrm>
            <a:off x="403366" y="1133415"/>
            <a:ext cx="2892670" cy="56022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3549582" y="1513308"/>
            <a:ext cx="8043379" cy="5300109"/>
            <a:chOff x="3488152" y="1785399"/>
            <a:chExt cx="8043379" cy="5300109"/>
          </a:xfrm>
        </p:grpSpPr>
        <p:sp>
          <p:nvSpPr>
            <p:cNvPr id="31" name="矩形 30"/>
            <p:cNvSpPr/>
            <p:nvPr/>
          </p:nvSpPr>
          <p:spPr>
            <a:xfrm rot="18900000">
              <a:off x="8492185" y="2289251"/>
              <a:ext cx="580453" cy="580453"/>
            </a:xfrm>
            <a:prstGeom prst="rect">
              <a:avLst/>
            </a:prstGeom>
            <a:noFill/>
            <a:ln w="12700">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3200" kern="0">
                <a:solidFill>
                  <a:sysClr val="windowText" lastClr="000000"/>
                </a:solidFill>
              </a:endParaRPr>
            </a:p>
          </p:txBody>
        </p:sp>
        <p:grpSp>
          <p:nvGrpSpPr>
            <p:cNvPr id="26" name="组合 25"/>
            <p:cNvGrpSpPr/>
            <p:nvPr/>
          </p:nvGrpSpPr>
          <p:grpSpPr>
            <a:xfrm>
              <a:off x="3488152" y="1785399"/>
              <a:ext cx="8043379" cy="5300109"/>
              <a:chOff x="3488152" y="1785399"/>
              <a:chExt cx="8043379" cy="5300109"/>
            </a:xfrm>
          </p:grpSpPr>
          <p:sp>
            <p:nvSpPr>
              <p:cNvPr id="30" name="矩形 29"/>
              <p:cNvSpPr/>
              <p:nvPr/>
            </p:nvSpPr>
            <p:spPr>
              <a:xfrm rot="18900000">
                <a:off x="5772236" y="2289251"/>
                <a:ext cx="580453" cy="580453"/>
              </a:xfrm>
              <a:prstGeom prst="rect">
                <a:avLst/>
              </a:prstGeom>
              <a:noFill/>
              <a:ln w="12700">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3200" kern="0">
                  <a:solidFill>
                    <a:sysClr val="windowText" lastClr="000000"/>
                  </a:solidFill>
                </a:endParaRPr>
              </a:p>
            </p:txBody>
          </p:sp>
          <p:grpSp>
            <p:nvGrpSpPr>
              <p:cNvPr id="25" name="组合 24"/>
              <p:cNvGrpSpPr/>
              <p:nvPr/>
            </p:nvGrpSpPr>
            <p:grpSpPr>
              <a:xfrm>
                <a:off x="3488152" y="1785399"/>
                <a:ext cx="8043379" cy="5300109"/>
                <a:chOff x="3488152" y="1785399"/>
                <a:chExt cx="8043379" cy="5300109"/>
              </a:xfrm>
            </p:grpSpPr>
            <p:grpSp>
              <p:nvGrpSpPr>
                <p:cNvPr id="11" name="组合 10"/>
                <p:cNvGrpSpPr/>
                <p:nvPr/>
              </p:nvGrpSpPr>
              <p:grpSpPr>
                <a:xfrm>
                  <a:off x="3488152" y="1801040"/>
                  <a:ext cx="2630117" cy="4846134"/>
                  <a:chOff x="3488152" y="1801040"/>
                  <a:chExt cx="2630117" cy="4846134"/>
                </a:xfrm>
              </p:grpSpPr>
              <p:sp>
                <p:nvSpPr>
                  <p:cNvPr id="34" name="矩形 33"/>
                  <p:cNvSpPr/>
                  <p:nvPr/>
                </p:nvSpPr>
                <p:spPr>
                  <a:xfrm>
                    <a:off x="3488152" y="4147964"/>
                    <a:ext cx="2630117" cy="2499210"/>
                  </a:xfrm>
                  <a:prstGeom prst="rect">
                    <a:avLst/>
                  </a:prstGeom>
                </p:spPr>
                <p:txBody>
                  <a:bodyPr wrap="square">
                    <a:spAutoFit/>
                  </a:bodyPr>
                  <a:lstStyle/>
                  <a:p>
                    <a:pPr>
                      <a:lnSpc>
                        <a:spcPct val="125000"/>
                      </a:lnSpc>
                      <a:spcBef>
                        <a:spcPts val="800"/>
                      </a:spcBef>
                    </a:pPr>
                    <a:r>
                      <a:rPr lang="zh-CN" altLang="en-US" sz="1335" kern="0" dirty="0"/>
                      <a:t>  通过语音或文字的方式与网站进行交互💡。使用自然语言来操作网页✨！  </a:t>
                    </a:r>
                    <a:endParaRPr lang="en-US" altLang="zh-CN" sz="1335" kern="0" dirty="0"/>
                  </a:p>
                  <a:p>
                    <a:pPr defTabSz="914400">
                      <a:lnSpc>
                        <a:spcPct val="125000"/>
                      </a:lnSpc>
                      <a:spcBef>
                        <a:spcPts val="800"/>
                      </a:spcBef>
                    </a:pPr>
                    <a:r>
                      <a:rPr lang="zh-CN" altLang="en-US" sz="1335" kern="0" dirty="0"/>
                      <a:t>   不再需要通过鼠标在各个网页条目下点击浏览，学习冷冰冰的设计语言和复杂的业务交互逻辑。</a:t>
                    </a:r>
                    <a:endParaRPr lang="en-US" altLang="zh-CN" sz="1335" kern="0" dirty="0"/>
                  </a:p>
                  <a:p>
                    <a:pPr defTabSz="914400">
                      <a:lnSpc>
                        <a:spcPct val="125000"/>
                      </a:lnSpc>
                      <a:spcBef>
                        <a:spcPts val="800"/>
                      </a:spcBef>
                    </a:pPr>
                    <a:r>
                      <a:rPr lang="zh-CN" altLang="en-US" sz="1335" kern="0" dirty="0"/>
                      <a:t>  反而是让网页学习你的</a:t>
                    </a:r>
                    <a:r>
                      <a:rPr lang="zh-CN" altLang="en-US" kern="0" dirty="0">
                        <a:solidFill>
                          <a:srgbClr val="FF7C80"/>
                        </a:solidFill>
                      </a:rPr>
                      <a:t>自然语言</a:t>
                    </a:r>
                    <a:r>
                      <a:rPr lang="zh-CN" altLang="en-US" sz="1335" kern="0" dirty="0"/>
                      <a:t>，适应你的</a:t>
                    </a:r>
                    <a:r>
                      <a:rPr lang="zh-CN" altLang="en-US" kern="0" dirty="0">
                        <a:solidFill>
                          <a:srgbClr val="F23C00"/>
                        </a:solidFill>
                      </a:rPr>
                      <a:t>逻辑</a:t>
                    </a:r>
                    <a:r>
                      <a:rPr lang="zh-CN" altLang="en-US" sz="1335" kern="0" dirty="0"/>
                      <a:t>！</a:t>
                    </a:r>
                  </a:p>
                </p:txBody>
              </p:sp>
              <p:sp>
                <p:nvSpPr>
                  <p:cNvPr id="35" name="TextBox 48"/>
                  <p:cNvSpPr txBox="1"/>
                  <p:nvPr/>
                </p:nvSpPr>
                <p:spPr>
                  <a:xfrm>
                    <a:off x="3615059" y="3740605"/>
                    <a:ext cx="2503210"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defTabSz="914400"/>
                    <a:r>
                      <a:rPr lang="zh-CN" altLang="en-US" sz="1600" b="1" kern="0" dirty="0">
                        <a:solidFill>
                          <a:schemeClr val="accent1"/>
                        </a:solidFill>
                        <a:effectLst/>
                        <a:latin typeface="+mn-ea"/>
                        <a:ea typeface="+mn-ea"/>
                      </a:rPr>
                      <a:t>使用自然语言与网站交互！</a:t>
                    </a:r>
                  </a:p>
                </p:txBody>
              </p:sp>
              <p:grpSp>
                <p:nvGrpSpPr>
                  <p:cNvPr id="3" name="组合 2"/>
                  <p:cNvGrpSpPr/>
                  <p:nvPr/>
                </p:nvGrpSpPr>
                <p:grpSpPr>
                  <a:xfrm>
                    <a:off x="3930406" y="1801040"/>
                    <a:ext cx="1566159" cy="1572512"/>
                    <a:chOff x="2947591" y="1350620"/>
                    <a:chExt cx="1174772" cy="1179538"/>
                  </a:xfrm>
                </p:grpSpPr>
                <p:sp>
                  <p:nvSpPr>
                    <p:cNvPr id="41" name="矩形 40"/>
                    <p:cNvSpPr/>
                    <p:nvPr/>
                  </p:nvSpPr>
                  <p:spPr>
                    <a:xfrm rot="18900000">
                      <a:off x="2947591" y="1355386"/>
                      <a:ext cx="1174772" cy="117477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3200" kern="0">
                        <a:solidFill>
                          <a:schemeClr val="tx1"/>
                        </a:solidFill>
                      </a:endParaRPr>
                    </a:p>
                  </p:txBody>
                </p:sp>
                <p:sp>
                  <p:nvSpPr>
                    <p:cNvPr id="45" name="矩形 44"/>
                    <p:cNvSpPr/>
                    <p:nvPr/>
                  </p:nvSpPr>
                  <p:spPr>
                    <a:xfrm>
                      <a:off x="2982672" y="1350620"/>
                      <a:ext cx="1086016" cy="1084958"/>
                    </a:xfrm>
                    <a:prstGeom prst="rect">
                      <a:avLst/>
                    </a:prstGeom>
                  </p:spPr>
                  <p:txBody>
                    <a:bodyPr wrap="none">
                      <a:spAutoFit/>
                    </a:bodyPr>
                    <a:lstStyle/>
                    <a:p>
                      <a:pPr algn="ctr" defTabSz="914400"/>
                      <a:r>
                        <a:rPr lang="en-US" altLang="zh-CN" sz="8800" b="1" kern="0" dirty="0"/>
                        <a:t>01</a:t>
                      </a:r>
                      <a:endParaRPr lang="zh-CN" altLang="en-US" sz="8800" b="1" kern="0" dirty="0"/>
                    </a:p>
                  </p:txBody>
                </p:sp>
              </p:grpSp>
            </p:grpSp>
            <p:grpSp>
              <p:nvGrpSpPr>
                <p:cNvPr id="12" name="组合 11"/>
                <p:cNvGrpSpPr/>
                <p:nvPr/>
              </p:nvGrpSpPr>
              <p:grpSpPr>
                <a:xfrm>
                  <a:off x="5891760" y="1785402"/>
                  <a:ext cx="3374190" cy="2268412"/>
                  <a:chOff x="5891760" y="1785402"/>
                  <a:chExt cx="3374190" cy="2268412"/>
                </a:xfrm>
              </p:grpSpPr>
              <p:sp>
                <p:nvSpPr>
                  <p:cNvPr id="37" name="TextBox 51"/>
                  <p:cNvSpPr txBox="1"/>
                  <p:nvPr/>
                </p:nvSpPr>
                <p:spPr>
                  <a:xfrm>
                    <a:off x="5891760" y="3715260"/>
                    <a:ext cx="3374190"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defTabSz="914400"/>
                    <a:r>
                      <a:rPr lang="zh-CN" altLang="en-US" sz="1600" b="1" kern="0" dirty="0">
                        <a:solidFill>
                          <a:schemeClr val="accent1"/>
                        </a:solidFill>
                        <a:effectLst/>
                        <a:latin typeface="+mn-ea"/>
                        <a:ea typeface="+mn-ea"/>
                      </a:rPr>
                      <a:t>大语言模型驱动！</a:t>
                    </a:r>
                  </a:p>
                </p:txBody>
              </p:sp>
              <p:grpSp>
                <p:nvGrpSpPr>
                  <p:cNvPr id="4" name="组合 3"/>
                  <p:cNvGrpSpPr/>
                  <p:nvPr/>
                </p:nvGrpSpPr>
                <p:grpSpPr>
                  <a:xfrm>
                    <a:off x="6650352" y="1785402"/>
                    <a:ext cx="1566159" cy="1566159"/>
                    <a:chOff x="4987817" y="1338890"/>
                    <a:chExt cx="1174772" cy="1174772"/>
                  </a:xfrm>
                </p:grpSpPr>
                <p:sp>
                  <p:nvSpPr>
                    <p:cNvPr id="42" name="矩形 41"/>
                    <p:cNvSpPr/>
                    <p:nvPr/>
                  </p:nvSpPr>
                  <p:spPr>
                    <a:xfrm rot="18900000">
                      <a:off x="4987817" y="1338890"/>
                      <a:ext cx="1174772" cy="117477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3200" kern="0">
                        <a:solidFill>
                          <a:schemeClr val="tx1"/>
                        </a:solidFill>
                      </a:endParaRPr>
                    </a:p>
                  </p:txBody>
                </p:sp>
                <p:sp>
                  <p:nvSpPr>
                    <p:cNvPr id="46" name="矩形 45"/>
                    <p:cNvSpPr/>
                    <p:nvPr/>
                  </p:nvSpPr>
                  <p:spPr>
                    <a:xfrm>
                      <a:off x="5040497" y="1342081"/>
                      <a:ext cx="1086016" cy="1084958"/>
                    </a:xfrm>
                    <a:prstGeom prst="rect">
                      <a:avLst/>
                    </a:prstGeom>
                  </p:spPr>
                  <p:txBody>
                    <a:bodyPr wrap="none">
                      <a:spAutoFit/>
                    </a:bodyPr>
                    <a:lstStyle/>
                    <a:p>
                      <a:pPr algn="ctr" defTabSz="914400"/>
                      <a:r>
                        <a:rPr lang="en-US" altLang="zh-CN" sz="8800" b="1" kern="0" dirty="0"/>
                        <a:t>02</a:t>
                      </a:r>
                      <a:endParaRPr lang="zh-CN" altLang="en-US" sz="8800" b="1" kern="0" dirty="0"/>
                    </a:p>
                  </p:txBody>
                </p:sp>
              </p:grpSp>
            </p:grpSp>
            <p:grpSp>
              <p:nvGrpSpPr>
                <p:cNvPr id="13" name="组合 12"/>
                <p:cNvGrpSpPr/>
                <p:nvPr/>
              </p:nvGrpSpPr>
              <p:grpSpPr>
                <a:xfrm>
                  <a:off x="8969996" y="1785399"/>
                  <a:ext cx="2561535" cy="5300109"/>
                  <a:chOff x="8969996" y="1785399"/>
                  <a:chExt cx="2561535" cy="5300109"/>
                </a:xfrm>
              </p:grpSpPr>
              <p:sp>
                <p:nvSpPr>
                  <p:cNvPr id="38" name="矩形 37"/>
                  <p:cNvSpPr/>
                  <p:nvPr/>
                </p:nvSpPr>
                <p:spPr>
                  <a:xfrm>
                    <a:off x="8969996" y="4093150"/>
                    <a:ext cx="2561535" cy="2992358"/>
                  </a:xfrm>
                  <a:prstGeom prst="rect">
                    <a:avLst/>
                  </a:prstGeom>
                </p:spPr>
                <p:txBody>
                  <a:bodyPr wrap="square">
                    <a:spAutoFit/>
                  </a:bodyPr>
                  <a:lstStyle/>
                  <a:p>
                    <a:pPr defTabSz="914400">
                      <a:lnSpc>
                        <a:spcPct val="130000"/>
                      </a:lnSpc>
                      <a:spcBef>
                        <a:spcPts val="800"/>
                      </a:spcBef>
                    </a:pPr>
                    <a:r>
                      <a:rPr lang="zh-CN" altLang="en-US" sz="1335" kern="0" dirty="0"/>
                      <a:t>     通过</a:t>
                    </a:r>
                    <a:r>
                      <a:rPr lang="en-US" altLang="zh-CN" sz="1335" kern="0" dirty="0"/>
                      <a:t>Unity</a:t>
                    </a:r>
                    <a:r>
                      <a:rPr lang="zh-CN" altLang="en-US" sz="1335" kern="0" dirty="0"/>
                      <a:t>虚拟现实引擎和虚拟人技术，我们创造了虚拟教学助理</a:t>
                    </a:r>
                    <a:r>
                      <a:rPr lang="en-US" altLang="zh-CN" sz="1335" kern="0" dirty="0"/>
                      <a:t>-</a:t>
                    </a:r>
                    <a:r>
                      <a:rPr lang="zh-CN" altLang="en-US" sz="1335" kern="0" dirty="0"/>
                      <a:t>小慧。</a:t>
                    </a:r>
                    <a:endParaRPr lang="en-US" altLang="zh-CN" sz="1335" kern="0" dirty="0"/>
                  </a:p>
                  <a:p>
                    <a:pPr defTabSz="914400">
                      <a:lnSpc>
                        <a:spcPct val="130000"/>
                      </a:lnSpc>
                      <a:spcBef>
                        <a:spcPts val="800"/>
                      </a:spcBef>
                    </a:pPr>
                    <a:r>
                      <a:rPr lang="en-US" altLang="zh-CN" sz="1335" kern="0" dirty="0"/>
                      <a:t>    </a:t>
                    </a:r>
                    <a:r>
                      <a:rPr lang="zh-CN" altLang="en-US" sz="1335" kern="0" dirty="0"/>
                      <a:t>与小慧进行语音对话时，小慧的表情、动作由大语言模型</a:t>
                    </a:r>
                    <a:r>
                      <a:rPr lang="zh-CN" altLang="en-US" sz="1600" kern="0" dirty="0">
                        <a:solidFill>
                          <a:srgbClr val="F23C00"/>
                        </a:solidFill>
                      </a:rPr>
                      <a:t>生成</a:t>
                    </a:r>
                    <a:r>
                      <a:rPr lang="zh-CN" altLang="en-US" sz="1335" kern="0" dirty="0"/>
                      <a:t>并</a:t>
                    </a:r>
                    <a:r>
                      <a:rPr lang="zh-CN" altLang="en-US" sz="1600" kern="0" dirty="0">
                        <a:solidFill>
                          <a:srgbClr val="FF7C80"/>
                        </a:solidFill>
                      </a:rPr>
                      <a:t>控制</a:t>
                    </a:r>
                    <a:r>
                      <a:rPr lang="zh-CN" altLang="en-US" sz="1335" kern="0" dirty="0"/>
                      <a:t>，同时我们通过</a:t>
                    </a:r>
                    <a:r>
                      <a:rPr lang="en-US" altLang="zh-CN" sz="1335" kern="0" dirty="0" err="1"/>
                      <a:t>uLipSync</a:t>
                    </a:r>
                    <a:r>
                      <a:rPr lang="zh-CN" altLang="en-US" sz="1335" kern="0" dirty="0"/>
                      <a:t>实现回复语音实时口型识别，从而使得小慧极具有生命力与活力。</a:t>
                    </a:r>
                    <a:endParaRPr lang="en-US" altLang="zh-CN" sz="1335" kern="0" dirty="0"/>
                  </a:p>
                  <a:p>
                    <a:pPr defTabSz="914400">
                      <a:lnSpc>
                        <a:spcPct val="130000"/>
                      </a:lnSpc>
                      <a:spcBef>
                        <a:spcPts val="800"/>
                      </a:spcBef>
                    </a:pPr>
                    <a:endParaRPr lang="zh-CN" altLang="en-US" sz="1335" kern="0" dirty="0"/>
                  </a:p>
                </p:txBody>
              </p:sp>
              <p:sp>
                <p:nvSpPr>
                  <p:cNvPr id="39" name="TextBox 67"/>
                  <p:cNvSpPr txBox="1"/>
                  <p:nvPr/>
                </p:nvSpPr>
                <p:spPr>
                  <a:xfrm>
                    <a:off x="9178740" y="3720628"/>
                    <a:ext cx="2111960" cy="338510"/>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defTabSz="914400"/>
                    <a:r>
                      <a:rPr lang="zh-CN" altLang="en-US" sz="1600" b="1" kern="0" dirty="0">
                        <a:solidFill>
                          <a:schemeClr val="accent1"/>
                        </a:solidFill>
                        <a:effectLst/>
                        <a:latin typeface="+mn-ea"/>
                        <a:ea typeface="+mn-ea"/>
                      </a:rPr>
                      <a:t>虚拟教学助理！</a:t>
                    </a:r>
                  </a:p>
                </p:txBody>
              </p:sp>
              <p:grpSp>
                <p:nvGrpSpPr>
                  <p:cNvPr id="5" name="组合 4"/>
                  <p:cNvGrpSpPr/>
                  <p:nvPr/>
                </p:nvGrpSpPr>
                <p:grpSpPr>
                  <a:xfrm>
                    <a:off x="9369276" y="1785399"/>
                    <a:ext cx="1566159" cy="1566158"/>
                    <a:chOff x="7027275" y="1338889"/>
                    <a:chExt cx="1174772" cy="1174772"/>
                  </a:xfrm>
                </p:grpSpPr>
                <p:sp>
                  <p:nvSpPr>
                    <p:cNvPr id="43" name="矩形 42"/>
                    <p:cNvSpPr/>
                    <p:nvPr/>
                  </p:nvSpPr>
                  <p:spPr>
                    <a:xfrm rot="18900000">
                      <a:off x="7027275" y="1338889"/>
                      <a:ext cx="1174772" cy="117477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3200" kern="0">
                        <a:solidFill>
                          <a:schemeClr val="tx1"/>
                        </a:solidFill>
                      </a:endParaRPr>
                    </a:p>
                  </p:txBody>
                </p:sp>
                <p:sp>
                  <p:nvSpPr>
                    <p:cNvPr id="47" name="矩形 46"/>
                    <p:cNvSpPr/>
                    <p:nvPr/>
                  </p:nvSpPr>
                  <p:spPr>
                    <a:xfrm>
                      <a:off x="7064175" y="1342082"/>
                      <a:ext cx="1086016" cy="1084958"/>
                    </a:xfrm>
                    <a:prstGeom prst="rect">
                      <a:avLst/>
                    </a:prstGeom>
                  </p:spPr>
                  <p:txBody>
                    <a:bodyPr wrap="none">
                      <a:spAutoFit/>
                    </a:bodyPr>
                    <a:lstStyle/>
                    <a:p>
                      <a:pPr algn="ctr" defTabSz="914400"/>
                      <a:r>
                        <a:rPr lang="en-US" altLang="zh-CN" sz="8800" b="1" kern="0" dirty="0"/>
                        <a:t>03</a:t>
                      </a:r>
                      <a:endParaRPr lang="zh-CN" altLang="en-US" sz="8800" b="1" kern="0" dirty="0"/>
                    </a:p>
                  </p:txBody>
                </p:sp>
              </p:grpSp>
            </p:grpSp>
          </p:grpSp>
        </p:grpSp>
      </p:grpSp>
      <p:sp>
        <p:nvSpPr>
          <p:cNvPr id="9" name="文本占位符 8"/>
          <p:cNvSpPr>
            <a:spLocks noGrp="1"/>
          </p:cNvSpPr>
          <p:nvPr>
            <p:ph type="body" sz="quarter" idx="11"/>
          </p:nvPr>
        </p:nvSpPr>
        <p:spPr/>
        <p:txBody>
          <a:bodyPr/>
          <a:lstStyle/>
          <a:p>
            <a:r>
              <a:rPr lang="en-US" altLang="zh-CN" dirty="0"/>
              <a:t>01</a:t>
            </a:r>
            <a:endParaRPr lang="zh-CN" altLang="en-US" dirty="0"/>
          </a:p>
        </p:txBody>
      </p:sp>
      <p:sp>
        <p:nvSpPr>
          <p:cNvPr id="51" name="矩形 50"/>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sp>
        <p:nvSpPr>
          <p:cNvPr id="15" name="文本框 14"/>
          <p:cNvSpPr txBox="1"/>
          <p:nvPr/>
        </p:nvSpPr>
        <p:spPr>
          <a:xfrm>
            <a:off x="475367" y="4090704"/>
            <a:ext cx="2715601" cy="697435"/>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利用</a:t>
            </a:r>
            <a:r>
              <a:rPr lang="en-US" altLang="zh-CN" sz="1400" kern="0" dirty="0">
                <a:solidFill>
                  <a:srgbClr val="99FF66"/>
                </a:solidFill>
                <a:latin typeface="微软雅黑" panose="020B0503020204020204" pitchFamily="34" charset="-122"/>
                <a:ea typeface="微软雅黑" panose="020B0503020204020204" pitchFamily="34" charset="-122"/>
                <a:cs typeface="+mn-ea"/>
                <a:sym typeface="+mn-lt"/>
              </a:rPr>
              <a:t>AIGC</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技术，为教学云服务平台</a:t>
            </a:r>
            <a:r>
              <a:rPr lang="zh-CN" altLang="en-US" kern="0" dirty="0">
                <a:solidFill>
                  <a:srgbClr val="FFFF66"/>
                </a:solidFill>
                <a:latin typeface="微软雅黑" panose="020B0503020204020204" pitchFamily="34" charset="-122"/>
                <a:ea typeface="微软雅黑" panose="020B0503020204020204" pitchFamily="34" charset="-122"/>
                <a:cs typeface="+mn-ea"/>
                <a:sym typeface="+mn-lt"/>
              </a:rPr>
              <a:t>赋能</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a:t>
            </a: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20" name="组合 19"/>
          <p:cNvGrpSpPr/>
          <p:nvPr/>
        </p:nvGrpSpPr>
        <p:grpSpPr>
          <a:xfrm>
            <a:off x="492330" y="1245339"/>
            <a:ext cx="2808968" cy="1524742"/>
            <a:chOff x="526941" y="1221558"/>
            <a:chExt cx="2808968" cy="1524742"/>
          </a:xfrm>
        </p:grpSpPr>
        <p:sp>
          <p:nvSpPr>
            <p:cNvPr id="53" name="Freeform 26"/>
            <p:cNvSpPr>
              <a:spLocks noEditPoints="1"/>
            </p:cNvSpPr>
            <p:nvPr/>
          </p:nvSpPr>
          <p:spPr bwMode="auto">
            <a:xfrm>
              <a:off x="1727750" y="1221558"/>
              <a:ext cx="1527415" cy="1524742"/>
            </a:xfrm>
            <a:custGeom>
              <a:avLst/>
              <a:gdLst/>
              <a:ahLst/>
              <a:cxnLst>
                <a:cxn ang="0">
                  <a:pos x="802" y="48"/>
                </a:cxn>
                <a:cxn ang="0">
                  <a:pos x="288" y="74"/>
                </a:cxn>
                <a:cxn ang="0">
                  <a:pos x="8" y="664"/>
                </a:cxn>
                <a:cxn ang="0">
                  <a:pos x="440" y="1128"/>
                </a:cxn>
                <a:cxn ang="0">
                  <a:pos x="952" y="998"/>
                </a:cxn>
                <a:cxn ang="0">
                  <a:pos x="778" y="1044"/>
                </a:cxn>
                <a:cxn ang="0">
                  <a:pos x="702" y="1120"/>
                </a:cxn>
                <a:cxn ang="0">
                  <a:pos x="428" y="1112"/>
                </a:cxn>
                <a:cxn ang="0">
                  <a:pos x="142" y="884"/>
                </a:cxn>
                <a:cxn ang="0">
                  <a:pos x="200" y="994"/>
                </a:cxn>
                <a:cxn ang="0">
                  <a:pos x="406" y="46"/>
                </a:cxn>
                <a:cxn ang="0">
                  <a:pos x="778" y="90"/>
                </a:cxn>
                <a:cxn ang="0">
                  <a:pos x="1006" y="246"/>
                </a:cxn>
                <a:cxn ang="0">
                  <a:pos x="232" y="516"/>
                </a:cxn>
                <a:cxn ang="0">
                  <a:pos x="200" y="580"/>
                </a:cxn>
                <a:cxn ang="0">
                  <a:pos x="138" y="316"/>
                </a:cxn>
                <a:cxn ang="0">
                  <a:pos x="480" y="36"/>
                </a:cxn>
                <a:cxn ang="0">
                  <a:pos x="842" y="126"/>
                </a:cxn>
                <a:cxn ang="0">
                  <a:pos x="940" y="404"/>
                </a:cxn>
                <a:cxn ang="0">
                  <a:pos x="876" y="460"/>
                </a:cxn>
                <a:cxn ang="0">
                  <a:pos x="352" y="118"/>
                </a:cxn>
                <a:cxn ang="0">
                  <a:pos x="550" y="34"/>
                </a:cxn>
                <a:cxn ang="0">
                  <a:pos x="808" y="162"/>
                </a:cxn>
                <a:cxn ang="0">
                  <a:pos x="746" y="304"/>
                </a:cxn>
                <a:cxn ang="0">
                  <a:pos x="396" y="294"/>
                </a:cxn>
                <a:cxn ang="0">
                  <a:pos x="724" y="272"/>
                </a:cxn>
                <a:cxn ang="0">
                  <a:pos x="466" y="244"/>
                </a:cxn>
                <a:cxn ang="0">
                  <a:pos x="664" y="532"/>
                </a:cxn>
                <a:cxn ang="0">
                  <a:pos x="722" y="520"/>
                </a:cxn>
                <a:cxn ang="0">
                  <a:pos x="918" y="416"/>
                </a:cxn>
                <a:cxn ang="0">
                  <a:pos x="588" y="162"/>
                </a:cxn>
                <a:cxn ang="0">
                  <a:pos x="524" y="90"/>
                </a:cxn>
                <a:cxn ang="0">
                  <a:pos x="362" y="224"/>
                </a:cxn>
                <a:cxn ang="0">
                  <a:pos x="338" y="206"/>
                </a:cxn>
                <a:cxn ang="0">
                  <a:pos x="468" y="290"/>
                </a:cxn>
                <a:cxn ang="0">
                  <a:pos x="450" y="534"/>
                </a:cxn>
                <a:cxn ang="0">
                  <a:pos x="442" y="572"/>
                </a:cxn>
                <a:cxn ang="0">
                  <a:pos x="530" y="756"/>
                </a:cxn>
                <a:cxn ang="0">
                  <a:pos x="398" y="838"/>
                </a:cxn>
                <a:cxn ang="0">
                  <a:pos x="804" y="724"/>
                </a:cxn>
                <a:cxn ang="0">
                  <a:pos x="1006" y="306"/>
                </a:cxn>
                <a:cxn ang="0">
                  <a:pos x="974" y="214"/>
                </a:cxn>
                <a:cxn ang="0">
                  <a:pos x="656" y="44"/>
                </a:cxn>
                <a:cxn ang="0">
                  <a:pos x="644" y="14"/>
                </a:cxn>
                <a:cxn ang="0">
                  <a:pos x="392" y="94"/>
                </a:cxn>
                <a:cxn ang="0">
                  <a:pos x="160" y="268"/>
                </a:cxn>
                <a:cxn ang="0">
                  <a:pos x="154" y="252"/>
                </a:cxn>
                <a:cxn ang="0">
                  <a:pos x="586" y="974"/>
                </a:cxn>
                <a:cxn ang="0">
                  <a:pos x="926" y="884"/>
                </a:cxn>
                <a:cxn ang="0">
                  <a:pos x="1136" y="572"/>
                </a:cxn>
                <a:cxn ang="0">
                  <a:pos x="1084" y="402"/>
                </a:cxn>
                <a:cxn ang="0">
                  <a:pos x="946" y="150"/>
                </a:cxn>
                <a:cxn ang="0">
                  <a:pos x="130" y="322"/>
                </a:cxn>
                <a:cxn ang="0">
                  <a:pos x="166" y="640"/>
                </a:cxn>
                <a:cxn ang="0">
                  <a:pos x="172" y="644"/>
                </a:cxn>
                <a:cxn ang="0">
                  <a:pos x="156" y="692"/>
                </a:cxn>
                <a:cxn ang="0">
                  <a:pos x="668" y="1018"/>
                </a:cxn>
                <a:cxn ang="0">
                  <a:pos x="1128" y="472"/>
                </a:cxn>
                <a:cxn ang="0">
                  <a:pos x="160" y="954"/>
                </a:cxn>
                <a:cxn ang="0">
                  <a:pos x="410" y="1102"/>
                </a:cxn>
                <a:cxn ang="0">
                  <a:pos x="680" y="1124"/>
                </a:cxn>
                <a:cxn ang="0">
                  <a:pos x="768" y="1100"/>
                </a:cxn>
              </a:cxnLst>
              <a:rect l="0" t="0" r="r" b="b"/>
              <a:pathLst>
                <a:path w="1144" h="1142">
                  <a:moveTo>
                    <a:pt x="1144" y="572"/>
                  </a:moveTo>
                  <a:lnTo>
                    <a:pt x="1144" y="572"/>
                  </a:lnTo>
                  <a:lnTo>
                    <a:pt x="1142" y="540"/>
                  </a:lnTo>
                  <a:lnTo>
                    <a:pt x="1140" y="510"/>
                  </a:lnTo>
                  <a:lnTo>
                    <a:pt x="1136" y="478"/>
                  </a:lnTo>
                  <a:lnTo>
                    <a:pt x="1130" y="450"/>
                  </a:lnTo>
                  <a:lnTo>
                    <a:pt x="1124" y="420"/>
                  </a:lnTo>
                  <a:lnTo>
                    <a:pt x="1114" y="392"/>
                  </a:lnTo>
                  <a:lnTo>
                    <a:pt x="1104" y="364"/>
                  </a:lnTo>
                  <a:lnTo>
                    <a:pt x="1092" y="336"/>
                  </a:lnTo>
                  <a:lnTo>
                    <a:pt x="1092" y="336"/>
                  </a:lnTo>
                  <a:lnTo>
                    <a:pt x="1086" y="318"/>
                  </a:lnTo>
                  <a:lnTo>
                    <a:pt x="1076" y="302"/>
                  </a:lnTo>
                  <a:lnTo>
                    <a:pt x="1076" y="302"/>
                  </a:lnTo>
                  <a:lnTo>
                    <a:pt x="1050" y="258"/>
                  </a:lnTo>
                  <a:lnTo>
                    <a:pt x="1020" y="216"/>
                  </a:lnTo>
                  <a:lnTo>
                    <a:pt x="988" y="178"/>
                  </a:lnTo>
                  <a:lnTo>
                    <a:pt x="952" y="144"/>
                  </a:lnTo>
                  <a:lnTo>
                    <a:pt x="952" y="144"/>
                  </a:lnTo>
                  <a:lnTo>
                    <a:pt x="942" y="136"/>
                  </a:lnTo>
                  <a:lnTo>
                    <a:pt x="942" y="136"/>
                  </a:lnTo>
                  <a:lnTo>
                    <a:pt x="938" y="132"/>
                  </a:lnTo>
                  <a:lnTo>
                    <a:pt x="938" y="132"/>
                  </a:lnTo>
                  <a:lnTo>
                    <a:pt x="910" y="110"/>
                  </a:lnTo>
                  <a:lnTo>
                    <a:pt x="880" y="90"/>
                  </a:lnTo>
                  <a:lnTo>
                    <a:pt x="880" y="90"/>
                  </a:lnTo>
                  <a:lnTo>
                    <a:pt x="856" y="74"/>
                  </a:lnTo>
                  <a:lnTo>
                    <a:pt x="830" y="60"/>
                  </a:lnTo>
                  <a:lnTo>
                    <a:pt x="802" y="48"/>
                  </a:lnTo>
                  <a:lnTo>
                    <a:pt x="772" y="36"/>
                  </a:lnTo>
                  <a:lnTo>
                    <a:pt x="772" y="36"/>
                  </a:lnTo>
                  <a:lnTo>
                    <a:pt x="740" y="24"/>
                  </a:lnTo>
                  <a:lnTo>
                    <a:pt x="706" y="16"/>
                  </a:lnTo>
                  <a:lnTo>
                    <a:pt x="706" y="16"/>
                  </a:lnTo>
                  <a:lnTo>
                    <a:pt x="706" y="16"/>
                  </a:lnTo>
                  <a:lnTo>
                    <a:pt x="706" y="16"/>
                  </a:lnTo>
                  <a:lnTo>
                    <a:pt x="704" y="14"/>
                  </a:lnTo>
                  <a:lnTo>
                    <a:pt x="704" y="14"/>
                  </a:lnTo>
                  <a:lnTo>
                    <a:pt x="672" y="8"/>
                  </a:lnTo>
                  <a:lnTo>
                    <a:pt x="638" y="4"/>
                  </a:lnTo>
                  <a:lnTo>
                    <a:pt x="606" y="0"/>
                  </a:lnTo>
                  <a:lnTo>
                    <a:pt x="572" y="0"/>
                  </a:lnTo>
                  <a:lnTo>
                    <a:pt x="572" y="0"/>
                  </a:lnTo>
                  <a:lnTo>
                    <a:pt x="538" y="0"/>
                  </a:lnTo>
                  <a:lnTo>
                    <a:pt x="506" y="4"/>
                  </a:lnTo>
                  <a:lnTo>
                    <a:pt x="472" y="8"/>
                  </a:lnTo>
                  <a:lnTo>
                    <a:pt x="440" y="14"/>
                  </a:lnTo>
                  <a:lnTo>
                    <a:pt x="440" y="14"/>
                  </a:lnTo>
                  <a:lnTo>
                    <a:pt x="440" y="16"/>
                  </a:lnTo>
                  <a:lnTo>
                    <a:pt x="440" y="16"/>
                  </a:lnTo>
                  <a:lnTo>
                    <a:pt x="438" y="16"/>
                  </a:lnTo>
                  <a:lnTo>
                    <a:pt x="438" y="16"/>
                  </a:lnTo>
                  <a:lnTo>
                    <a:pt x="404" y="24"/>
                  </a:lnTo>
                  <a:lnTo>
                    <a:pt x="372" y="36"/>
                  </a:lnTo>
                  <a:lnTo>
                    <a:pt x="372" y="36"/>
                  </a:lnTo>
                  <a:lnTo>
                    <a:pt x="342" y="48"/>
                  </a:lnTo>
                  <a:lnTo>
                    <a:pt x="314" y="60"/>
                  </a:lnTo>
                  <a:lnTo>
                    <a:pt x="288" y="74"/>
                  </a:lnTo>
                  <a:lnTo>
                    <a:pt x="264" y="90"/>
                  </a:lnTo>
                  <a:lnTo>
                    <a:pt x="264" y="90"/>
                  </a:lnTo>
                  <a:lnTo>
                    <a:pt x="236" y="110"/>
                  </a:lnTo>
                  <a:lnTo>
                    <a:pt x="208" y="132"/>
                  </a:lnTo>
                  <a:lnTo>
                    <a:pt x="208" y="132"/>
                  </a:lnTo>
                  <a:lnTo>
                    <a:pt x="202" y="136"/>
                  </a:lnTo>
                  <a:lnTo>
                    <a:pt x="202" y="136"/>
                  </a:lnTo>
                  <a:lnTo>
                    <a:pt x="194" y="144"/>
                  </a:lnTo>
                  <a:lnTo>
                    <a:pt x="194" y="144"/>
                  </a:lnTo>
                  <a:lnTo>
                    <a:pt x="158" y="178"/>
                  </a:lnTo>
                  <a:lnTo>
                    <a:pt x="124" y="216"/>
                  </a:lnTo>
                  <a:lnTo>
                    <a:pt x="94" y="258"/>
                  </a:lnTo>
                  <a:lnTo>
                    <a:pt x="68" y="302"/>
                  </a:lnTo>
                  <a:lnTo>
                    <a:pt x="68" y="302"/>
                  </a:lnTo>
                  <a:lnTo>
                    <a:pt x="60" y="318"/>
                  </a:lnTo>
                  <a:lnTo>
                    <a:pt x="52" y="336"/>
                  </a:lnTo>
                  <a:lnTo>
                    <a:pt x="52" y="336"/>
                  </a:lnTo>
                  <a:lnTo>
                    <a:pt x="40" y="364"/>
                  </a:lnTo>
                  <a:lnTo>
                    <a:pt x="30" y="392"/>
                  </a:lnTo>
                  <a:lnTo>
                    <a:pt x="20" y="420"/>
                  </a:lnTo>
                  <a:lnTo>
                    <a:pt x="14" y="448"/>
                  </a:lnTo>
                  <a:lnTo>
                    <a:pt x="8" y="478"/>
                  </a:lnTo>
                  <a:lnTo>
                    <a:pt x="4" y="510"/>
                  </a:lnTo>
                  <a:lnTo>
                    <a:pt x="2" y="540"/>
                  </a:lnTo>
                  <a:lnTo>
                    <a:pt x="0" y="572"/>
                  </a:lnTo>
                  <a:lnTo>
                    <a:pt x="0" y="572"/>
                  </a:lnTo>
                  <a:lnTo>
                    <a:pt x="2" y="602"/>
                  </a:lnTo>
                  <a:lnTo>
                    <a:pt x="4" y="634"/>
                  </a:lnTo>
                  <a:lnTo>
                    <a:pt x="8" y="664"/>
                  </a:lnTo>
                  <a:lnTo>
                    <a:pt x="14" y="696"/>
                  </a:lnTo>
                  <a:lnTo>
                    <a:pt x="22" y="724"/>
                  </a:lnTo>
                  <a:lnTo>
                    <a:pt x="30" y="754"/>
                  </a:lnTo>
                  <a:lnTo>
                    <a:pt x="40" y="782"/>
                  </a:lnTo>
                  <a:lnTo>
                    <a:pt x="52" y="810"/>
                  </a:lnTo>
                  <a:lnTo>
                    <a:pt x="66" y="836"/>
                  </a:lnTo>
                  <a:lnTo>
                    <a:pt x="80" y="862"/>
                  </a:lnTo>
                  <a:lnTo>
                    <a:pt x="96" y="888"/>
                  </a:lnTo>
                  <a:lnTo>
                    <a:pt x="114" y="912"/>
                  </a:lnTo>
                  <a:lnTo>
                    <a:pt x="132" y="936"/>
                  </a:lnTo>
                  <a:lnTo>
                    <a:pt x="152" y="958"/>
                  </a:lnTo>
                  <a:lnTo>
                    <a:pt x="172" y="978"/>
                  </a:lnTo>
                  <a:lnTo>
                    <a:pt x="194" y="1000"/>
                  </a:lnTo>
                  <a:lnTo>
                    <a:pt x="194" y="1000"/>
                  </a:lnTo>
                  <a:lnTo>
                    <a:pt x="202" y="1006"/>
                  </a:lnTo>
                  <a:lnTo>
                    <a:pt x="202" y="1006"/>
                  </a:lnTo>
                  <a:lnTo>
                    <a:pt x="208" y="1010"/>
                  </a:lnTo>
                  <a:lnTo>
                    <a:pt x="208" y="1010"/>
                  </a:lnTo>
                  <a:lnTo>
                    <a:pt x="232" y="1030"/>
                  </a:lnTo>
                  <a:lnTo>
                    <a:pt x="258" y="1050"/>
                  </a:lnTo>
                  <a:lnTo>
                    <a:pt x="286" y="1066"/>
                  </a:lnTo>
                  <a:lnTo>
                    <a:pt x="316" y="1082"/>
                  </a:lnTo>
                  <a:lnTo>
                    <a:pt x="344" y="1096"/>
                  </a:lnTo>
                  <a:lnTo>
                    <a:pt x="376" y="1108"/>
                  </a:lnTo>
                  <a:lnTo>
                    <a:pt x="406" y="1118"/>
                  </a:lnTo>
                  <a:lnTo>
                    <a:pt x="438" y="1126"/>
                  </a:lnTo>
                  <a:lnTo>
                    <a:pt x="438" y="1126"/>
                  </a:lnTo>
                  <a:lnTo>
                    <a:pt x="440" y="1128"/>
                  </a:lnTo>
                  <a:lnTo>
                    <a:pt x="440" y="1128"/>
                  </a:lnTo>
                  <a:lnTo>
                    <a:pt x="440" y="1128"/>
                  </a:lnTo>
                  <a:lnTo>
                    <a:pt x="440" y="1128"/>
                  </a:lnTo>
                  <a:lnTo>
                    <a:pt x="472" y="1134"/>
                  </a:lnTo>
                  <a:lnTo>
                    <a:pt x="506" y="1138"/>
                  </a:lnTo>
                  <a:lnTo>
                    <a:pt x="538" y="1142"/>
                  </a:lnTo>
                  <a:lnTo>
                    <a:pt x="572" y="1142"/>
                  </a:lnTo>
                  <a:lnTo>
                    <a:pt x="572" y="1142"/>
                  </a:lnTo>
                  <a:lnTo>
                    <a:pt x="606" y="1142"/>
                  </a:lnTo>
                  <a:lnTo>
                    <a:pt x="638" y="1138"/>
                  </a:lnTo>
                  <a:lnTo>
                    <a:pt x="672" y="1134"/>
                  </a:lnTo>
                  <a:lnTo>
                    <a:pt x="704" y="1128"/>
                  </a:lnTo>
                  <a:lnTo>
                    <a:pt x="704" y="1128"/>
                  </a:lnTo>
                  <a:lnTo>
                    <a:pt x="706" y="1128"/>
                  </a:lnTo>
                  <a:lnTo>
                    <a:pt x="706" y="1128"/>
                  </a:lnTo>
                  <a:lnTo>
                    <a:pt x="706" y="1126"/>
                  </a:lnTo>
                  <a:lnTo>
                    <a:pt x="706" y="1126"/>
                  </a:lnTo>
                  <a:lnTo>
                    <a:pt x="738" y="1118"/>
                  </a:lnTo>
                  <a:lnTo>
                    <a:pt x="770" y="1108"/>
                  </a:lnTo>
                  <a:lnTo>
                    <a:pt x="800" y="1096"/>
                  </a:lnTo>
                  <a:lnTo>
                    <a:pt x="830" y="1082"/>
                  </a:lnTo>
                  <a:lnTo>
                    <a:pt x="858" y="1066"/>
                  </a:lnTo>
                  <a:lnTo>
                    <a:pt x="886" y="1050"/>
                  </a:lnTo>
                  <a:lnTo>
                    <a:pt x="912" y="1030"/>
                  </a:lnTo>
                  <a:lnTo>
                    <a:pt x="938" y="1010"/>
                  </a:lnTo>
                  <a:lnTo>
                    <a:pt x="938" y="1010"/>
                  </a:lnTo>
                  <a:lnTo>
                    <a:pt x="942" y="1006"/>
                  </a:lnTo>
                  <a:lnTo>
                    <a:pt x="942" y="1006"/>
                  </a:lnTo>
                  <a:lnTo>
                    <a:pt x="952" y="998"/>
                  </a:lnTo>
                  <a:lnTo>
                    <a:pt x="952" y="998"/>
                  </a:lnTo>
                  <a:lnTo>
                    <a:pt x="972" y="978"/>
                  </a:lnTo>
                  <a:lnTo>
                    <a:pt x="994" y="958"/>
                  </a:lnTo>
                  <a:lnTo>
                    <a:pt x="1012" y="934"/>
                  </a:lnTo>
                  <a:lnTo>
                    <a:pt x="1032" y="912"/>
                  </a:lnTo>
                  <a:lnTo>
                    <a:pt x="1048" y="888"/>
                  </a:lnTo>
                  <a:lnTo>
                    <a:pt x="1064" y="862"/>
                  </a:lnTo>
                  <a:lnTo>
                    <a:pt x="1078" y="836"/>
                  </a:lnTo>
                  <a:lnTo>
                    <a:pt x="1092" y="810"/>
                  </a:lnTo>
                  <a:lnTo>
                    <a:pt x="1104" y="782"/>
                  </a:lnTo>
                  <a:lnTo>
                    <a:pt x="1114" y="754"/>
                  </a:lnTo>
                  <a:lnTo>
                    <a:pt x="1122" y="724"/>
                  </a:lnTo>
                  <a:lnTo>
                    <a:pt x="1130" y="694"/>
                  </a:lnTo>
                  <a:lnTo>
                    <a:pt x="1136" y="664"/>
                  </a:lnTo>
                  <a:lnTo>
                    <a:pt x="1140" y="634"/>
                  </a:lnTo>
                  <a:lnTo>
                    <a:pt x="1142" y="602"/>
                  </a:lnTo>
                  <a:lnTo>
                    <a:pt x="1144" y="572"/>
                  </a:lnTo>
                  <a:lnTo>
                    <a:pt x="1144" y="572"/>
                  </a:lnTo>
                  <a:close/>
                  <a:moveTo>
                    <a:pt x="932" y="1004"/>
                  </a:moveTo>
                  <a:lnTo>
                    <a:pt x="932" y="1004"/>
                  </a:lnTo>
                  <a:lnTo>
                    <a:pt x="920" y="1014"/>
                  </a:lnTo>
                  <a:lnTo>
                    <a:pt x="906" y="1022"/>
                  </a:lnTo>
                  <a:lnTo>
                    <a:pt x="890" y="1030"/>
                  </a:lnTo>
                  <a:lnTo>
                    <a:pt x="874" y="1034"/>
                  </a:lnTo>
                  <a:lnTo>
                    <a:pt x="858" y="1040"/>
                  </a:lnTo>
                  <a:lnTo>
                    <a:pt x="840" y="1042"/>
                  </a:lnTo>
                  <a:lnTo>
                    <a:pt x="822" y="1044"/>
                  </a:lnTo>
                  <a:lnTo>
                    <a:pt x="804" y="1046"/>
                  </a:lnTo>
                  <a:lnTo>
                    <a:pt x="804" y="1046"/>
                  </a:lnTo>
                  <a:lnTo>
                    <a:pt x="778" y="1044"/>
                  </a:lnTo>
                  <a:lnTo>
                    <a:pt x="754" y="1040"/>
                  </a:lnTo>
                  <a:lnTo>
                    <a:pt x="754" y="1040"/>
                  </a:lnTo>
                  <a:lnTo>
                    <a:pt x="758" y="1002"/>
                  </a:lnTo>
                  <a:lnTo>
                    <a:pt x="760" y="958"/>
                  </a:lnTo>
                  <a:lnTo>
                    <a:pt x="760" y="958"/>
                  </a:lnTo>
                  <a:lnTo>
                    <a:pt x="796" y="948"/>
                  </a:lnTo>
                  <a:lnTo>
                    <a:pt x="830" y="936"/>
                  </a:lnTo>
                  <a:lnTo>
                    <a:pt x="864" y="924"/>
                  </a:lnTo>
                  <a:lnTo>
                    <a:pt x="896" y="910"/>
                  </a:lnTo>
                  <a:lnTo>
                    <a:pt x="926" y="894"/>
                  </a:lnTo>
                  <a:lnTo>
                    <a:pt x="954" y="876"/>
                  </a:lnTo>
                  <a:lnTo>
                    <a:pt x="982" y="856"/>
                  </a:lnTo>
                  <a:lnTo>
                    <a:pt x="1006" y="838"/>
                  </a:lnTo>
                  <a:lnTo>
                    <a:pt x="1006" y="838"/>
                  </a:lnTo>
                  <a:lnTo>
                    <a:pt x="1006" y="862"/>
                  </a:lnTo>
                  <a:lnTo>
                    <a:pt x="1002" y="884"/>
                  </a:lnTo>
                  <a:lnTo>
                    <a:pt x="996" y="906"/>
                  </a:lnTo>
                  <a:lnTo>
                    <a:pt x="990" y="926"/>
                  </a:lnTo>
                  <a:lnTo>
                    <a:pt x="982" y="944"/>
                  </a:lnTo>
                  <a:lnTo>
                    <a:pt x="970" y="962"/>
                  </a:lnTo>
                  <a:lnTo>
                    <a:pt x="960" y="978"/>
                  </a:lnTo>
                  <a:lnTo>
                    <a:pt x="946" y="992"/>
                  </a:lnTo>
                  <a:lnTo>
                    <a:pt x="946" y="992"/>
                  </a:lnTo>
                  <a:lnTo>
                    <a:pt x="932" y="1004"/>
                  </a:lnTo>
                  <a:lnTo>
                    <a:pt x="932" y="1004"/>
                  </a:lnTo>
                  <a:close/>
                  <a:moveTo>
                    <a:pt x="704" y="1120"/>
                  </a:moveTo>
                  <a:lnTo>
                    <a:pt x="704" y="1120"/>
                  </a:lnTo>
                  <a:lnTo>
                    <a:pt x="702" y="1120"/>
                  </a:lnTo>
                  <a:lnTo>
                    <a:pt x="702" y="1120"/>
                  </a:lnTo>
                  <a:lnTo>
                    <a:pt x="696" y="1120"/>
                  </a:lnTo>
                  <a:lnTo>
                    <a:pt x="696" y="1120"/>
                  </a:lnTo>
                  <a:lnTo>
                    <a:pt x="684" y="1118"/>
                  </a:lnTo>
                  <a:lnTo>
                    <a:pt x="672" y="1110"/>
                  </a:lnTo>
                  <a:lnTo>
                    <a:pt x="658" y="1100"/>
                  </a:lnTo>
                  <a:lnTo>
                    <a:pt x="644" y="1084"/>
                  </a:lnTo>
                  <a:lnTo>
                    <a:pt x="628" y="1066"/>
                  </a:lnTo>
                  <a:lnTo>
                    <a:pt x="612" y="1042"/>
                  </a:lnTo>
                  <a:lnTo>
                    <a:pt x="598" y="1016"/>
                  </a:lnTo>
                  <a:lnTo>
                    <a:pt x="582" y="986"/>
                  </a:lnTo>
                  <a:lnTo>
                    <a:pt x="582" y="986"/>
                  </a:lnTo>
                  <a:lnTo>
                    <a:pt x="624" y="1008"/>
                  </a:lnTo>
                  <a:lnTo>
                    <a:pt x="664" y="1026"/>
                  </a:lnTo>
                  <a:lnTo>
                    <a:pt x="704" y="1038"/>
                  </a:lnTo>
                  <a:lnTo>
                    <a:pt x="744" y="1048"/>
                  </a:lnTo>
                  <a:lnTo>
                    <a:pt x="744" y="1048"/>
                  </a:lnTo>
                  <a:lnTo>
                    <a:pt x="738" y="1076"/>
                  </a:lnTo>
                  <a:lnTo>
                    <a:pt x="728" y="1098"/>
                  </a:lnTo>
                  <a:lnTo>
                    <a:pt x="722" y="1106"/>
                  </a:lnTo>
                  <a:lnTo>
                    <a:pt x="716" y="1112"/>
                  </a:lnTo>
                  <a:lnTo>
                    <a:pt x="710" y="1116"/>
                  </a:lnTo>
                  <a:lnTo>
                    <a:pt x="704" y="1120"/>
                  </a:lnTo>
                  <a:lnTo>
                    <a:pt x="704" y="1120"/>
                  </a:lnTo>
                  <a:close/>
                  <a:moveTo>
                    <a:pt x="442" y="1120"/>
                  </a:moveTo>
                  <a:lnTo>
                    <a:pt x="442" y="1120"/>
                  </a:lnTo>
                  <a:lnTo>
                    <a:pt x="440" y="1120"/>
                  </a:lnTo>
                  <a:lnTo>
                    <a:pt x="440" y="1120"/>
                  </a:lnTo>
                  <a:lnTo>
                    <a:pt x="434" y="1116"/>
                  </a:lnTo>
                  <a:lnTo>
                    <a:pt x="428" y="1112"/>
                  </a:lnTo>
                  <a:lnTo>
                    <a:pt x="422" y="1106"/>
                  </a:lnTo>
                  <a:lnTo>
                    <a:pt x="416" y="1098"/>
                  </a:lnTo>
                  <a:lnTo>
                    <a:pt x="408" y="1076"/>
                  </a:lnTo>
                  <a:lnTo>
                    <a:pt x="400" y="1048"/>
                  </a:lnTo>
                  <a:lnTo>
                    <a:pt x="400" y="1048"/>
                  </a:lnTo>
                  <a:lnTo>
                    <a:pt x="440" y="1038"/>
                  </a:lnTo>
                  <a:lnTo>
                    <a:pt x="480" y="1026"/>
                  </a:lnTo>
                  <a:lnTo>
                    <a:pt x="522" y="1008"/>
                  </a:lnTo>
                  <a:lnTo>
                    <a:pt x="562" y="986"/>
                  </a:lnTo>
                  <a:lnTo>
                    <a:pt x="562" y="986"/>
                  </a:lnTo>
                  <a:lnTo>
                    <a:pt x="546" y="1016"/>
                  </a:lnTo>
                  <a:lnTo>
                    <a:pt x="532" y="1042"/>
                  </a:lnTo>
                  <a:lnTo>
                    <a:pt x="516" y="1066"/>
                  </a:lnTo>
                  <a:lnTo>
                    <a:pt x="502" y="1084"/>
                  </a:lnTo>
                  <a:lnTo>
                    <a:pt x="486" y="1100"/>
                  </a:lnTo>
                  <a:lnTo>
                    <a:pt x="474" y="1110"/>
                  </a:lnTo>
                  <a:lnTo>
                    <a:pt x="460" y="1118"/>
                  </a:lnTo>
                  <a:lnTo>
                    <a:pt x="448" y="1120"/>
                  </a:lnTo>
                  <a:lnTo>
                    <a:pt x="448" y="1120"/>
                  </a:lnTo>
                  <a:lnTo>
                    <a:pt x="442" y="1120"/>
                  </a:lnTo>
                  <a:lnTo>
                    <a:pt x="442" y="1120"/>
                  </a:lnTo>
                  <a:close/>
                  <a:moveTo>
                    <a:pt x="200" y="994"/>
                  </a:moveTo>
                  <a:lnTo>
                    <a:pt x="200" y="994"/>
                  </a:lnTo>
                  <a:lnTo>
                    <a:pt x="186" y="978"/>
                  </a:lnTo>
                  <a:lnTo>
                    <a:pt x="174" y="962"/>
                  </a:lnTo>
                  <a:lnTo>
                    <a:pt x="164" y="944"/>
                  </a:lnTo>
                  <a:lnTo>
                    <a:pt x="154" y="926"/>
                  </a:lnTo>
                  <a:lnTo>
                    <a:pt x="148" y="904"/>
                  </a:lnTo>
                  <a:lnTo>
                    <a:pt x="142" y="884"/>
                  </a:lnTo>
                  <a:lnTo>
                    <a:pt x="140" y="860"/>
                  </a:lnTo>
                  <a:lnTo>
                    <a:pt x="138" y="838"/>
                  </a:lnTo>
                  <a:lnTo>
                    <a:pt x="138" y="838"/>
                  </a:lnTo>
                  <a:lnTo>
                    <a:pt x="162" y="858"/>
                  </a:lnTo>
                  <a:lnTo>
                    <a:pt x="190" y="876"/>
                  </a:lnTo>
                  <a:lnTo>
                    <a:pt x="218" y="894"/>
                  </a:lnTo>
                  <a:lnTo>
                    <a:pt x="250" y="910"/>
                  </a:lnTo>
                  <a:lnTo>
                    <a:pt x="282" y="924"/>
                  </a:lnTo>
                  <a:lnTo>
                    <a:pt x="314" y="936"/>
                  </a:lnTo>
                  <a:lnTo>
                    <a:pt x="348" y="948"/>
                  </a:lnTo>
                  <a:lnTo>
                    <a:pt x="384" y="958"/>
                  </a:lnTo>
                  <a:lnTo>
                    <a:pt x="384" y="958"/>
                  </a:lnTo>
                  <a:lnTo>
                    <a:pt x="386" y="1002"/>
                  </a:lnTo>
                  <a:lnTo>
                    <a:pt x="390" y="1040"/>
                  </a:lnTo>
                  <a:lnTo>
                    <a:pt x="390" y="1040"/>
                  </a:lnTo>
                  <a:lnTo>
                    <a:pt x="366" y="1044"/>
                  </a:lnTo>
                  <a:lnTo>
                    <a:pt x="340" y="1046"/>
                  </a:lnTo>
                  <a:lnTo>
                    <a:pt x="340" y="1046"/>
                  </a:lnTo>
                  <a:lnTo>
                    <a:pt x="322" y="1044"/>
                  </a:lnTo>
                  <a:lnTo>
                    <a:pt x="304" y="1042"/>
                  </a:lnTo>
                  <a:lnTo>
                    <a:pt x="286" y="1040"/>
                  </a:lnTo>
                  <a:lnTo>
                    <a:pt x="270" y="1034"/>
                  </a:lnTo>
                  <a:lnTo>
                    <a:pt x="254" y="1030"/>
                  </a:lnTo>
                  <a:lnTo>
                    <a:pt x="240" y="1022"/>
                  </a:lnTo>
                  <a:lnTo>
                    <a:pt x="226" y="1014"/>
                  </a:lnTo>
                  <a:lnTo>
                    <a:pt x="212" y="1004"/>
                  </a:lnTo>
                  <a:lnTo>
                    <a:pt x="212" y="1004"/>
                  </a:lnTo>
                  <a:lnTo>
                    <a:pt x="200" y="994"/>
                  </a:lnTo>
                  <a:lnTo>
                    <a:pt x="200" y="994"/>
                  </a:lnTo>
                  <a:close/>
                  <a:moveTo>
                    <a:pt x="76" y="304"/>
                  </a:moveTo>
                  <a:lnTo>
                    <a:pt x="76" y="304"/>
                  </a:lnTo>
                  <a:lnTo>
                    <a:pt x="90" y="282"/>
                  </a:lnTo>
                  <a:lnTo>
                    <a:pt x="106" y="262"/>
                  </a:lnTo>
                  <a:lnTo>
                    <a:pt x="124" y="244"/>
                  </a:lnTo>
                  <a:lnTo>
                    <a:pt x="144" y="226"/>
                  </a:lnTo>
                  <a:lnTo>
                    <a:pt x="144" y="226"/>
                  </a:lnTo>
                  <a:lnTo>
                    <a:pt x="138" y="246"/>
                  </a:lnTo>
                  <a:lnTo>
                    <a:pt x="134" y="266"/>
                  </a:lnTo>
                  <a:lnTo>
                    <a:pt x="130" y="288"/>
                  </a:lnTo>
                  <a:lnTo>
                    <a:pt x="130" y="312"/>
                  </a:lnTo>
                  <a:lnTo>
                    <a:pt x="130" y="312"/>
                  </a:lnTo>
                  <a:lnTo>
                    <a:pt x="104" y="336"/>
                  </a:lnTo>
                  <a:lnTo>
                    <a:pt x="82" y="362"/>
                  </a:lnTo>
                  <a:lnTo>
                    <a:pt x="60" y="388"/>
                  </a:lnTo>
                  <a:lnTo>
                    <a:pt x="44" y="416"/>
                  </a:lnTo>
                  <a:lnTo>
                    <a:pt x="44" y="416"/>
                  </a:lnTo>
                  <a:lnTo>
                    <a:pt x="44" y="396"/>
                  </a:lnTo>
                  <a:lnTo>
                    <a:pt x="48" y="376"/>
                  </a:lnTo>
                  <a:lnTo>
                    <a:pt x="52" y="358"/>
                  </a:lnTo>
                  <a:lnTo>
                    <a:pt x="58" y="340"/>
                  </a:lnTo>
                  <a:lnTo>
                    <a:pt x="58" y="340"/>
                  </a:lnTo>
                  <a:lnTo>
                    <a:pt x="76" y="304"/>
                  </a:lnTo>
                  <a:lnTo>
                    <a:pt x="76" y="304"/>
                  </a:lnTo>
                  <a:close/>
                  <a:moveTo>
                    <a:pt x="376" y="42"/>
                  </a:moveTo>
                  <a:lnTo>
                    <a:pt x="376" y="42"/>
                  </a:lnTo>
                  <a:lnTo>
                    <a:pt x="416" y="30"/>
                  </a:lnTo>
                  <a:lnTo>
                    <a:pt x="416" y="30"/>
                  </a:lnTo>
                  <a:lnTo>
                    <a:pt x="406" y="46"/>
                  </a:lnTo>
                  <a:lnTo>
                    <a:pt x="398" y="68"/>
                  </a:lnTo>
                  <a:lnTo>
                    <a:pt x="398" y="68"/>
                  </a:lnTo>
                  <a:lnTo>
                    <a:pt x="382" y="78"/>
                  </a:lnTo>
                  <a:lnTo>
                    <a:pt x="366" y="90"/>
                  </a:lnTo>
                  <a:lnTo>
                    <a:pt x="366" y="90"/>
                  </a:lnTo>
                  <a:lnTo>
                    <a:pt x="340" y="90"/>
                  </a:lnTo>
                  <a:lnTo>
                    <a:pt x="340" y="90"/>
                  </a:lnTo>
                  <a:lnTo>
                    <a:pt x="320" y="90"/>
                  </a:lnTo>
                  <a:lnTo>
                    <a:pt x="298" y="92"/>
                  </a:lnTo>
                  <a:lnTo>
                    <a:pt x="278" y="96"/>
                  </a:lnTo>
                  <a:lnTo>
                    <a:pt x="260" y="102"/>
                  </a:lnTo>
                  <a:lnTo>
                    <a:pt x="260" y="102"/>
                  </a:lnTo>
                  <a:lnTo>
                    <a:pt x="266" y="98"/>
                  </a:lnTo>
                  <a:lnTo>
                    <a:pt x="266" y="98"/>
                  </a:lnTo>
                  <a:lnTo>
                    <a:pt x="292" y="82"/>
                  </a:lnTo>
                  <a:lnTo>
                    <a:pt x="320" y="68"/>
                  </a:lnTo>
                  <a:lnTo>
                    <a:pt x="348" y="54"/>
                  </a:lnTo>
                  <a:lnTo>
                    <a:pt x="376" y="42"/>
                  </a:lnTo>
                  <a:lnTo>
                    <a:pt x="376" y="42"/>
                  </a:lnTo>
                  <a:close/>
                  <a:moveTo>
                    <a:pt x="878" y="98"/>
                  </a:moveTo>
                  <a:lnTo>
                    <a:pt x="878" y="98"/>
                  </a:lnTo>
                  <a:lnTo>
                    <a:pt x="884" y="102"/>
                  </a:lnTo>
                  <a:lnTo>
                    <a:pt x="884" y="102"/>
                  </a:lnTo>
                  <a:lnTo>
                    <a:pt x="866" y="96"/>
                  </a:lnTo>
                  <a:lnTo>
                    <a:pt x="846" y="92"/>
                  </a:lnTo>
                  <a:lnTo>
                    <a:pt x="826" y="90"/>
                  </a:lnTo>
                  <a:lnTo>
                    <a:pt x="804" y="90"/>
                  </a:lnTo>
                  <a:lnTo>
                    <a:pt x="804" y="90"/>
                  </a:lnTo>
                  <a:lnTo>
                    <a:pt x="778" y="90"/>
                  </a:lnTo>
                  <a:lnTo>
                    <a:pt x="778" y="90"/>
                  </a:lnTo>
                  <a:lnTo>
                    <a:pt x="762" y="78"/>
                  </a:lnTo>
                  <a:lnTo>
                    <a:pt x="746" y="68"/>
                  </a:lnTo>
                  <a:lnTo>
                    <a:pt x="746" y="68"/>
                  </a:lnTo>
                  <a:lnTo>
                    <a:pt x="738" y="46"/>
                  </a:lnTo>
                  <a:lnTo>
                    <a:pt x="728" y="30"/>
                  </a:lnTo>
                  <a:lnTo>
                    <a:pt x="728" y="30"/>
                  </a:lnTo>
                  <a:lnTo>
                    <a:pt x="768" y="42"/>
                  </a:lnTo>
                  <a:lnTo>
                    <a:pt x="768" y="42"/>
                  </a:lnTo>
                  <a:lnTo>
                    <a:pt x="796" y="54"/>
                  </a:lnTo>
                  <a:lnTo>
                    <a:pt x="824" y="68"/>
                  </a:lnTo>
                  <a:lnTo>
                    <a:pt x="852" y="82"/>
                  </a:lnTo>
                  <a:lnTo>
                    <a:pt x="878" y="98"/>
                  </a:lnTo>
                  <a:lnTo>
                    <a:pt x="878" y="98"/>
                  </a:lnTo>
                  <a:close/>
                  <a:moveTo>
                    <a:pt x="1086" y="340"/>
                  </a:moveTo>
                  <a:lnTo>
                    <a:pt x="1086" y="340"/>
                  </a:lnTo>
                  <a:lnTo>
                    <a:pt x="1092" y="358"/>
                  </a:lnTo>
                  <a:lnTo>
                    <a:pt x="1096" y="378"/>
                  </a:lnTo>
                  <a:lnTo>
                    <a:pt x="1100" y="396"/>
                  </a:lnTo>
                  <a:lnTo>
                    <a:pt x="1102" y="416"/>
                  </a:lnTo>
                  <a:lnTo>
                    <a:pt x="1102" y="416"/>
                  </a:lnTo>
                  <a:lnTo>
                    <a:pt x="1084" y="388"/>
                  </a:lnTo>
                  <a:lnTo>
                    <a:pt x="1064" y="362"/>
                  </a:lnTo>
                  <a:lnTo>
                    <a:pt x="1040" y="336"/>
                  </a:lnTo>
                  <a:lnTo>
                    <a:pt x="1014" y="312"/>
                  </a:lnTo>
                  <a:lnTo>
                    <a:pt x="1014" y="312"/>
                  </a:lnTo>
                  <a:lnTo>
                    <a:pt x="1014" y="288"/>
                  </a:lnTo>
                  <a:lnTo>
                    <a:pt x="1012" y="266"/>
                  </a:lnTo>
                  <a:lnTo>
                    <a:pt x="1006" y="246"/>
                  </a:lnTo>
                  <a:lnTo>
                    <a:pt x="1002" y="226"/>
                  </a:lnTo>
                  <a:lnTo>
                    <a:pt x="1002" y="226"/>
                  </a:lnTo>
                  <a:lnTo>
                    <a:pt x="1020" y="244"/>
                  </a:lnTo>
                  <a:lnTo>
                    <a:pt x="1038" y="262"/>
                  </a:lnTo>
                  <a:lnTo>
                    <a:pt x="1054" y="282"/>
                  </a:lnTo>
                  <a:lnTo>
                    <a:pt x="1068" y="304"/>
                  </a:lnTo>
                  <a:lnTo>
                    <a:pt x="1068" y="304"/>
                  </a:lnTo>
                  <a:lnTo>
                    <a:pt x="1086" y="340"/>
                  </a:lnTo>
                  <a:lnTo>
                    <a:pt x="1086" y="340"/>
                  </a:lnTo>
                  <a:close/>
                  <a:moveTo>
                    <a:pt x="392" y="940"/>
                  </a:moveTo>
                  <a:lnTo>
                    <a:pt x="392" y="940"/>
                  </a:lnTo>
                  <a:lnTo>
                    <a:pt x="394" y="896"/>
                  </a:lnTo>
                  <a:lnTo>
                    <a:pt x="396" y="848"/>
                  </a:lnTo>
                  <a:lnTo>
                    <a:pt x="396" y="848"/>
                  </a:lnTo>
                  <a:lnTo>
                    <a:pt x="436" y="884"/>
                  </a:lnTo>
                  <a:lnTo>
                    <a:pt x="476" y="916"/>
                  </a:lnTo>
                  <a:lnTo>
                    <a:pt x="516" y="946"/>
                  </a:lnTo>
                  <a:lnTo>
                    <a:pt x="558" y="974"/>
                  </a:lnTo>
                  <a:lnTo>
                    <a:pt x="558" y="974"/>
                  </a:lnTo>
                  <a:lnTo>
                    <a:pt x="514" y="972"/>
                  </a:lnTo>
                  <a:lnTo>
                    <a:pt x="472" y="966"/>
                  </a:lnTo>
                  <a:lnTo>
                    <a:pt x="432" y="960"/>
                  </a:lnTo>
                  <a:lnTo>
                    <a:pt x="392" y="952"/>
                  </a:lnTo>
                  <a:lnTo>
                    <a:pt x="392" y="952"/>
                  </a:lnTo>
                  <a:lnTo>
                    <a:pt x="392" y="940"/>
                  </a:lnTo>
                  <a:lnTo>
                    <a:pt x="392" y="940"/>
                  </a:lnTo>
                  <a:close/>
                  <a:moveTo>
                    <a:pt x="204" y="572"/>
                  </a:moveTo>
                  <a:lnTo>
                    <a:pt x="204" y="572"/>
                  </a:lnTo>
                  <a:lnTo>
                    <a:pt x="232" y="516"/>
                  </a:lnTo>
                  <a:lnTo>
                    <a:pt x="268" y="460"/>
                  </a:lnTo>
                  <a:lnTo>
                    <a:pt x="268" y="460"/>
                  </a:lnTo>
                  <a:lnTo>
                    <a:pt x="302" y="482"/>
                  </a:lnTo>
                  <a:lnTo>
                    <a:pt x="340" y="500"/>
                  </a:lnTo>
                  <a:lnTo>
                    <a:pt x="380" y="516"/>
                  </a:lnTo>
                  <a:lnTo>
                    <a:pt x="424" y="528"/>
                  </a:lnTo>
                  <a:lnTo>
                    <a:pt x="424" y="528"/>
                  </a:lnTo>
                  <a:lnTo>
                    <a:pt x="434" y="572"/>
                  </a:lnTo>
                  <a:lnTo>
                    <a:pt x="434" y="572"/>
                  </a:lnTo>
                  <a:lnTo>
                    <a:pt x="416" y="654"/>
                  </a:lnTo>
                  <a:lnTo>
                    <a:pt x="402" y="732"/>
                  </a:lnTo>
                  <a:lnTo>
                    <a:pt x="402" y="732"/>
                  </a:lnTo>
                  <a:lnTo>
                    <a:pt x="368" y="724"/>
                  </a:lnTo>
                  <a:lnTo>
                    <a:pt x="336" y="716"/>
                  </a:lnTo>
                  <a:lnTo>
                    <a:pt x="306" y="704"/>
                  </a:lnTo>
                  <a:lnTo>
                    <a:pt x="276" y="692"/>
                  </a:lnTo>
                  <a:lnTo>
                    <a:pt x="276" y="692"/>
                  </a:lnTo>
                  <a:lnTo>
                    <a:pt x="254" y="662"/>
                  </a:lnTo>
                  <a:lnTo>
                    <a:pt x="236" y="632"/>
                  </a:lnTo>
                  <a:lnTo>
                    <a:pt x="220" y="602"/>
                  </a:lnTo>
                  <a:lnTo>
                    <a:pt x="204" y="572"/>
                  </a:lnTo>
                  <a:lnTo>
                    <a:pt x="204" y="572"/>
                  </a:lnTo>
                  <a:close/>
                  <a:moveTo>
                    <a:pt x="262" y="686"/>
                  </a:moveTo>
                  <a:lnTo>
                    <a:pt x="262" y="686"/>
                  </a:lnTo>
                  <a:lnTo>
                    <a:pt x="216" y="664"/>
                  </a:lnTo>
                  <a:lnTo>
                    <a:pt x="176" y="638"/>
                  </a:lnTo>
                  <a:lnTo>
                    <a:pt x="176" y="638"/>
                  </a:lnTo>
                  <a:lnTo>
                    <a:pt x="186" y="608"/>
                  </a:lnTo>
                  <a:lnTo>
                    <a:pt x="200" y="580"/>
                  </a:lnTo>
                  <a:lnTo>
                    <a:pt x="200" y="580"/>
                  </a:lnTo>
                  <a:lnTo>
                    <a:pt x="228" y="634"/>
                  </a:lnTo>
                  <a:lnTo>
                    <a:pt x="262" y="686"/>
                  </a:lnTo>
                  <a:lnTo>
                    <a:pt x="262" y="686"/>
                  </a:lnTo>
                  <a:close/>
                  <a:moveTo>
                    <a:pt x="138" y="316"/>
                  </a:moveTo>
                  <a:lnTo>
                    <a:pt x="138" y="316"/>
                  </a:lnTo>
                  <a:lnTo>
                    <a:pt x="154" y="302"/>
                  </a:lnTo>
                  <a:lnTo>
                    <a:pt x="154" y="302"/>
                  </a:lnTo>
                  <a:lnTo>
                    <a:pt x="160" y="324"/>
                  </a:lnTo>
                  <a:lnTo>
                    <a:pt x="166" y="344"/>
                  </a:lnTo>
                  <a:lnTo>
                    <a:pt x="176" y="366"/>
                  </a:lnTo>
                  <a:lnTo>
                    <a:pt x="190" y="386"/>
                  </a:lnTo>
                  <a:lnTo>
                    <a:pt x="204" y="404"/>
                  </a:lnTo>
                  <a:lnTo>
                    <a:pt x="220" y="422"/>
                  </a:lnTo>
                  <a:lnTo>
                    <a:pt x="240" y="440"/>
                  </a:lnTo>
                  <a:lnTo>
                    <a:pt x="260" y="456"/>
                  </a:lnTo>
                  <a:lnTo>
                    <a:pt x="260" y="456"/>
                  </a:lnTo>
                  <a:lnTo>
                    <a:pt x="228" y="510"/>
                  </a:lnTo>
                  <a:lnTo>
                    <a:pt x="200" y="562"/>
                  </a:lnTo>
                  <a:lnTo>
                    <a:pt x="200" y="562"/>
                  </a:lnTo>
                  <a:lnTo>
                    <a:pt x="184" y="530"/>
                  </a:lnTo>
                  <a:lnTo>
                    <a:pt x="172" y="496"/>
                  </a:lnTo>
                  <a:lnTo>
                    <a:pt x="162" y="464"/>
                  </a:lnTo>
                  <a:lnTo>
                    <a:pt x="152" y="434"/>
                  </a:lnTo>
                  <a:lnTo>
                    <a:pt x="146" y="402"/>
                  </a:lnTo>
                  <a:lnTo>
                    <a:pt x="140" y="372"/>
                  </a:lnTo>
                  <a:lnTo>
                    <a:pt x="138" y="344"/>
                  </a:lnTo>
                  <a:lnTo>
                    <a:pt x="138" y="316"/>
                  </a:lnTo>
                  <a:lnTo>
                    <a:pt x="138" y="316"/>
                  </a:lnTo>
                  <a:close/>
                  <a:moveTo>
                    <a:pt x="236" y="122"/>
                  </a:moveTo>
                  <a:lnTo>
                    <a:pt x="236" y="122"/>
                  </a:lnTo>
                  <a:lnTo>
                    <a:pt x="260" y="110"/>
                  </a:lnTo>
                  <a:lnTo>
                    <a:pt x="284" y="104"/>
                  </a:lnTo>
                  <a:lnTo>
                    <a:pt x="312" y="98"/>
                  </a:lnTo>
                  <a:lnTo>
                    <a:pt x="340" y="98"/>
                  </a:lnTo>
                  <a:lnTo>
                    <a:pt x="340" y="98"/>
                  </a:lnTo>
                  <a:lnTo>
                    <a:pt x="358" y="98"/>
                  </a:lnTo>
                  <a:lnTo>
                    <a:pt x="358" y="98"/>
                  </a:lnTo>
                  <a:lnTo>
                    <a:pt x="348" y="110"/>
                  </a:lnTo>
                  <a:lnTo>
                    <a:pt x="348" y="110"/>
                  </a:lnTo>
                  <a:lnTo>
                    <a:pt x="302" y="126"/>
                  </a:lnTo>
                  <a:lnTo>
                    <a:pt x="260" y="142"/>
                  </a:lnTo>
                  <a:lnTo>
                    <a:pt x="222" y="162"/>
                  </a:lnTo>
                  <a:lnTo>
                    <a:pt x="186" y="184"/>
                  </a:lnTo>
                  <a:lnTo>
                    <a:pt x="186" y="184"/>
                  </a:lnTo>
                  <a:lnTo>
                    <a:pt x="196" y="168"/>
                  </a:lnTo>
                  <a:lnTo>
                    <a:pt x="208" y="152"/>
                  </a:lnTo>
                  <a:lnTo>
                    <a:pt x="222" y="136"/>
                  </a:lnTo>
                  <a:lnTo>
                    <a:pt x="236" y="122"/>
                  </a:lnTo>
                  <a:lnTo>
                    <a:pt x="236" y="122"/>
                  </a:lnTo>
                  <a:close/>
                  <a:moveTo>
                    <a:pt x="434" y="26"/>
                  </a:moveTo>
                  <a:lnTo>
                    <a:pt x="434" y="26"/>
                  </a:lnTo>
                  <a:lnTo>
                    <a:pt x="452" y="22"/>
                  </a:lnTo>
                  <a:lnTo>
                    <a:pt x="452" y="22"/>
                  </a:lnTo>
                  <a:lnTo>
                    <a:pt x="458" y="24"/>
                  </a:lnTo>
                  <a:lnTo>
                    <a:pt x="466" y="26"/>
                  </a:lnTo>
                  <a:lnTo>
                    <a:pt x="480" y="36"/>
                  </a:lnTo>
                  <a:lnTo>
                    <a:pt x="480" y="36"/>
                  </a:lnTo>
                  <a:lnTo>
                    <a:pt x="442" y="48"/>
                  </a:lnTo>
                  <a:lnTo>
                    <a:pt x="408" y="62"/>
                  </a:lnTo>
                  <a:lnTo>
                    <a:pt x="408" y="62"/>
                  </a:lnTo>
                  <a:lnTo>
                    <a:pt x="414" y="50"/>
                  </a:lnTo>
                  <a:lnTo>
                    <a:pt x="420" y="40"/>
                  </a:lnTo>
                  <a:lnTo>
                    <a:pt x="426" y="32"/>
                  </a:lnTo>
                  <a:lnTo>
                    <a:pt x="434" y="26"/>
                  </a:lnTo>
                  <a:lnTo>
                    <a:pt x="434" y="26"/>
                  </a:lnTo>
                  <a:close/>
                  <a:moveTo>
                    <a:pt x="712" y="26"/>
                  </a:moveTo>
                  <a:lnTo>
                    <a:pt x="712" y="26"/>
                  </a:lnTo>
                  <a:lnTo>
                    <a:pt x="718" y="32"/>
                  </a:lnTo>
                  <a:lnTo>
                    <a:pt x="724" y="40"/>
                  </a:lnTo>
                  <a:lnTo>
                    <a:pt x="730" y="50"/>
                  </a:lnTo>
                  <a:lnTo>
                    <a:pt x="736" y="62"/>
                  </a:lnTo>
                  <a:lnTo>
                    <a:pt x="736" y="62"/>
                  </a:lnTo>
                  <a:lnTo>
                    <a:pt x="702" y="48"/>
                  </a:lnTo>
                  <a:lnTo>
                    <a:pt x="664" y="36"/>
                  </a:lnTo>
                  <a:lnTo>
                    <a:pt x="664" y="36"/>
                  </a:lnTo>
                  <a:lnTo>
                    <a:pt x="680" y="26"/>
                  </a:lnTo>
                  <a:lnTo>
                    <a:pt x="686" y="24"/>
                  </a:lnTo>
                  <a:lnTo>
                    <a:pt x="694" y="22"/>
                  </a:lnTo>
                  <a:lnTo>
                    <a:pt x="694" y="22"/>
                  </a:lnTo>
                  <a:lnTo>
                    <a:pt x="712" y="26"/>
                  </a:lnTo>
                  <a:lnTo>
                    <a:pt x="712" y="26"/>
                  </a:lnTo>
                  <a:close/>
                  <a:moveTo>
                    <a:pt x="958" y="184"/>
                  </a:moveTo>
                  <a:lnTo>
                    <a:pt x="958" y="184"/>
                  </a:lnTo>
                  <a:lnTo>
                    <a:pt x="922" y="162"/>
                  </a:lnTo>
                  <a:lnTo>
                    <a:pt x="884" y="142"/>
                  </a:lnTo>
                  <a:lnTo>
                    <a:pt x="842" y="126"/>
                  </a:lnTo>
                  <a:lnTo>
                    <a:pt x="796" y="110"/>
                  </a:lnTo>
                  <a:lnTo>
                    <a:pt x="796" y="110"/>
                  </a:lnTo>
                  <a:lnTo>
                    <a:pt x="786" y="98"/>
                  </a:lnTo>
                  <a:lnTo>
                    <a:pt x="786" y="98"/>
                  </a:lnTo>
                  <a:lnTo>
                    <a:pt x="804" y="98"/>
                  </a:lnTo>
                  <a:lnTo>
                    <a:pt x="804" y="98"/>
                  </a:lnTo>
                  <a:lnTo>
                    <a:pt x="832" y="98"/>
                  </a:lnTo>
                  <a:lnTo>
                    <a:pt x="860" y="104"/>
                  </a:lnTo>
                  <a:lnTo>
                    <a:pt x="884" y="110"/>
                  </a:lnTo>
                  <a:lnTo>
                    <a:pt x="908" y="122"/>
                  </a:lnTo>
                  <a:lnTo>
                    <a:pt x="908" y="122"/>
                  </a:lnTo>
                  <a:lnTo>
                    <a:pt x="922" y="136"/>
                  </a:lnTo>
                  <a:lnTo>
                    <a:pt x="936" y="152"/>
                  </a:lnTo>
                  <a:lnTo>
                    <a:pt x="948" y="168"/>
                  </a:lnTo>
                  <a:lnTo>
                    <a:pt x="958" y="184"/>
                  </a:lnTo>
                  <a:lnTo>
                    <a:pt x="958" y="184"/>
                  </a:lnTo>
                  <a:close/>
                  <a:moveTo>
                    <a:pt x="998" y="408"/>
                  </a:moveTo>
                  <a:lnTo>
                    <a:pt x="998" y="408"/>
                  </a:lnTo>
                  <a:lnTo>
                    <a:pt x="988" y="446"/>
                  </a:lnTo>
                  <a:lnTo>
                    <a:pt x="976" y="484"/>
                  </a:lnTo>
                  <a:lnTo>
                    <a:pt x="962" y="524"/>
                  </a:lnTo>
                  <a:lnTo>
                    <a:pt x="946" y="562"/>
                  </a:lnTo>
                  <a:lnTo>
                    <a:pt x="946" y="562"/>
                  </a:lnTo>
                  <a:lnTo>
                    <a:pt x="916" y="508"/>
                  </a:lnTo>
                  <a:lnTo>
                    <a:pt x="884" y="456"/>
                  </a:lnTo>
                  <a:lnTo>
                    <a:pt x="884" y="456"/>
                  </a:lnTo>
                  <a:lnTo>
                    <a:pt x="904" y="440"/>
                  </a:lnTo>
                  <a:lnTo>
                    <a:pt x="924" y="422"/>
                  </a:lnTo>
                  <a:lnTo>
                    <a:pt x="940" y="404"/>
                  </a:lnTo>
                  <a:lnTo>
                    <a:pt x="956" y="386"/>
                  </a:lnTo>
                  <a:lnTo>
                    <a:pt x="968" y="366"/>
                  </a:lnTo>
                  <a:lnTo>
                    <a:pt x="978" y="344"/>
                  </a:lnTo>
                  <a:lnTo>
                    <a:pt x="986" y="324"/>
                  </a:lnTo>
                  <a:lnTo>
                    <a:pt x="990" y="302"/>
                  </a:lnTo>
                  <a:lnTo>
                    <a:pt x="990" y="302"/>
                  </a:lnTo>
                  <a:lnTo>
                    <a:pt x="1008" y="316"/>
                  </a:lnTo>
                  <a:lnTo>
                    <a:pt x="1008" y="316"/>
                  </a:lnTo>
                  <a:lnTo>
                    <a:pt x="1006" y="338"/>
                  </a:lnTo>
                  <a:lnTo>
                    <a:pt x="1004" y="360"/>
                  </a:lnTo>
                  <a:lnTo>
                    <a:pt x="1002" y="384"/>
                  </a:lnTo>
                  <a:lnTo>
                    <a:pt x="998" y="408"/>
                  </a:lnTo>
                  <a:lnTo>
                    <a:pt x="998" y="408"/>
                  </a:lnTo>
                  <a:close/>
                  <a:moveTo>
                    <a:pt x="870" y="692"/>
                  </a:moveTo>
                  <a:lnTo>
                    <a:pt x="870" y="692"/>
                  </a:lnTo>
                  <a:lnTo>
                    <a:pt x="840" y="704"/>
                  </a:lnTo>
                  <a:lnTo>
                    <a:pt x="808" y="716"/>
                  </a:lnTo>
                  <a:lnTo>
                    <a:pt x="776" y="724"/>
                  </a:lnTo>
                  <a:lnTo>
                    <a:pt x="742" y="732"/>
                  </a:lnTo>
                  <a:lnTo>
                    <a:pt x="742" y="732"/>
                  </a:lnTo>
                  <a:lnTo>
                    <a:pt x="728" y="654"/>
                  </a:lnTo>
                  <a:lnTo>
                    <a:pt x="712" y="572"/>
                  </a:lnTo>
                  <a:lnTo>
                    <a:pt x="712" y="572"/>
                  </a:lnTo>
                  <a:lnTo>
                    <a:pt x="720" y="528"/>
                  </a:lnTo>
                  <a:lnTo>
                    <a:pt x="720" y="528"/>
                  </a:lnTo>
                  <a:lnTo>
                    <a:pt x="764" y="516"/>
                  </a:lnTo>
                  <a:lnTo>
                    <a:pt x="804" y="500"/>
                  </a:lnTo>
                  <a:lnTo>
                    <a:pt x="842" y="482"/>
                  </a:lnTo>
                  <a:lnTo>
                    <a:pt x="876" y="460"/>
                  </a:lnTo>
                  <a:lnTo>
                    <a:pt x="876" y="460"/>
                  </a:lnTo>
                  <a:lnTo>
                    <a:pt x="912" y="516"/>
                  </a:lnTo>
                  <a:lnTo>
                    <a:pt x="940" y="572"/>
                  </a:lnTo>
                  <a:lnTo>
                    <a:pt x="940" y="572"/>
                  </a:lnTo>
                  <a:lnTo>
                    <a:pt x="926" y="602"/>
                  </a:lnTo>
                  <a:lnTo>
                    <a:pt x="908" y="632"/>
                  </a:lnTo>
                  <a:lnTo>
                    <a:pt x="890" y="662"/>
                  </a:lnTo>
                  <a:lnTo>
                    <a:pt x="870" y="692"/>
                  </a:lnTo>
                  <a:lnTo>
                    <a:pt x="870" y="692"/>
                  </a:lnTo>
                  <a:close/>
                  <a:moveTo>
                    <a:pt x="946" y="580"/>
                  </a:moveTo>
                  <a:lnTo>
                    <a:pt x="946" y="580"/>
                  </a:lnTo>
                  <a:lnTo>
                    <a:pt x="958" y="608"/>
                  </a:lnTo>
                  <a:lnTo>
                    <a:pt x="970" y="638"/>
                  </a:lnTo>
                  <a:lnTo>
                    <a:pt x="970" y="638"/>
                  </a:lnTo>
                  <a:lnTo>
                    <a:pt x="928" y="664"/>
                  </a:lnTo>
                  <a:lnTo>
                    <a:pt x="884" y="686"/>
                  </a:lnTo>
                  <a:lnTo>
                    <a:pt x="884" y="686"/>
                  </a:lnTo>
                  <a:lnTo>
                    <a:pt x="916" y="634"/>
                  </a:lnTo>
                  <a:lnTo>
                    <a:pt x="946" y="580"/>
                  </a:lnTo>
                  <a:lnTo>
                    <a:pt x="946" y="580"/>
                  </a:lnTo>
                  <a:close/>
                  <a:moveTo>
                    <a:pt x="336" y="164"/>
                  </a:moveTo>
                  <a:lnTo>
                    <a:pt x="336" y="164"/>
                  </a:lnTo>
                  <a:lnTo>
                    <a:pt x="336" y="162"/>
                  </a:lnTo>
                  <a:lnTo>
                    <a:pt x="336" y="162"/>
                  </a:lnTo>
                  <a:lnTo>
                    <a:pt x="338" y="150"/>
                  </a:lnTo>
                  <a:lnTo>
                    <a:pt x="342" y="138"/>
                  </a:lnTo>
                  <a:lnTo>
                    <a:pt x="346" y="128"/>
                  </a:lnTo>
                  <a:lnTo>
                    <a:pt x="352" y="118"/>
                  </a:lnTo>
                  <a:lnTo>
                    <a:pt x="352" y="118"/>
                  </a:lnTo>
                  <a:lnTo>
                    <a:pt x="390" y="108"/>
                  </a:lnTo>
                  <a:lnTo>
                    <a:pt x="390" y="108"/>
                  </a:lnTo>
                  <a:lnTo>
                    <a:pt x="386" y="144"/>
                  </a:lnTo>
                  <a:lnTo>
                    <a:pt x="384" y="184"/>
                  </a:lnTo>
                  <a:lnTo>
                    <a:pt x="384" y="184"/>
                  </a:lnTo>
                  <a:lnTo>
                    <a:pt x="342" y="196"/>
                  </a:lnTo>
                  <a:lnTo>
                    <a:pt x="342" y="196"/>
                  </a:lnTo>
                  <a:lnTo>
                    <a:pt x="338" y="180"/>
                  </a:lnTo>
                  <a:lnTo>
                    <a:pt x="336" y="164"/>
                  </a:lnTo>
                  <a:lnTo>
                    <a:pt x="336" y="164"/>
                  </a:lnTo>
                  <a:close/>
                  <a:moveTo>
                    <a:pt x="572" y="88"/>
                  </a:moveTo>
                  <a:lnTo>
                    <a:pt x="572" y="88"/>
                  </a:lnTo>
                  <a:lnTo>
                    <a:pt x="610" y="88"/>
                  </a:lnTo>
                  <a:lnTo>
                    <a:pt x="610" y="88"/>
                  </a:lnTo>
                  <a:lnTo>
                    <a:pt x="592" y="120"/>
                  </a:lnTo>
                  <a:lnTo>
                    <a:pt x="572" y="156"/>
                  </a:lnTo>
                  <a:lnTo>
                    <a:pt x="572" y="156"/>
                  </a:lnTo>
                  <a:lnTo>
                    <a:pt x="554" y="120"/>
                  </a:lnTo>
                  <a:lnTo>
                    <a:pt x="534" y="88"/>
                  </a:lnTo>
                  <a:lnTo>
                    <a:pt x="534" y="88"/>
                  </a:lnTo>
                  <a:lnTo>
                    <a:pt x="572" y="88"/>
                  </a:lnTo>
                  <a:lnTo>
                    <a:pt x="572" y="88"/>
                  </a:lnTo>
                  <a:close/>
                  <a:moveTo>
                    <a:pt x="530" y="80"/>
                  </a:moveTo>
                  <a:lnTo>
                    <a:pt x="530" y="80"/>
                  </a:lnTo>
                  <a:lnTo>
                    <a:pt x="512" y="58"/>
                  </a:lnTo>
                  <a:lnTo>
                    <a:pt x="496" y="42"/>
                  </a:lnTo>
                  <a:lnTo>
                    <a:pt x="496" y="42"/>
                  </a:lnTo>
                  <a:lnTo>
                    <a:pt x="522" y="38"/>
                  </a:lnTo>
                  <a:lnTo>
                    <a:pt x="550" y="34"/>
                  </a:lnTo>
                  <a:lnTo>
                    <a:pt x="550" y="34"/>
                  </a:lnTo>
                  <a:lnTo>
                    <a:pt x="572" y="34"/>
                  </a:lnTo>
                  <a:lnTo>
                    <a:pt x="572" y="34"/>
                  </a:lnTo>
                  <a:lnTo>
                    <a:pt x="594" y="34"/>
                  </a:lnTo>
                  <a:lnTo>
                    <a:pt x="594" y="34"/>
                  </a:lnTo>
                  <a:lnTo>
                    <a:pt x="622" y="38"/>
                  </a:lnTo>
                  <a:lnTo>
                    <a:pt x="648" y="42"/>
                  </a:lnTo>
                  <a:lnTo>
                    <a:pt x="648" y="42"/>
                  </a:lnTo>
                  <a:lnTo>
                    <a:pt x="632" y="58"/>
                  </a:lnTo>
                  <a:lnTo>
                    <a:pt x="616" y="80"/>
                  </a:lnTo>
                  <a:lnTo>
                    <a:pt x="616" y="80"/>
                  </a:lnTo>
                  <a:lnTo>
                    <a:pt x="572" y="80"/>
                  </a:lnTo>
                  <a:lnTo>
                    <a:pt x="572" y="80"/>
                  </a:lnTo>
                  <a:lnTo>
                    <a:pt x="530" y="80"/>
                  </a:lnTo>
                  <a:lnTo>
                    <a:pt x="530" y="80"/>
                  </a:lnTo>
                  <a:close/>
                  <a:moveTo>
                    <a:pt x="802" y="196"/>
                  </a:moveTo>
                  <a:lnTo>
                    <a:pt x="802" y="196"/>
                  </a:lnTo>
                  <a:lnTo>
                    <a:pt x="760" y="184"/>
                  </a:lnTo>
                  <a:lnTo>
                    <a:pt x="760" y="184"/>
                  </a:lnTo>
                  <a:lnTo>
                    <a:pt x="758" y="144"/>
                  </a:lnTo>
                  <a:lnTo>
                    <a:pt x="754" y="108"/>
                  </a:lnTo>
                  <a:lnTo>
                    <a:pt x="754" y="108"/>
                  </a:lnTo>
                  <a:lnTo>
                    <a:pt x="792" y="118"/>
                  </a:lnTo>
                  <a:lnTo>
                    <a:pt x="792" y="118"/>
                  </a:lnTo>
                  <a:lnTo>
                    <a:pt x="798" y="128"/>
                  </a:lnTo>
                  <a:lnTo>
                    <a:pt x="804" y="138"/>
                  </a:lnTo>
                  <a:lnTo>
                    <a:pt x="806" y="150"/>
                  </a:lnTo>
                  <a:lnTo>
                    <a:pt x="808" y="162"/>
                  </a:lnTo>
                  <a:lnTo>
                    <a:pt x="808" y="162"/>
                  </a:lnTo>
                  <a:lnTo>
                    <a:pt x="808" y="164"/>
                  </a:lnTo>
                  <a:lnTo>
                    <a:pt x="808" y="164"/>
                  </a:lnTo>
                  <a:lnTo>
                    <a:pt x="806" y="180"/>
                  </a:lnTo>
                  <a:lnTo>
                    <a:pt x="802" y="196"/>
                  </a:lnTo>
                  <a:lnTo>
                    <a:pt x="802" y="196"/>
                  </a:lnTo>
                  <a:close/>
                  <a:moveTo>
                    <a:pt x="704" y="540"/>
                  </a:moveTo>
                  <a:lnTo>
                    <a:pt x="704" y="540"/>
                  </a:lnTo>
                  <a:lnTo>
                    <a:pt x="702" y="532"/>
                  </a:lnTo>
                  <a:lnTo>
                    <a:pt x="702" y="532"/>
                  </a:lnTo>
                  <a:lnTo>
                    <a:pt x="712" y="530"/>
                  </a:lnTo>
                  <a:lnTo>
                    <a:pt x="712" y="530"/>
                  </a:lnTo>
                  <a:lnTo>
                    <a:pt x="708" y="554"/>
                  </a:lnTo>
                  <a:lnTo>
                    <a:pt x="708" y="554"/>
                  </a:lnTo>
                  <a:lnTo>
                    <a:pt x="704" y="540"/>
                  </a:lnTo>
                  <a:lnTo>
                    <a:pt x="704" y="540"/>
                  </a:lnTo>
                  <a:close/>
                  <a:moveTo>
                    <a:pt x="700" y="524"/>
                  </a:moveTo>
                  <a:lnTo>
                    <a:pt x="700" y="524"/>
                  </a:lnTo>
                  <a:lnTo>
                    <a:pt x="684" y="464"/>
                  </a:lnTo>
                  <a:lnTo>
                    <a:pt x="668" y="406"/>
                  </a:lnTo>
                  <a:lnTo>
                    <a:pt x="650" y="352"/>
                  </a:lnTo>
                  <a:lnTo>
                    <a:pt x="632" y="300"/>
                  </a:lnTo>
                  <a:lnTo>
                    <a:pt x="632" y="300"/>
                  </a:lnTo>
                  <a:lnTo>
                    <a:pt x="656" y="296"/>
                  </a:lnTo>
                  <a:lnTo>
                    <a:pt x="678" y="290"/>
                  </a:lnTo>
                  <a:lnTo>
                    <a:pt x="698" y="284"/>
                  </a:lnTo>
                  <a:lnTo>
                    <a:pt x="716" y="276"/>
                  </a:lnTo>
                  <a:lnTo>
                    <a:pt x="716" y="276"/>
                  </a:lnTo>
                  <a:lnTo>
                    <a:pt x="746" y="304"/>
                  </a:lnTo>
                  <a:lnTo>
                    <a:pt x="746" y="304"/>
                  </a:lnTo>
                  <a:lnTo>
                    <a:pt x="742" y="356"/>
                  </a:lnTo>
                  <a:lnTo>
                    <a:pt x="734" y="410"/>
                  </a:lnTo>
                  <a:lnTo>
                    <a:pt x="724" y="464"/>
                  </a:lnTo>
                  <a:lnTo>
                    <a:pt x="714" y="522"/>
                  </a:lnTo>
                  <a:lnTo>
                    <a:pt x="714" y="522"/>
                  </a:lnTo>
                  <a:lnTo>
                    <a:pt x="700" y="524"/>
                  </a:lnTo>
                  <a:lnTo>
                    <a:pt x="700" y="524"/>
                  </a:lnTo>
                  <a:close/>
                  <a:moveTo>
                    <a:pt x="394" y="250"/>
                  </a:moveTo>
                  <a:lnTo>
                    <a:pt x="394" y="250"/>
                  </a:lnTo>
                  <a:lnTo>
                    <a:pt x="392" y="202"/>
                  </a:lnTo>
                  <a:lnTo>
                    <a:pt x="392" y="202"/>
                  </a:lnTo>
                  <a:lnTo>
                    <a:pt x="392" y="190"/>
                  </a:lnTo>
                  <a:lnTo>
                    <a:pt x="392" y="190"/>
                  </a:lnTo>
                  <a:lnTo>
                    <a:pt x="432" y="182"/>
                  </a:lnTo>
                  <a:lnTo>
                    <a:pt x="472" y="176"/>
                  </a:lnTo>
                  <a:lnTo>
                    <a:pt x="514" y="172"/>
                  </a:lnTo>
                  <a:lnTo>
                    <a:pt x="558" y="170"/>
                  </a:lnTo>
                  <a:lnTo>
                    <a:pt x="558" y="170"/>
                  </a:lnTo>
                  <a:lnTo>
                    <a:pt x="524" y="190"/>
                  </a:lnTo>
                  <a:lnTo>
                    <a:pt x="490" y="214"/>
                  </a:lnTo>
                  <a:lnTo>
                    <a:pt x="458" y="240"/>
                  </a:lnTo>
                  <a:lnTo>
                    <a:pt x="426" y="268"/>
                  </a:lnTo>
                  <a:lnTo>
                    <a:pt x="426" y="268"/>
                  </a:lnTo>
                  <a:lnTo>
                    <a:pt x="410" y="260"/>
                  </a:lnTo>
                  <a:lnTo>
                    <a:pt x="394" y="250"/>
                  </a:lnTo>
                  <a:lnTo>
                    <a:pt x="394" y="250"/>
                  </a:lnTo>
                  <a:close/>
                  <a:moveTo>
                    <a:pt x="420" y="272"/>
                  </a:moveTo>
                  <a:lnTo>
                    <a:pt x="420" y="272"/>
                  </a:lnTo>
                  <a:lnTo>
                    <a:pt x="396" y="294"/>
                  </a:lnTo>
                  <a:lnTo>
                    <a:pt x="396" y="294"/>
                  </a:lnTo>
                  <a:lnTo>
                    <a:pt x="394" y="260"/>
                  </a:lnTo>
                  <a:lnTo>
                    <a:pt x="394" y="260"/>
                  </a:lnTo>
                  <a:lnTo>
                    <a:pt x="420" y="272"/>
                  </a:lnTo>
                  <a:lnTo>
                    <a:pt x="420" y="272"/>
                  </a:lnTo>
                  <a:close/>
                  <a:moveTo>
                    <a:pt x="752" y="202"/>
                  </a:moveTo>
                  <a:lnTo>
                    <a:pt x="752" y="202"/>
                  </a:lnTo>
                  <a:lnTo>
                    <a:pt x="750" y="250"/>
                  </a:lnTo>
                  <a:lnTo>
                    <a:pt x="750" y="250"/>
                  </a:lnTo>
                  <a:lnTo>
                    <a:pt x="736" y="260"/>
                  </a:lnTo>
                  <a:lnTo>
                    <a:pt x="718" y="268"/>
                  </a:lnTo>
                  <a:lnTo>
                    <a:pt x="718" y="268"/>
                  </a:lnTo>
                  <a:lnTo>
                    <a:pt x="686" y="240"/>
                  </a:lnTo>
                  <a:lnTo>
                    <a:pt x="654" y="214"/>
                  </a:lnTo>
                  <a:lnTo>
                    <a:pt x="620" y="190"/>
                  </a:lnTo>
                  <a:lnTo>
                    <a:pt x="586" y="170"/>
                  </a:lnTo>
                  <a:lnTo>
                    <a:pt x="586" y="170"/>
                  </a:lnTo>
                  <a:lnTo>
                    <a:pt x="630" y="172"/>
                  </a:lnTo>
                  <a:lnTo>
                    <a:pt x="672" y="176"/>
                  </a:lnTo>
                  <a:lnTo>
                    <a:pt x="712" y="182"/>
                  </a:lnTo>
                  <a:lnTo>
                    <a:pt x="752" y="190"/>
                  </a:lnTo>
                  <a:lnTo>
                    <a:pt x="752" y="190"/>
                  </a:lnTo>
                  <a:lnTo>
                    <a:pt x="752" y="202"/>
                  </a:lnTo>
                  <a:lnTo>
                    <a:pt x="752" y="202"/>
                  </a:lnTo>
                  <a:close/>
                  <a:moveTo>
                    <a:pt x="750" y="260"/>
                  </a:moveTo>
                  <a:lnTo>
                    <a:pt x="750" y="260"/>
                  </a:lnTo>
                  <a:lnTo>
                    <a:pt x="748" y="294"/>
                  </a:lnTo>
                  <a:lnTo>
                    <a:pt x="748" y="294"/>
                  </a:lnTo>
                  <a:lnTo>
                    <a:pt x="724" y="272"/>
                  </a:lnTo>
                  <a:lnTo>
                    <a:pt x="724" y="272"/>
                  </a:lnTo>
                  <a:lnTo>
                    <a:pt x="750" y="260"/>
                  </a:lnTo>
                  <a:lnTo>
                    <a:pt x="750" y="260"/>
                  </a:lnTo>
                  <a:close/>
                  <a:moveTo>
                    <a:pt x="710" y="270"/>
                  </a:moveTo>
                  <a:lnTo>
                    <a:pt x="710" y="270"/>
                  </a:lnTo>
                  <a:lnTo>
                    <a:pt x="692" y="278"/>
                  </a:lnTo>
                  <a:lnTo>
                    <a:pt x="672" y="284"/>
                  </a:lnTo>
                  <a:lnTo>
                    <a:pt x="652" y="288"/>
                  </a:lnTo>
                  <a:lnTo>
                    <a:pt x="630" y="292"/>
                  </a:lnTo>
                  <a:lnTo>
                    <a:pt x="630" y="292"/>
                  </a:lnTo>
                  <a:lnTo>
                    <a:pt x="606" y="230"/>
                  </a:lnTo>
                  <a:lnTo>
                    <a:pt x="582" y="176"/>
                  </a:lnTo>
                  <a:lnTo>
                    <a:pt x="582" y="176"/>
                  </a:lnTo>
                  <a:lnTo>
                    <a:pt x="614" y="196"/>
                  </a:lnTo>
                  <a:lnTo>
                    <a:pt x="648" y="220"/>
                  </a:lnTo>
                  <a:lnTo>
                    <a:pt x="680" y="244"/>
                  </a:lnTo>
                  <a:lnTo>
                    <a:pt x="710" y="270"/>
                  </a:lnTo>
                  <a:lnTo>
                    <a:pt x="710" y="270"/>
                  </a:lnTo>
                  <a:close/>
                  <a:moveTo>
                    <a:pt x="562" y="176"/>
                  </a:moveTo>
                  <a:lnTo>
                    <a:pt x="562" y="176"/>
                  </a:lnTo>
                  <a:lnTo>
                    <a:pt x="538" y="230"/>
                  </a:lnTo>
                  <a:lnTo>
                    <a:pt x="514" y="292"/>
                  </a:lnTo>
                  <a:lnTo>
                    <a:pt x="514" y="292"/>
                  </a:lnTo>
                  <a:lnTo>
                    <a:pt x="492" y="288"/>
                  </a:lnTo>
                  <a:lnTo>
                    <a:pt x="472" y="284"/>
                  </a:lnTo>
                  <a:lnTo>
                    <a:pt x="452" y="278"/>
                  </a:lnTo>
                  <a:lnTo>
                    <a:pt x="434" y="270"/>
                  </a:lnTo>
                  <a:lnTo>
                    <a:pt x="434" y="270"/>
                  </a:lnTo>
                  <a:lnTo>
                    <a:pt x="466" y="244"/>
                  </a:lnTo>
                  <a:lnTo>
                    <a:pt x="498" y="220"/>
                  </a:lnTo>
                  <a:lnTo>
                    <a:pt x="530" y="196"/>
                  </a:lnTo>
                  <a:lnTo>
                    <a:pt x="562" y="176"/>
                  </a:lnTo>
                  <a:lnTo>
                    <a:pt x="562" y="176"/>
                  </a:lnTo>
                  <a:close/>
                  <a:moveTo>
                    <a:pt x="572" y="176"/>
                  </a:moveTo>
                  <a:lnTo>
                    <a:pt x="572" y="176"/>
                  </a:lnTo>
                  <a:lnTo>
                    <a:pt x="596" y="230"/>
                  </a:lnTo>
                  <a:lnTo>
                    <a:pt x="622" y="292"/>
                  </a:lnTo>
                  <a:lnTo>
                    <a:pt x="622" y="292"/>
                  </a:lnTo>
                  <a:lnTo>
                    <a:pt x="598" y="294"/>
                  </a:lnTo>
                  <a:lnTo>
                    <a:pt x="572" y="296"/>
                  </a:lnTo>
                  <a:lnTo>
                    <a:pt x="572" y="296"/>
                  </a:lnTo>
                  <a:lnTo>
                    <a:pt x="548" y="294"/>
                  </a:lnTo>
                  <a:lnTo>
                    <a:pt x="522" y="292"/>
                  </a:lnTo>
                  <a:lnTo>
                    <a:pt x="522" y="292"/>
                  </a:lnTo>
                  <a:lnTo>
                    <a:pt x="548" y="230"/>
                  </a:lnTo>
                  <a:lnTo>
                    <a:pt x="572" y="176"/>
                  </a:lnTo>
                  <a:lnTo>
                    <a:pt x="572" y="176"/>
                  </a:lnTo>
                  <a:close/>
                  <a:moveTo>
                    <a:pt x="572" y="304"/>
                  </a:moveTo>
                  <a:lnTo>
                    <a:pt x="572" y="304"/>
                  </a:lnTo>
                  <a:lnTo>
                    <a:pt x="598" y="302"/>
                  </a:lnTo>
                  <a:lnTo>
                    <a:pt x="624" y="300"/>
                  </a:lnTo>
                  <a:lnTo>
                    <a:pt x="624" y="300"/>
                  </a:lnTo>
                  <a:lnTo>
                    <a:pt x="642" y="352"/>
                  </a:lnTo>
                  <a:lnTo>
                    <a:pt x="660" y="408"/>
                  </a:lnTo>
                  <a:lnTo>
                    <a:pt x="676" y="466"/>
                  </a:lnTo>
                  <a:lnTo>
                    <a:pt x="692" y="526"/>
                  </a:lnTo>
                  <a:lnTo>
                    <a:pt x="692" y="526"/>
                  </a:lnTo>
                  <a:lnTo>
                    <a:pt x="664" y="532"/>
                  </a:lnTo>
                  <a:lnTo>
                    <a:pt x="634" y="534"/>
                  </a:lnTo>
                  <a:lnTo>
                    <a:pt x="604" y="538"/>
                  </a:lnTo>
                  <a:lnTo>
                    <a:pt x="572" y="538"/>
                  </a:lnTo>
                  <a:lnTo>
                    <a:pt x="572" y="538"/>
                  </a:lnTo>
                  <a:lnTo>
                    <a:pt x="542" y="538"/>
                  </a:lnTo>
                  <a:lnTo>
                    <a:pt x="510" y="534"/>
                  </a:lnTo>
                  <a:lnTo>
                    <a:pt x="480" y="532"/>
                  </a:lnTo>
                  <a:lnTo>
                    <a:pt x="452" y="526"/>
                  </a:lnTo>
                  <a:lnTo>
                    <a:pt x="452" y="526"/>
                  </a:lnTo>
                  <a:lnTo>
                    <a:pt x="468" y="466"/>
                  </a:lnTo>
                  <a:lnTo>
                    <a:pt x="484" y="408"/>
                  </a:lnTo>
                  <a:lnTo>
                    <a:pt x="502" y="352"/>
                  </a:lnTo>
                  <a:lnTo>
                    <a:pt x="520" y="300"/>
                  </a:lnTo>
                  <a:lnTo>
                    <a:pt x="520" y="300"/>
                  </a:lnTo>
                  <a:lnTo>
                    <a:pt x="546" y="302"/>
                  </a:lnTo>
                  <a:lnTo>
                    <a:pt x="572" y="304"/>
                  </a:lnTo>
                  <a:lnTo>
                    <a:pt x="572" y="304"/>
                  </a:lnTo>
                  <a:close/>
                  <a:moveTo>
                    <a:pt x="754" y="312"/>
                  </a:moveTo>
                  <a:lnTo>
                    <a:pt x="754" y="312"/>
                  </a:lnTo>
                  <a:lnTo>
                    <a:pt x="782" y="340"/>
                  </a:lnTo>
                  <a:lnTo>
                    <a:pt x="808" y="370"/>
                  </a:lnTo>
                  <a:lnTo>
                    <a:pt x="808" y="370"/>
                  </a:lnTo>
                  <a:lnTo>
                    <a:pt x="842" y="412"/>
                  </a:lnTo>
                  <a:lnTo>
                    <a:pt x="872" y="454"/>
                  </a:lnTo>
                  <a:lnTo>
                    <a:pt x="872" y="454"/>
                  </a:lnTo>
                  <a:lnTo>
                    <a:pt x="840" y="474"/>
                  </a:lnTo>
                  <a:lnTo>
                    <a:pt x="804" y="492"/>
                  </a:lnTo>
                  <a:lnTo>
                    <a:pt x="764" y="508"/>
                  </a:lnTo>
                  <a:lnTo>
                    <a:pt x="722" y="520"/>
                  </a:lnTo>
                  <a:lnTo>
                    <a:pt x="722" y="520"/>
                  </a:lnTo>
                  <a:lnTo>
                    <a:pt x="732" y="466"/>
                  </a:lnTo>
                  <a:lnTo>
                    <a:pt x="742" y="412"/>
                  </a:lnTo>
                  <a:lnTo>
                    <a:pt x="748" y="360"/>
                  </a:lnTo>
                  <a:lnTo>
                    <a:pt x="754" y="312"/>
                  </a:lnTo>
                  <a:lnTo>
                    <a:pt x="754" y="312"/>
                  </a:lnTo>
                  <a:close/>
                  <a:moveTo>
                    <a:pt x="814" y="366"/>
                  </a:moveTo>
                  <a:lnTo>
                    <a:pt x="814" y="366"/>
                  </a:lnTo>
                  <a:lnTo>
                    <a:pt x="786" y="332"/>
                  </a:lnTo>
                  <a:lnTo>
                    <a:pt x="754" y="302"/>
                  </a:lnTo>
                  <a:lnTo>
                    <a:pt x="754" y="302"/>
                  </a:lnTo>
                  <a:lnTo>
                    <a:pt x="758" y="254"/>
                  </a:lnTo>
                  <a:lnTo>
                    <a:pt x="758" y="254"/>
                  </a:lnTo>
                  <a:lnTo>
                    <a:pt x="774" y="244"/>
                  </a:lnTo>
                  <a:lnTo>
                    <a:pt x="786" y="232"/>
                  </a:lnTo>
                  <a:lnTo>
                    <a:pt x="796" y="218"/>
                  </a:lnTo>
                  <a:lnTo>
                    <a:pt x="806" y="206"/>
                  </a:lnTo>
                  <a:lnTo>
                    <a:pt x="806" y="206"/>
                  </a:lnTo>
                  <a:lnTo>
                    <a:pt x="854" y="224"/>
                  </a:lnTo>
                  <a:lnTo>
                    <a:pt x="900" y="244"/>
                  </a:lnTo>
                  <a:lnTo>
                    <a:pt x="944" y="268"/>
                  </a:lnTo>
                  <a:lnTo>
                    <a:pt x="982" y="296"/>
                  </a:lnTo>
                  <a:lnTo>
                    <a:pt x="982" y="296"/>
                  </a:lnTo>
                  <a:lnTo>
                    <a:pt x="978" y="318"/>
                  </a:lnTo>
                  <a:lnTo>
                    <a:pt x="972" y="338"/>
                  </a:lnTo>
                  <a:lnTo>
                    <a:pt x="962" y="360"/>
                  </a:lnTo>
                  <a:lnTo>
                    <a:pt x="950" y="380"/>
                  </a:lnTo>
                  <a:lnTo>
                    <a:pt x="936" y="398"/>
                  </a:lnTo>
                  <a:lnTo>
                    <a:pt x="918" y="416"/>
                  </a:lnTo>
                  <a:lnTo>
                    <a:pt x="900" y="434"/>
                  </a:lnTo>
                  <a:lnTo>
                    <a:pt x="880" y="450"/>
                  </a:lnTo>
                  <a:lnTo>
                    <a:pt x="880" y="450"/>
                  </a:lnTo>
                  <a:lnTo>
                    <a:pt x="848" y="406"/>
                  </a:lnTo>
                  <a:lnTo>
                    <a:pt x="814" y="366"/>
                  </a:lnTo>
                  <a:lnTo>
                    <a:pt x="814" y="366"/>
                  </a:lnTo>
                  <a:close/>
                  <a:moveTo>
                    <a:pt x="758" y="244"/>
                  </a:moveTo>
                  <a:lnTo>
                    <a:pt x="758" y="244"/>
                  </a:lnTo>
                  <a:lnTo>
                    <a:pt x="760" y="202"/>
                  </a:lnTo>
                  <a:lnTo>
                    <a:pt x="760" y="202"/>
                  </a:lnTo>
                  <a:lnTo>
                    <a:pt x="760" y="192"/>
                  </a:lnTo>
                  <a:lnTo>
                    <a:pt x="760" y="192"/>
                  </a:lnTo>
                  <a:lnTo>
                    <a:pt x="798" y="202"/>
                  </a:lnTo>
                  <a:lnTo>
                    <a:pt x="798" y="202"/>
                  </a:lnTo>
                  <a:lnTo>
                    <a:pt x="790" y="214"/>
                  </a:lnTo>
                  <a:lnTo>
                    <a:pt x="782" y="224"/>
                  </a:lnTo>
                  <a:lnTo>
                    <a:pt x="770" y="236"/>
                  </a:lnTo>
                  <a:lnTo>
                    <a:pt x="758" y="244"/>
                  </a:lnTo>
                  <a:lnTo>
                    <a:pt x="758" y="244"/>
                  </a:lnTo>
                  <a:close/>
                  <a:moveTo>
                    <a:pt x="746" y="106"/>
                  </a:moveTo>
                  <a:lnTo>
                    <a:pt x="746" y="106"/>
                  </a:lnTo>
                  <a:lnTo>
                    <a:pt x="750" y="142"/>
                  </a:lnTo>
                  <a:lnTo>
                    <a:pt x="752" y="182"/>
                  </a:lnTo>
                  <a:lnTo>
                    <a:pt x="752" y="182"/>
                  </a:lnTo>
                  <a:lnTo>
                    <a:pt x="712" y="174"/>
                  </a:lnTo>
                  <a:lnTo>
                    <a:pt x="672" y="168"/>
                  </a:lnTo>
                  <a:lnTo>
                    <a:pt x="630" y="164"/>
                  </a:lnTo>
                  <a:lnTo>
                    <a:pt x="588" y="162"/>
                  </a:lnTo>
                  <a:lnTo>
                    <a:pt x="588" y="162"/>
                  </a:lnTo>
                  <a:lnTo>
                    <a:pt x="626" y="142"/>
                  </a:lnTo>
                  <a:lnTo>
                    <a:pt x="664" y="126"/>
                  </a:lnTo>
                  <a:lnTo>
                    <a:pt x="700" y="114"/>
                  </a:lnTo>
                  <a:lnTo>
                    <a:pt x="738" y="104"/>
                  </a:lnTo>
                  <a:lnTo>
                    <a:pt x="738" y="104"/>
                  </a:lnTo>
                  <a:lnTo>
                    <a:pt x="746" y="106"/>
                  </a:lnTo>
                  <a:lnTo>
                    <a:pt x="746" y="106"/>
                  </a:lnTo>
                  <a:close/>
                  <a:moveTo>
                    <a:pt x="582" y="156"/>
                  </a:moveTo>
                  <a:lnTo>
                    <a:pt x="582" y="156"/>
                  </a:lnTo>
                  <a:lnTo>
                    <a:pt x="600" y="120"/>
                  </a:lnTo>
                  <a:lnTo>
                    <a:pt x="620" y="90"/>
                  </a:lnTo>
                  <a:lnTo>
                    <a:pt x="620" y="90"/>
                  </a:lnTo>
                  <a:lnTo>
                    <a:pt x="670" y="94"/>
                  </a:lnTo>
                  <a:lnTo>
                    <a:pt x="718" y="100"/>
                  </a:lnTo>
                  <a:lnTo>
                    <a:pt x="718" y="100"/>
                  </a:lnTo>
                  <a:lnTo>
                    <a:pt x="684" y="110"/>
                  </a:lnTo>
                  <a:lnTo>
                    <a:pt x="650" y="122"/>
                  </a:lnTo>
                  <a:lnTo>
                    <a:pt x="616" y="138"/>
                  </a:lnTo>
                  <a:lnTo>
                    <a:pt x="582" y="156"/>
                  </a:lnTo>
                  <a:lnTo>
                    <a:pt x="582" y="156"/>
                  </a:lnTo>
                  <a:close/>
                  <a:moveTo>
                    <a:pt x="562" y="156"/>
                  </a:moveTo>
                  <a:lnTo>
                    <a:pt x="562" y="156"/>
                  </a:lnTo>
                  <a:lnTo>
                    <a:pt x="528" y="138"/>
                  </a:lnTo>
                  <a:lnTo>
                    <a:pt x="494" y="122"/>
                  </a:lnTo>
                  <a:lnTo>
                    <a:pt x="460" y="110"/>
                  </a:lnTo>
                  <a:lnTo>
                    <a:pt x="426" y="100"/>
                  </a:lnTo>
                  <a:lnTo>
                    <a:pt x="426" y="100"/>
                  </a:lnTo>
                  <a:lnTo>
                    <a:pt x="474" y="94"/>
                  </a:lnTo>
                  <a:lnTo>
                    <a:pt x="524" y="90"/>
                  </a:lnTo>
                  <a:lnTo>
                    <a:pt x="524" y="90"/>
                  </a:lnTo>
                  <a:lnTo>
                    <a:pt x="544" y="120"/>
                  </a:lnTo>
                  <a:lnTo>
                    <a:pt x="562" y="156"/>
                  </a:lnTo>
                  <a:lnTo>
                    <a:pt x="562" y="156"/>
                  </a:lnTo>
                  <a:close/>
                  <a:moveTo>
                    <a:pt x="556" y="162"/>
                  </a:moveTo>
                  <a:lnTo>
                    <a:pt x="556" y="162"/>
                  </a:lnTo>
                  <a:lnTo>
                    <a:pt x="514" y="164"/>
                  </a:lnTo>
                  <a:lnTo>
                    <a:pt x="472" y="168"/>
                  </a:lnTo>
                  <a:lnTo>
                    <a:pt x="432" y="174"/>
                  </a:lnTo>
                  <a:lnTo>
                    <a:pt x="392" y="182"/>
                  </a:lnTo>
                  <a:lnTo>
                    <a:pt x="392" y="182"/>
                  </a:lnTo>
                  <a:lnTo>
                    <a:pt x="394" y="142"/>
                  </a:lnTo>
                  <a:lnTo>
                    <a:pt x="398" y="106"/>
                  </a:lnTo>
                  <a:lnTo>
                    <a:pt x="398" y="106"/>
                  </a:lnTo>
                  <a:lnTo>
                    <a:pt x="408" y="104"/>
                  </a:lnTo>
                  <a:lnTo>
                    <a:pt x="408" y="104"/>
                  </a:lnTo>
                  <a:lnTo>
                    <a:pt x="444" y="114"/>
                  </a:lnTo>
                  <a:lnTo>
                    <a:pt x="480" y="126"/>
                  </a:lnTo>
                  <a:lnTo>
                    <a:pt x="518" y="142"/>
                  </a:lnTo>
                  <a:lnTo>
                    <a:pt x="556" y="162"/>
                  </a:lnTo>
                  <a:lnTo>
                    <a:pt x="556" y="162"/>
                  </a:lnTo>
                  <a:close/>
                  <a:moveTo>
                    <a:pt x="384" y="192"/>
                  </a:moveTo>
                  <a:lnTo>
                    <a:pt x="384" y="192"/>
                  </a:lnTo>
                  <a:lnTo>
                    <a:pt x="384" y="202"/>
                  </a:lnTo>
                  <a:lnTo>
                    <a:pt x="384" y="202"/>
                  </a:lnTo>
                  <a:lnTo>
                    <a:pt x="386" y="244"/>
                  </a:lnTo>
                  <a:lnTo>
                    <a:pt x="386" y="244"/>
                  </a:lnTo>
                  <a:lnTo>
                    <a:pt x="374" y="236"/>
                  </a:lnTo>
                  <a:lnTo>
                    <a:pt x="362" y="224"/>
                  </a:lnTo>
                  <a:lnTo>
                    <a:pt x="354" y="214"/>
                  </a:lnTo>
                  <a:lnTo>
                    <a:pt x="346" y="202"/>
                  </a:lnTo>
                  <a:lnTo>
                    <a:pt x="346" y="202"/>
                  </a:lnTo>
                  <a:lnTo>
                    <a:pt x="384" y="192"/>
                  </a:lnTo>
                  <a:lnTo>
                    <a:pt x="384" y="192"/>
                  </a:lnTo>
                  <a:close/>
                  <a:moveTo>
                    <a:pt x="386" y="254"/>
                  </a:moveTo>
                  <a:lnTo>
                    <a:pt x="386" y="254"/>
                  </a:lnTo>
                  <a:lnTo>
                    <a:pt x="390" y="302"/>
                  </a:lnTo>
                  <a:lnTo>
                    <a:pt x="390" y="302"/>
                  </a:lnTo>
                  <a:lnTo>
                    <a:pt x="360" y="332"/>
                  </a:lnTo>
                  <a:lnTo>
                    <a:pt x="330" y="366"/>
                  </a:lnTo>
                  <a:lnTo>
                    <a:pt x="330" y="366"/>
                  </a:lnTo>
                  <a:lnTo>
                    <a:pt x="296" y="408"/>
                  </a:lnTo>
                  <a:lnTo>
                    <a:pt x="266" y="450"/>
                  </a:lnTo>
                  <a:lnTo>
                    <a:pt x="266" y="450"/>
                  </a:lnTo>
                  <a:lnTo>
                    <a:pt x="244" y="434"/>
                  </a:lnTo>
                  <a:lnTo>
                    <a:pt x="226" y="416"/>
                  </a:lnTo>
                  <a:lnTo>
                    <a:pt x="208" y="398"/>
                  </a:lnTo>
                  <a:lnTo>
                    <a:pt x="194" y="380"/>
                  </a:lnTo>
                  <a:lnTo>
                    <a:pt x="182" y="360"/>
                  </a:lnTo>
                  <a:lnTo>
                    <a:pt x="172" y="338"/>
                  </a:lnTo>
                  <a:lnTo>
                    <a:pt x="166" y="318"/>
                  </a:lnTo>
                  <a:lnTo>
                    <a:pt x="162" y="296"/>
                  </a:lnTo>
                  <a:lnTo>
                    <a:pt x="162" y="296"/>
                  </a:lnTo>
                  <a:lnTo>
                    <a:pt x="202" y="268"/>
                  </a:lnTo>
                  <a:lnTo>
                    <a:pt x="244" y="244"/>
                  </a:lnTo>
                  <a:lnTo>
                    <a:pt x="290" y="224"/>
                  </a:lnTo>
                  <a:lnTo>
                    <a:pt x="338" y="206"/>
                  </a:lnTo>
                  <a:lnTo>
                    <a:pt x="338" y="206"/>
                  </a:lnTo>
                  <a:lnTo>
                    <a:pt x="348" y="218"/>
                  </a:lnTo>
                  <a:lnTo>
                    <a:pt x="358" y="232"/>
                  </a:lnTo>
                  <a:lnTo>
                    <a:pt x="372" y="244"/>
                  </a:lnTo>
                  <a:lnTo>
                    <a:pt x="386" y="254"/>
                  </a:lnTo>
                  <a:lnTo>
                    <a:pt x="386" y="254"/>
                  </a:lnTo>
                  <a:close/>
                  <a:moveTo>
                    <a:pt x="336" y="370"/>
                  </a:moveTo>
                  <a:lnTo>
                    <a:pt x="336" y="370"/>
                  </a:lnTo>
                  <a:lnTo>
                    <a:pt x="362" y="340"/>
                  </a:lnTo>
                  <a:lnTo>
                    <a:pt x="390" y="312"/>
                  </a:lnTo>
                  <a:lnTo>
                    <a:pt x="390" y="312"/>
                  </a:lnTo>
                  <a:lnTo>
                    <a:pt x="396" y="360"/>
                  </a:lnTo>
                  <a:lnTo>
                    <a:pt x="402" y="412"/>
                  </a:lnTo>
                  <a:lnTo>
                    <a:pt x="412" y="466"/>
                  </a:lnTo>
                  <a:lnTo>
                    <a:pt x="422" y="520"/>
                  </a:lnTo>
                  <a:lnTo>
                    <a:pt x="422" y="520"/>
                  </a:lnTo>
                  <a:lnTo>
                    <a:pt x="380" y="508"/>
                  </a:lnTo>
                  <a:lnTo>
                    <a:pt x="340" y="492"/>
                  </a:lnTo>
                  <a:lnTo>
                    <a:pt x="304" y="474"/>
                  </a:lnTo>
                  <a:lnTo>
                    <a:pt x="272" y="454"/>
                  </a:lnTo>
                  <a:lnTo>
                    <a:pt x="272" y="454"/>
                  </a:lnTo>
                  <a:lnTo>
                    <a:pt x="302" y="412"/>
                  </a:lnTo>
                  <a:lnTo>
                    <a:pt x="336" y="370"/>
                  </a:lnTo>
                  <a:lnTo>
                    <a:pt x="336" y="370"/>
                  </a:lnTo>
                  <a:close/>
                  <a:moveTo>
                    <a:pt x="398" y="304"/>
                  </a:moveTo>
                  <a:lnTo>
                    <a:pt x="398" y="304"/>
                  </a:lnTo>
                  <a:lnTo>
                    <a:pt x="428" y="276"/>
                  </a:lnTo>
                  <a:lnTo>
                    <a:pt x="428" y="276"/>
                  </a:lnTo>
                  <a:lnTo>
                    <a:pt x="446" y="284"/>
                  </a:lnTo>
                  <a:lnTo>
                    <a:pt x="468" y="290"/>
                  </a:lnTo>
                  <a:lnTo>
                    <a:pt x="488" y="296"/>
                  </a:lnTo>
                  <a:lnTo>
                    <a:pt x="512" y="300"/>
                  </a:lnTo>
                  <a:lnTo>
                    <a:pt x="512" y="300"/>
                  </a:lnTo>
                  <a:lnTo>
                    <a:pt x="494" y="352"/>
                  </a:lnTo>
                  <a:lnTo>
                    <a:pt x="476" y="406"/>
                  </a:lnTo>
                  <a:lnTo>
                    <a:pt x="460" y="464"/>
                  </a:lnTo>
                  <a:lnTo>
                    <a:pt x="444" y="524"/>
                  </a:lnTo>
                  <a:lnTo>
                    <a:pt x="444" y="524"/>
                  </a:lnTo>
                  <a:lnTo>
                    <a:pt x="430" y="522"/>
                  </a:lnTo>
                  <a:lnTo>
                    <a:pt x="430" y="522"/>
                  </a:lnTo>
                  <a:lnTo>
                    <a:pt x="420" y="464"/>
                  </a:lnTo>
                  <a:lnTo>
                    <a:pt x="410" y="410"/>
                  </a:lnTo>
                  <a:lnTo>
                    <a:pt x="404" y="356"/>
                  </a:lnTo>
                  <a:lnTo>
                    <a:pt x="398" y="304"/>
                  </a:lnTo>
                  <a:lnTo>
                    <a:pt x="398" y="304"/>
                  </a:lnTo>
                  <a:close/>
                  <a:moveTo>
                    <a:pt x="442" y="532"/>
                  </a:moveTo>
                  <a:lnTo>
                    <a:pt x="442" y="532"/>
                  </a:lnTo>
                  <a:lnTo>
                    <a:pt x="440" y="540"/>
                  </a:lnTo>
                  <a:lnTo>
                    <a:pt x="440" y="540"/>
                  </a:lnTo>
                  <a:lnTo>
                    <a:pt x="438" y="554"/>
                  </a:lnTo>
                  <a:lnTo>
                    <a:pt x="438" y="554"/>
                  </a:lnTo>
                  <a:lnTo>
                    <a:pt x="432" y="530"/>
                  </a:lnTo>
                  <a:lnTo>
                    <a:pt x="432" y="530"/>
                  </a:lnTo>
                  <a:lnTo>
                    <a:pt x="442" y="532"/>
                  </a:lnTo>
                  <a:lnTo>
                    <a:pt x="442" y="532"/>
                  </a:lnTo>
                  <a:close/>
                  <a:moveTo>
                    <a:pt x="448" y="542"/>
                  </a:moveTo>
                  <a:lnTo>
                    <a:pt x="448" y="542"/>
                  </a:lnTo>
                  <a:lnTo>
                    <a:pt x="450" y="534"/>
                  </a:lnTo>
                  <a:lnTo>
                    <a:pt x="450" y="534"/>
                  </a:lnTo>
                  <a:lnTo>
                    <a:pt x="480" y="540"/>
                  </a:lnTo>
                  <a:lnTo>
                    <a:pt x="510" y="542"/>
                  </a:lnTo>
                  <a:lnTo>
                    <a:pt x="540" y="546"/>
                  </a:lnTo>
                  <a:lnTo>
                    <a:pt x="572" y="546"/>
                  </a:lnTo>
                  <a:lnTo>
                    <a:pt x="572" y="546"/>
                  </a:lnTo>
                  <a:lnTo>
                    <a:pt x="604" y="546"/>
                  </a:lnTo>
                  <a:lnTo>
                    <a:pt x="634" y="542"/>
                  </a:lnTo>
                  <a:lnTo>
                    <a:pt x="664" y="540"/>
                  </a:lnTo>
                  <a:lnTo>
                    <a:pt x="694" y="534"/>
                  </a:lnTo>
                  <a:lnTo>
                    <a:pt x="694" y="534"/>
                  </a:lnTo>
                  <a:lnTo>
                    <a:pt x="696" y="542"/>
                  </a:lnTo>
                  <a:lnTo>
                    <a:pt x="696" y="542"/>
                  </a:lnTo>
                  <a:lnTo>
                    <a:pt x="704" y="572"/>
                  </a:lnTo>
                  <a:lnTo>
                    <a:pt x="704" y="572"/>
                  </a:lnTo>
                  <a:lnTo>
                    <a:pt x="696" y="600"/>
                  </a:lnTo>
                  <a:lnTo>
                    <a:pt x="696" y="600"/>
                  </a:lnTo>
                  <a:lnTo>
                    <a:pt x="678" y="674"/>
                  </a:lnTo>
                  <a:lnTo>
                    <a:pt x="656" y="746"/>
                  </a:lnTo>
                  <a:lnTo>
                    <a:pt x="656" y="746"/>
                  </a:lnTo>
                  <a:lnTo>
                    <a:pt x="614" y="748"/>
                  </a:lnTo>
                  <a:lnTo>
                    <a:pt x="572" y="750"/>
                  </a:lnTo>
                  <a:lnTo>
                    <a:pt x="572" y="750"/>
                  </a:lnTo>
                  <a:lnTo>
                    <a:pt x="530" y="748"/>
                  </a:lnTo>
                  <a:lnTo>
                    <a:pt x="488" y="746"/>
                  </a:lnTo>
                  <a:lnTo>
                    <a:pt x="488" y="746"/>
                  </a:lnTo>
                  <a:lnTo>
                    <a:pt x="468" y="674"/>
                  </a:lnTo>
                  <a:lnTo>
                    <a:pt x="448" y="600"/>
                  </a:lnTo>
                  <a:lnTo>
                    <a:pt x="448" y="600"/>
                  </a:lnTo>
                  <a:lnTo>
                    <a:pt x="442" y="572"/>
                  </a:lnTo>
                  <a:lnTo>
                    <a:pt x="442" y="572"/>
                  </a:lnTo>
                  <a:lnTo>
                    <a:pt x="448" y="542"/>
                  </a:lnTo>
                  <a:lnTo>
                    <a:pt x="448" y="542"/>
                  </a:lnTo>
                  <a:close/>
                  <a:moveTo>
                    <a:pt x="708" y="590"/>
                  </a:moveTo>
                  <a:lnTo>
                    <a:pt x="708" y="590"/>
                  </a:lnTo>
                  <a:lnTo>
                    <a:pt x="722" y="662"/>
                  </a:lnTo>
                  <a:lnTo>
                    <a:pt x="734" y="734"/>
                  </a:lnTo>
                  <a:lnTo>
                    <a:pt x="734" y="734"/>
                  </a:lnTo>
                  <a:lnTo>
                    <a:pt x="700" y="740"/>
                  </a:lnTo>
                  <a:lnTo>
                    <a:pt x="666" y="744"/>
                  </a:lnTo>
                  <a:lnTo>
                    <a:pt x="666" y="744"/>
                  </a:lnTo>
                  <a:lnTo>
                    <a:pt x="686" y="676"/>
                  </a:lnTo>
                  <a:lnTo>
                    <a:pt x="704" y="602"/>
                  </a:lnTo>
                  <a:lnTo>
                    <a:pt x="704" y="602"/>
                  </a:lnTo>
                  <a:lnTo>
                    <a:pt x="708" y="590"/>
                  </a:lnTo>
                  <a:lnTo>
                    <a:pt x="708" y="590"/>
                  </a:lnTo>
                  <a:close/>
                  <a:moveTo>
                    <a:pt x="654" y="754"/>
                  </a:moveTo>
                  <a:lnTo>
                    <a:pt x="654" y="754"/>
                  </a:lnTo>
                  <a:lnTo>
                    <a:pt x="634" y="814"/>
                  </a:lnTo>
                  <a:lnTo>
                    <a:pt x="614" y="870"/>
                  </a:lnTo>
                  <a:lnTo>
                    <a:pt x="594" y="920"/>
                  </a:lnTo>
                  <a:lnTo>
                    <a:pt x="572" y="968"/>
                  </a:lnTo>
                  <a:lnTo>
                    <a:pt x="572" y="968"/>
                  </a:lnTo>
                  <a:lnTo>
                    <a:pt x="552" y="920"/>
                  </a:lnTo>
                  <a:lnTo>
                    <a:pt x="530" y="870"/>
                  </a:lnTo>
                  <a:lnTo>
                    <a:pt x="510" y="814"/>
                  </a:lnTo>
                  <a:lnTo>
                    <a:pt x="490" y="754"/>
                  </a:lnTo>
                  <a:lnTo>
                    <a:pt x="490" y="754"/>
                  </a:lnTo>
                  <a:lnTo>
                    <a:pt x="530" y="756"/>
                  </a:lnTo>
                  <a:lnTo>
                    <a:pt x="572" y="758"/>
                  </a:lnTo>
                  <a:lnTo>
                    <a:pt x="572" y="758"/>
                  </a:lnTo>
                  <a:lnTo>
                    <a:pt x="614" y="756"/>
                  </a:lnTo>
                  <a:lnTo>
                    <a:pt x="654" y="754"/>
                  </a:lnTo>
                  <a:lnTo>
                    <a:pt x="654" y="754"/>
                  </a:lnTo>
                  <a:close/>
                  <a:moveTo>
                    <a:pt x="440" y="602"/>
                  </a:moveTo>
                  <a:lnTo>
                    <a:pt x="440" y="602"/>
                  </a:lnTo>
                  <a:lnTo>
                    <a:pt x="458" y="676"/>
                  </a:lnTo>
                  <a:lnTo>
                    <a:pt x="478" y="744"/>
                  </a:lnTo>
                  <a:lnTo>
                    <a:pt x="478" y="744"/>
                  </a:lnTo>
                  <a:lnTo>
                    <a:pt x="444" y="740"/>
                  </a:lnTo>
                  <a:lnTo>
                    <a:pt x="410" y="734"/>
                  </a:lnTo>
                  <a:lnTo>
                    <a:pt x="410" y="734"/>
                  </a:lnTo>
                  <a:lnTo>
                    <a:pt x="422" y="662"/>
                  </a:lnTo>
                  <a:lnTo>
                    <a:pt x="438" y="590"/>
                  </a:lnTo>
                  <a:lnTo>
                    <a:pt x="438" y="590"/>
                  </a:lnTo>
                  <a:lnTo>
                    <a:pt x="440" y="602"/>
                  </a:lnTo>
                  <a:lnTo>
                    <a:pt x="440" y="602"/>
                  </a:lnTo>
                  <a:close/>
                  <a:moveTo>
                    <a:pt x="482" y="752"/>
                  </a:moveTo>
                  <a:lnTo>
                    <a:pt x="482" y="752"/>
                  </a:lnTo>
                  <a:lnTo>
                    <a:pt x="500" y="812"/>
                  </a:lnTo>
                  <a:lnTo>
                    <a:pt x="520" y="868"/>
                  </a:lnTo>
                  <a:lnTo>
                    <a:pt x="542" y="920"/>
                  </a:lnTo>
                  <a:lnTo>
                    <a:pt x="562" y="966"/>
                  </a:lnTo>
                  <a:lnTo>
                    <a:pt x="562" y="966"/>
                  </a:lnTo>
                  <a:lnTo>
                    <a:pt x="520" y="940"/>
                  </a:lnTo>
                  <a:lnTo>
                    <a:pt x="478" y="908"/>
                  </a:lnTo>
                  <a:lnTo>
                    <a:pt x="438" y="874"/>
                  </a:lnTo>
                  <a:lnTo>
                    <a:pt x="398" y="838"/>
                  </a:lnTo>
                  <a:lnTo>
                    <a:pt x="398" y="838"/>
                  </a:lnTo>
                  <a:lnTo>
                    <a:pt x="402" y="790"/>
                  </a:lnTo>
                  <a:lnTo>
                    <a:pt x="410" y="742"/>
                  </a:lnTo>
                  <a:lnTo>
                    <a:pt x="410" y="742"/>
                  </a:lnTo>
                  <a:lnTo>
                    <a:pt x="444" y="748"/>
                  </a:lnTo>
                  <a:lnTo>
                    <a:pt x="482" y="752"/>
                  </a:lnTo>
                  <a:lnTo>
                    <a:pt x="482" y="752"/>
                  </a:lnTo>
                  <a:close/>
                  <a:moveTo>
                    <a:pt x="662" y="752"/>
                  </a:moveTo>
                  <a:lnTo>
                    <a:pt x="662" y="752"/>
                  </a:lnTo>
                  <a:lnTo>
                    <a:pt x="700" y="748"/>
                  </a:lnTo>
                  <a:lnTo>
                    <a:pt x="736" y="742"/>
                  </a:lnTo>
                  <a:lnTo>
                    <a:pt x="736" y="742"/>
                  </a:lnTo>
                  <a:lnTo>
                    <a:pt x="742" y="790"/>
                  </a:lnTo>
                  <a:lnTo>
                    <a:pt x="746" y="838"/>
                  </a:lnTo>
                  <a:lnTo>
                    <a:pt x="746" y="838"/>
                  </a:lnTo>
                  <a:lnTo>
                    <a:pt x="706" y="874"/>
                  </a:lnTo>
                  <a:lnTo>
                    <a:pt x="666" y="908"/>
                  </a:lnTo>
                  <a:lnTo>
                    <a:pt x="624" y="940"/>
                  </a:lnTo>
                  <a:lnTo>
                    <a:pt x="582" y="966"/>
                  </a:lnTo>
                  <a:lnTo>
                    <a:pt x="582" y="966"/>
                  </a:lnTo>
                  <a:lnTo>
                    <a:pt x="604" y="920"/>
                  </a:lnTo>
                  <a:lnTo>
                    <a:pt x="624" y="868"/>
                  </a:lnTo>
                  <a:lnTo>
                    <a:pt x="644" y="812"/>
                  </a:lnTo>
                  <a:lnTo>
                    <a:pt x="662" y="752"/>
                  </a:lnTo>
                  <a:lnTo>
                    <a:pt x="662" y="752"/>
                  </a:lnTo>
                  <a:close/>
                  <a:moveTo>
                    <a:pt x="742" y="740"/>
                  </a:moveTo>
                  <a:lnTo>
                    <a:pt x="742" y="740"/>
                  </a:lnTo>
                  <a:lnTo>
                    <a:pt x="774" y="732"/>
                  </a:lnTo>
                  <a:lnTo>
                    <a:pt x="804" y="724"/>
                  </a:lnTo>
                  <a:lnTo>
                    <a:pt x="834" y="716"/>
                  </a:lnTo>
                  <a:lnTo>
                    <a:pt x="862" y="704"/>
                  </a:lnTo>
                  <a:lnTo>
                    <a:pt x="862" y="704"/>
                  </a:lnTo>
                  <a:lnTo>
                    <a:pt x="836" y="738"/>
                  </a:lnTo>
                  <a:lnTo>
                    <a:pt x="808" y="772"/>
                  </a:lnTo>
                  <a:lnTo>
                    <a:pt x="808" y="772"/>
                  </a:lnTo>
                  <a:lnTo>
                    <a:pt x="782" y="802"/>
                  </a:lnTo>
                  <a:lnTo>
                    <a:pt x="754" y="830"/>
                  </a:lnTo>
                  <a:lnTo>
                    <a:pt x="754" y="830"/>
                  </a:lnTo>
                  <a:lnTo>
                    <a:pt x="742" y="740"/>
                  </a:lnTo>
                  <a:lnTo>
                    <a:pt x="742" y="740"/>
                  </a:lnTo>
                  <a:close/>
                  <a:moveTo>
                    <a:pt x="990" y="292"/>
                  </a:moveTo>
                  <a:lnTo>
                    <a:pt x="990" y="292"/>
                  </a:lnTo>
                  <a:lnTo>
                    <a:pt x="992" y="274"/>
                  </a:lnTo>
                  <a:lnTo>
                    <a:pt x="992" y="274"/>
                  </a:lnTo>
                  <a:lnTo>
                    <a:pt x="992" y="266"/>
                  </a:lnTo>
                  <a:lnTo>
                    <a:pt x="992" y="266"/>
                  </a:lnTo>
                  <a:lnTo>
                    <a:pt x="990" y="252"/>
                  </a:lnTo>
                  <a:lnTo>
                    <a:pt x="988" y="236"/>
                  </a:lnTo>
                  <a:lnTo>
                    <a:pt x="984" y="222"/>
                  </a:lnTo>
                  <a:lnTo>
                    <a:pt x="978" y="208"/>
                  </a:lnTo>
                  <a:lnTo>
                    <a:pt x="978" y="208"/>
                  </a:lnTo>
                  <a:lnTo>
                    <a:pt x="990" y="216"/>
                  </a:lnTo>
                  <a:lnTo>
                    <a:pt x="990" y="216"/>
                  </a:lnTo>
                  <a:lnTo>
                    <a:pt x="996" y="236"/>
                  </a:lnTo>
                  <a:lnTo>
                    <a:pt x="1002" y="258"/>
                  </a:lnTo>
                  <a:lnTo>
                    <a:pt x="1006" y="280"/>
                  </a:lnTo>
                  <a:lnTo>
                    <a:pt x="1006" y="306"/>
                  </a:lnTo>
                  <a:lnTo>
                    <a:pt x="1006" y="306"/>
                  </a:lnTo>
                  <a:lnTo>
                    <a:pt x="990" y="292"/>
                  </a:lnTo>
                  <a:lnTo>
                    <a:pt x="990" y="292"/>
                  </a:lnTo>
                  <a:close/>
                  <a:moveTo>
                    <a:pt x="984" y="268"/>
                  </a:moveTo>
                  <a:lnTo>
                    <a:pt x="984" y="268"/>
                  </a:lnTo>
                  <a:lnTo>
                    <a:pt x="984" y="274"/>
                  </a:lnTo>
                  <a:lnTo>
                    <a:pt x="984" y="274"/>
                  </a:lnTo>
                  <a:lnTo>
                    <a:pt x="984" y="286"/>
                  </a:lnTo>
                  <a:lnTo>
                    <a:pt x="984" y="286"/>
                  </a:lnTo>
                  <a:lnTo>
                    <a:pt x="944" y="260"/>
                  </a:lnTo>
                  <a:lnTo>
                    <a:pt x="902" y="236"/>
                  </a:lnTo>
                  <a:lnTo>
                    <a:pt x="856" y="216"/>
                  </a:lnTo>
                  <a:lnTo>
                    <a:pt x="808" y="198"/>
                  </a:lnTo>
                  <a:lnTo>
                    <a:pt x="808" y="198"/>
                  </a:lnTo>
                  <a:lnTo>
                    <a:pt x="814" y="182"/>
                  </a:lnTo>
                  <a:lnTo>
                    <a:pt x="816" y="164"/>
                  </a:lnTo>
                  <a:lnTo>
                    <a:pt x="816" y="164"/>
                  </a:lnTo>
                  <a:lnTo>
                    <a:pt x="816" y="160"/>
                  </a:lnTo>
                  <a:lnTo>
                    <a:pt x="816" y="160"/>
                  </a:lnTo>
                  <a:lnTo>
                    <a:pt x="814" y="150"/>
                  </a:lnTo>
                  <a:lnTo>
                    <a:pt x="812" y="140"/>
                  </a:lnTo>
                  <a:lnTo>
                    <a:pt x="808" y="130"/>
                  </a:lnTo>
                  <a:lnTo>
                    <a:pt x="804" y="122"/>
                  </a:lnTo>
                  <a:lnTo>
                    <a:pt x="804" y="122"/>
                  </a:lnTo>
                  <a:lnTo>
                    <a:pt x="848" y="136"/>
                  </a:lnTo>
                  <a:lnTo>
                    <a:pt x="892" y="154"/>
                  </a:lnTo>
                  <a:lnTo>
                    <a:pt x="930" y="176"/>
                  </a:lnTo>
                  <a:lnTo>
                    <a:pt x="966" y="198"/>
                  </a:lnTo>
                  <a:lnTo>
                    <a:pt x="966" y="198"/>
                  </a:lnTo>
                  <a:lnTo>
                    <a:pt x="974" y="214"/>
                  </a:lnTo>
                  <a:lnTo>
                    <a:pt x="978" y="232"/>
                  </a:lnTo>
                  <a:lnTo>
                    <a:pt x="982" y="250"/>
                  </a:lnTo>
                  <a:lnTo>
                    <a:pt x="984" y="268"/>
                  </a:lnTo>
                  <a:lnTo>
                    <a:pt x="984" y="268"/>
                  </a:lnTo>
                  <a:close/>
                  <a:moveTo>
                    <a:pt x="784" y="108"/>
                  </a:moveTo>
                  <a:lnTo>
                    <a:pt x="784" y="108"/>
                  </a:lnTo>
                  <a:lnTo>
                    <a:pt x="758" y="100"/>
                  </a:lnTo>
                  <a:lnTo>
                    <a:pt x="758" y="100"/>
                  </a:lnTo>
                  <a:lnTo>
                    <a:pt x="776" y="98"/>
                  </a:lnTo>
                  <a:lnTo>
                    <a:pt x="776" y="98"/>
                  </a:lnTo>
                  <a:lnTo>
                    <a:pt x="784" y="108"/>
                  </a:lnTo>
                  <a:lnTo>
                    <a:pt x="784" y="108"/>
                  </a:lnTo>
                  <a:close/>
                  <a:moveTo>
                    <a:pt x="752" y="94"/>
                  </a:moveTo>
                  <a:lnTo>
                    <a:pt x="752" y="94"/>
                  </a:lnTo>
                  <a:lnTo>
                    <a:pt x="748" y="78"/>
                  </a:lnTo>
                  <a:lnTo>
                    <a:pt x="748" y="78"/>
                  </a:lnTo>
                  <a:lnTo>
                    <a:pt x="768" y="92"/>
                  </a:lnTo>
                  <a:lnTo>
                    <a:pt x="768" y="92"/>
                  </a:lnTo>
                  <a:lnTo>
                    <a:pt x="752" y="94"/>
                  </a:lnTo>
                  <a:lnTo>
                    <a:pt x="752" y="94"/>
                  </a:lnTo>
                  <a:close/>
                  <a:moveTo>
                    <a:pt x="744" y="94"/>
                  </a:moveTo>
                  <a:lnTo>
                    <a:pt x="744" y="94"/>
                  </a:lnTo>
                  <a:lnTo>
                    <a:pt x="738" y="96"/>
                  </a:lnTo>
                  <a:lnTo>
                    <a:pt x="738" y="96"/>
                  </a:lnTo>
                  <a:lnTo>
                    <a:pt x="682" y="86"/>
                  </a:lnTo>
                  <a:lnTo>
                    <a:pt x="626" y="82"/>
                  </a:lnTo>
                  <a:lnTo>
                    <a:pt x="626" y="82"/>
                  </a:lnTo>
                  <a:lnTo>
                    <a:pt x="642" y="60"/>
                  </a:lnTo>
                  <a:lnTo>
                    <a:pt x="656" y="44"/>
                  </a:lnTo>
                  <a:lnTo>
                    <a:pt x="656" y="44"/>
                  </a:lnTo>
                  <a:lnTo>
                    <a:pt x="680" y="48"/>
                  </a:lnTo>
                  <a:lnTo>
                    <a:pt x="700" y="56"/>
                  </a:lnTo>
                  <a:lnTo>
                    <a:pt x="720" y="64"/>
                  </a:lnTo>
                  <a:lnTo>
                    <a:pt x="738" y="72"/>
                  </a:lnTo>
                  <a:lnTo>
                    <a:pt x="738" y="72"/>
                  </a:lnTo>
                  <a:lnTo>
                    <a:pt x="744" y="94"/>
                  </a:lnTo>
                  <a:lnTo>
                    <a:pt x="744" y="94"/>
                  </a:lnTo>
                  <a:close/>
                  <a:moveTo>
                    <a:pt x="654" y="34"/>
                  </a:moveTo>
                  <a:lnTo>
                    <a:pt x="654" y="34"/>
                  </a:lnTo>
                  <a:lnTo>
                    <a:pt x="626" y="30"/>
                  </a:lnTo>
                  <a:lnTo>
                    <a:pt x="594" y="26"/>
                  </a:lnTo>
                  <a:lnTo>
                    <a:pt x="594" y="26"/>
                  </a:lnTo>
                  <a:lnTo>
                    <a:pt x="550" y="26"/>
                  </a:lnTo>
                  <a:lnTo>
                    <a:pt x="550" y="26"/>
                  </a:lnTo>
                  <a:lnTo>
                    <a:pt x="518" y="30"/>
                  </a:lnTo>
                  <a:lnTo>
                    <a:pt x="490" y="34"/>
                  </a:lnTo>
                  <a:lnTo>
                    <a:pt x="490" y="34"/>
                  </a:lnTo>
                  <a:lnTo>
                    <a:pt x="478" y="26"/>
                  </a:lnTo>
                  <a:lnTo>
                    <a:pt x="468" y="20"/>
                  </a:lnTo>
                  <a:lnTo>
                    <a:pt x="468" y="20"/>
                  </a:lnTo>
                  <a:lnTo>
                    <a:pt x="500" y="14"/>
                  </a:lnTo>
                  <a:lnTo>
                    <a:pt x="534" y="12"/>
                  </a:lnTo>
                  <a:lnTo>
                    <a:pt x="534" y="12"/>
                  </a:lnTo>
                  <a:lnTo>
                    <a:pt x="572" y="12"/>
                  </a:lnTo>
                  <a:lnTo>
                    <a:pt x="572" y="12"/>
                  </a:lnTo>
                  <a:lnTo>
                    <a:pt x="610" y="12"/>
                  </a:lnTo>
                  <a:lnTo>
                    <a:pt x="610" y="12"/>
                  </a:lnTo>
                  <a:lnTo>
                    <a:pt x="644" y="14"/>
                  </a:lnTo>
                  <a:lnTo>
                    <a:pt x="676" y="20"/>
                  </a:lnTo>
                  <a:lnTo>
                    <a:pt x="676" y="20"/>
                  </a:lnTo>
                  <a:lnTo>
                    <a:pt x="666" y="26"/>
                  </a:lnTo>
                  <a:lnTo>
                    <a:pt x="654" y="34"/>
                  </a:lnTo>
                  <a:lnTo>
                    <a:pt x="654" y="34"/>
                  </a:lnTo>
                  <a:close/>
                  <a:moveTo>
                    <a:pt x="488" y="44"/>
                  </a:moveTo>
                  <a:lnTo>
                    <a:pt x="488" y="44"/>
                  </a:lnTo>
                  <a:lnTo>
                    <a:pt x="504" y="60"/>
                  </a:lnTo>
                  <a:lnTo>
                    <a:pt x="520" y="82"/>
                  </a:lnTo>
                  <a:lnTo>
                    <a:pt x="520" y="82"/>
                  </a:lnTo>
                  <a:lnTo>
                    <a:pt x="462" y="86"/>
                  </a:lnTo>
                  <a:lnTo>
                    <a:pt x="406" y="96"/>
                  </a:lnTo>
                  <a:lnTo>
                    <a:pt x="406" y="96"/>
                  </a:lnTo>
                  <a:lnTo>
                    <a:pt x="400" y="94"/>
                  </a:lnTo>
                  <a:lnTo>
                    <a:pt x="400" y="94"/>
                  </a:lnTo>
                  <a:lnTo>
                    <a:pt x="406" y="72"/>
                  </a:lnTo>
                  <a:lnTo>
                    <a:pt x="406" y="72"/>
                  </a:lnTo>
                  <a:lnTo>
                    <a:pt x="424" y="64"/>
                  </a:lnTo>
                  <a:lnTo>
                    <a:pt x="444" y="56"/>
                  </a:lnTo>
                  <a:lnTo>
                    <a:pt x="464" y="48"/>
                  </a:lnTo>
                  <a:lnTo>
                    <a:pt x="488" y="44"/>
                  </a:lnTo>
                  <a:lnTo>
                    <a:pt x="488" y="44"/>
                  </a:lnTo>
                  <a:close/>
                  <a:moveTo>
                    <a:pt x="392" y="94"/>
                  </a:moveTo>
                  <a:lnTo>
                    <a:pt x="392" y="94"/>
                  </a:lnTo>
                  <a:lnTo>
                    <a:pt x="378" y="92"/>
                  </a:lnTo>
                  <a:lnTo>
                    <a:pt x="378" y="92"/>
                  </a:lnTo>
                  <a:lnTo>
                    <a:pt x="396" y="78"/>
                  </a:lnTo>
                  <a:lnTo>
                    <a:pt x="396" y="78"/>
                  </a:lnTo>
                  <a:lnTo>
                    <a:pt x="392" y="94"/>
                  </a:lnTo>
                  <a:lnTo>
                    <a:pt x="392" y="94"/>
                  </a:lnTo>
                  <a:close/>
                  <a:moveTo>
                    <a:pt x="386" y="100"/>
                  </a:moveTo>
                  <a:lnTo>
                    <a:pt x="386" y="100"/>
                  </a:lnTo>
                  <a:lnTo>
                    <a:pt x="360" y="108"/>
                  </a:lnTo>
                  <a:lnTo>
                    <a:pt x="360" y="108"/>
                  </a:lnTo>
                  <a:lnTo>
                    <a:pt x="368" y="98"/>
                  </a:lnTo>
                  <a:lnTo>
                    <a:pt x="368" y="98"/>
                  </a:lnTo>
                  <a:lnTo>
                    <a:pt x="386" y="100"/>
                  </a:lnTo>
                  <a:lnTo>
                    <a:pt x="386" y="100"/>
                  </a:lnTo>
                  <a:close/>
                  <a:moveTo>
                    <a:pt x="340" y="122"/>
                  </a:moveTo>
                  <a:lnTo>
                    <a:pt x="340" y="122"/>
                  </a:lnTo>
                  <a:lnTo>
                    <a:pt x="336" y="130"/>
                  </a:lnTo>
                  <a:lnTo>
                    <a:pt x="332" y="140"/>
                  </a:lnTo>
                  <a:lnTo>
                    <a:pt x="330" y="150"/>
                  </a:lnTo>
                  <a:lnTo>
                    <a:pt x="328" y="162"/>
                  </a:lnTo>
                  <a:lnTo>
                    <a:pt x="328" y="162"/>
                  </a:lnTo>
                  <a:lnTo>
                    <a:pt x="328" y="164"/>
                  </a:lnTo>
                  <a:lnTo>
                    <a:pt x="328" y="164"/>
                  </a:lnTo>
                  <a:lnTo>
                    <a:pt x="330" y="182"/>
                  </a:lnTo>
                  <a:lnTo>
                    <a:pt x="336" y="198"/>
                  </a:lnTo>
                  <a:lnTo>
                    <a:pt x="336" y="198"/>
                  </a:lnTo>
                  <a:lnTo>
                    <a:pt x="288" y="216"/>
                  </a:lnTo>
                  <a:lnTo>
                    <a:pt x="242" y="236"/>
                  </a:lnTo>
                  <a:lnTo>
                    <a:pt x="200" y="260"/>
                  </a:lnTo>
                  <a:lnTo>
                    <a:pt x="160" y="286"/>
                  </a:lnTo>
                  <a:lnTo>
                    <a:pt x="160" y="286"/>
                  </a:lnTo>
                  <a:lnTo>
                    <a:pt x="160" y="274"/>
                  </a:lnTo>
                  <a:lnTo>
                    <a:pt x="160" y="274"/>
                  </a:lnTo>
                  <a:lnTo>
                    <a:pt x="160" y="268"/>
                  </a:lnTo>
                  <a:lnTo>
                    <a:pt x="160" y="268"/>
                  </a:lnTo>
                  <a:lnTo>
                    <a:pt x="162" y="250"/>
                  </a:lnTo>
                  <a:lnTo>
                    <a:pt x="166" y="232"/>
                  </a:lnTo>
                  <a:lnTo>
                    <a:pt x="172" y="214"/>
                  </a:lnTo>
                  <a:lnTo>
                    <a:pt x="178" y="198"/>
                  </a:lnTo>
                  <a:lnTo>
                    <a:pt x="178" y="198"/>
                  </a:lnTo>
                  <a:lnTo>
                    <a:pt x="214" y="176"/>
                  </a:lnTo>
                  <a:lnTo>
                    <a:pt x="254" y="154"/>
                  </a:lnTo>
                  <a:lnTo>
                    <a:pt x="296" y="136"/>
                  </a:lnTo>
                  <a:lnTo>
                    <a:pt x="340" y="122"/>
                  </a:lnTo>
                  <a:lnTo>
                    <a:pt x="340" y="122"/>
                  </a:lnTo>
                  <a:close/>
                  <a:moveTo>
                    <a:pt x="152" y="266"/>
                  </a:moveTo>
                  <a:lnTo>
                    <a:pt x="152" y="266"/>
                  </a:lnTo>
                  <a:lnTo>
                    <a:pt x="152" y="274"/>
                  </a:lnTo>
                  <a:lnTo>
                    <a:pt x="152" y="274"/>
                  </a:lnTo>
                  <a:lnTo>
                    <a:pt x="154" y="292"/>
                  </a:lnTo>
                  <a:lnTo>
                    <a:pt x="154" y="292"/>
                  </a:lnTo>
                  <a:lnTo>
                    <a:pt x="138" y="306"/>
                  </a:lnTo>
                  <a:lnTo>
                    <a:pt x="138" y="306"/>
                  </a:lnTo>
                  <a:lnTo>
                    <a:pt x="140" y="280"/>
                  </a:lnTo>
                  <a:lnTo>
                    <a:pt x="142" y="258"/>
                  </a:lnTo>
                  <a:lnTo>
                    <a:pt x="148" y="236"/>
                  </a:lnTo>
                  <a:lnTo>
                    <a:pt x="156" y="216"/>
                  </a:lnTo>
                  <a:lnTo>
                    <a:pt x="156" y="216"/>
                  </a:lnTo>
                  <a:lnTo>
                    <a:pt x="166" y="208"/>
                  </a:lnTo>
                  <a:lnTo>
                    <a:pt x="166" y="208"/>
                  </a:lnTo>
                  <a:lnTo>
                    <a:pt x="160" y="222"/>
                  </a:lnTo>
                  <a:lnTo>
                    <a:pt x="156" y="236"/>
                  </a:lnTo>
                  <a:lnTo>
                    <a:pt x="154" y="252"/>
                  </a:lnTo>
                  <a:lnTo>
                    <a:pt x="152" y="266"/>
                  </a:lnTo>
                  <a:lnTo>
                    <a:pt x="152" y="266"/>
                  </a:lnTo>
                  <a:close/>
                  <a:moveTo>
                    <a:pt x="402" y="740"/>
                  </a:moveTo>
                  <a:lnTo>
                    <a:pt x="402" y="740"/>
                  </a:lnTo>
                  <a:lnTo>
                    <a:pt x="390" y="830"/>
                  </a:lnTo>
                  <a:lnTo>
                    <a:pt x="390" y="830"/>
                  </a:lnTo>
                  <a:lnTo>
                    <a:pt x="362" y="802"/>
                  </a:lnTo>
                  <a:lnTo>
                    <a:pt x="336" y="772"/>
                  </a:lnTo>
                  <a:lnTo>
                    <a:pt x="336" y="772"/>
                  </a:lnTo>
                  <a:lnTo>
                    <a:pt x="308" y="738"/>
                  </a:lnTo>
                  <a:lnTo>
                    <a:pt x="284" y="704"/>
                  </a:lnTo>
                  <a:lnTo>
                    <a:pt x="284" y="704"/>
                  </a:lnTo>
                  <a:lnTo>
                    <a:pt x="312" y="716"/>
                  </a:lnTo>
                  <a:lnTo>
                    <a:pt x="340" y="724"/>
                  </a:lnTo>
                  <a:lnTo>
                    <a:pt x="370" y="732"/>
                  </a:lnTo>
                  <a:lnTo>
                    <a:pt x="402" y="740"/>
                  </a:lnTo>
                  <a:lnTo>
                    <a:pt x="402" y="740"/>
                  </a:lnTo>
                  <a:close/>
                  <a:moveTo>
                    <a:pt x="748" y="848"/>
                  </a:moveTo>
                  <a:lnTo>
                    <a:pt x="748" y="848"/>
                  </a:lnTo>
                  <a:lnTo>
                    <a:pt x="750" y="896"/>
                  </a:lnTo>
                  <a:lnTo>
                    <a:pt x="752" y="940"/>
                  </a:lnTo>
                  <a:lnTo>
                    <a:pt x="752" y="940"/>
                  </a:lnTo>
                  <a:lnTo>
                    <a:pt x="752" y="952"/>
                  </a:lnTo>
                  <a:lnTo>
                    <a:pt x="752" y="952"/>
                  </a:lnTo>
                  <a:lnTo>
                    <a:pt x="712" y="960"/>
                  </a:lnTo>
                  <a:lnTo>
                    <a:pt x="672" y="966"/>
                  </a:lnTo>
                  <a:lnTo>
                    <a:pt x="630" y="972"/>
                  </a:lnTo>
                  <a:lnTo>
                    <a:pt x="586" y="974"/>
                  </a:lnTo>
                  <a:lnTo>
                    <a:pt x="586" y="974"/>
                  </a:lnTo>
                  <a:lnTo>
                    <a:pt x="628" y="946"/>
                  </a:lnTo>
                  <a:lnTo>
                    <a:pt x="668" y="916"/>
                  </a:lnTo>
                  <a:lnTo>
                    <a:pt x="708" y="884"/>
                  </a:lnTo>
                  <a:lnTo>
                    <a:pt x="748" y="848"/>
                  </a:lnTo>
                  <a:lnTo>
                    <a:pt x="748" y="848"/>
                  </a:lnTo>
                  <a:close/>
                  <a:moveTo>
                    <a:pt x="754" y="842"/>
                  </a:moveTo>
                  <a:lnTo>
                    <a:pt x="754" y="842"/>
                  </a:lnTo>
                  <a:lnTo>
                    <a:pt x="786" y="810"/>
                  </a:lnTo>
                  <a:lnTo>
                    <a:pt x="814" y="778"/>
                  </a:lnTo>
                  <a:lnTo>
                    <a:pt x="814" y="778"/>
                  </a:lnTo>
                  <a:lnTo>
                    <a:pt x="846" y="738"/>
                  </a:lnTo>
                  <a:lnTo>
                    <a:pt x="874" y="698"/>
                  </a:lnTo>
                  <a:lnTo>
                    <a:pt x="874" y="698"/>
                  </a:lnTo>
                  <a:lnTo>
                    <a:pt x="902" y="686"/>
                  </a:lnTo>
                  <a:lnTo>
                    <a:pt x="926" y="674"/>
                  </a:lnTo>
                  <a:lnTo>
                    <a:pt x="950" y="660"/>
                  </a:lnTo>
                  <a:lnTo>
                    <a:pt x="972" y="644"/>
                  </a:lnTo>
                  <a:lnTo>
                    <a:pt x="972" y="644"/>
                  </a:lnTo>
                  <a:lnTo>
                    <a:pt x="986" y="690"/>
                  </a:lnTo>
                  <a:lnTo>
                    <a:pt x="998" y="734"/>
                  </a:lnTo>
                  <a:lnTo>
                    <a:pt x="998" y="734"/>
                  </a:lnTo>
                  <a:lnTo>
                    <a:pt x="1002" y="758"/>
                  </a:lnTo>
                  <a:lnTo>
                    <a:pt x="1004" y="782"/>
                  </a:lnTo>
                  <a:lnTo>
                    <a:pt x="1006" y="804"/>
                  </a:lnTo>
                  <a:lnTo>
                    <a:pt x="1008" y="826"/>
                  </a:lnTo>
                  <a:lnTo>
                    <a:pt x="1008" y="826"/>
                  </a:lnTo>
                  <a:lnTo>
                    <a:pt x="982" y="848"/>
                  </a:lnTo>
                  <a:lnTo>
                    <a:pt x="954" y="866"/>
                  </a:lnTo>
                  <a:lnTo>
                    <a:pt x="926" y="884"/>
                  </a:lnTo>
                  <a:lnTo>
                    <a:pt x="896" y="900"/>
                  </a:lnTo>
                  <a:lnTo>
                    <a:pt x="864" y="916"/>
                  </a:lnTo>
                  <a:lnTo>
                    <a:pt x="830" y="928"/>
                  </a:lnTo>
                  <a:lnTo>
                    <a:pt x="796" y="940"/>
                  </a:lnTo>
                  <a:lnTo>
                    <a:pt x="760" y="950"/>
                  </a:lnTo>
                  <a:lnTo>
                    <a:pt x="760" y="950"/>
                  </a:lnTo>
                  <a:lnTo>
                    <a:pt x="760" y="940"/>
                  </a:lnTo>
                  <a:lnTo>
                    <a:pt x="760" y="940"/>
                  </a:lnTo>
                  <a:lnTo>
                    <a:pt x="758" y="892"/>
                  </a:lnTo>
                  <a:lnTo>
                    <a:pt x="754" y="842"/>
                  </a:lnTo>
                  <a:lnTo>
                    <a:pt x="754" y="842"/>
                  </a:lnTo>
                  <a:close/>
                  <a:moveTo>
                    <a:pt x="1006" y="732"/>
                  </a:moveTo>
                  <a:lnTo>
                    <a:pt x="1006" y="732"/>
                  </a:lnTo>
                  <a:lnTo>
                    <a:pt x="994" y="686"/>
                  </a:lnTo>
                  <a:lnTo>
                    <a:pt x="978" y="640"/>
                  </a:lnTo>
                  <a:lnTo>
                    <a:pt x="978" y="640"/>
                  </a:lnTo>
                  <a:lnTo>
                    <a:pt x="1004" y="620"/>
                  </a:lnTo>
                  <a:lnTo>
                    <a:pt x="1028" y="598"/>
                  </a:lnTo>
                  <a:lnTo>
                    <a:pt x="1050" y="574"/>
                  </a:lnTo>
                  <a:lnTo>
                    <a:pt x="1066" y="550"/>
                  </a:lnTo>
                  <a:lnTo>
                    <a:pt x="1082" y="526"/>
                  </a:lnTo>
                  <a:lnTo>
                    <a:pt x="1094" y="500"/>
                  </a:lnTo>
                  <a:lnTo>
                    <a:pt x="1102" y="472"/>
                  </a:lnTo>
                  <a:lnTo>
                    <a:pt x="1108" y="446"/>
                  </a:lnTo>
                  <a:lnTo>
                    <a:pt x="1108" y="446"/>
                  </a:lnTo>
                  <a:lnTo>
                    <a:pt x="1120" y="476"/>
                  </a:lnTo>
                  <a:lnTo>
                    <a:pt x="1128" y="506"/>
                  </a:lnTo>
                  <a:lnTo>
                    <a:pt x="1134" y="538"/>
                  </a:lnTo>
                  <a:lnTo>
                    <a:pt x="1136" y="572"/>
                  </a:lnTo>
                  <a:lnTo>
                    <a:pt x="1136" y="572"/>
                  </a:lnTo>
                  <a:lnTo>
                    <a:pt x="1134" y="606"/>
                  </a:lnTo>
                  <a:lnTo>
                    <a:pt x="1128" y="640"/>
                  </a:lnTo>
                  <a:lnTo>
                    <a:pt x="1118" y="672"/>
                  </a:lnTo>
                  <a:lnTo>
                    <a:pt x="1104" y="704"/>
                  </a:lnTo>
                  <a:lnTo>
                    <a:pt x="1086" y="736"/>
                  </a:lnTo>
                  <a:lnTo>
                    <a:pt x="1066" y="764"/>
                  </a:lnTo>
                  <a:lnTo>
                    <a:pt x="1042" y="792"/>
                  </a:lnTo>
                  <a:lnTo>
                    <a:pt x="1016" y="820"/>
                  </a:lnTo>
                  <a:lnTo>
                    <a:pt x="1016" y="820"/>
                  </a:lnTo>
                  <a:lnTo>
                    <a:pt x="1012" y="778"/>
                  </a:lnTo>
                  <a:lnTo>
                    <a:pt x="1006" y="732"/>
                  </a:lnTo>
                  <a:lnTo>
                    <a:pt x="1006" y="732"/>
                  </a:lnTo>
                  <a:close/>
                  <a:moveTo>
                    <a:pt x="976" y="632"/>
                  </a:moveTo>
                  <a:lnTo>
                    <a:pt x="976" y="632"/>
                  </a:lnTo>
                  <a:lnTo>
                    <a:pt x="964" y="602"/>
                  </a:lnTo>
                  <a:lnTo>
                    <a:pt x="950" y="572"/>
                  </a:lnTo>
                  <a:lnTo>
                    <a:pt x="950" y="572"/>
                  </a:lnTo>
                  <a:lnTo>
                    <a:pt x="968" y="530"/>
                  </a:lnTo>
                  <a:lnTo>
                    <a:pt x="984" y="490"/>
                  </a:lnTo>
                  <a:lnTo>
                    <a:pt x="996" y="450"/>
                  </a:lnTo>
                  <a:lnTo>
                    <a:pt x="1006" y="410"/>
                  </a:lnTo>
                  <a:lnTo>
                    <a:pt x="1006" y="410"/>
                  </a:lnTo>
                  <a:lnTo>
                    <a:pt x="1012" y="366"/>
                  </a:lnTo>
                  <a:lnTo>
                    <a:pt x="1016" y="322"/>
                  </a:lnTo>
                  <a:lnTo>
                    <a:pt x="1016" y="322"/>
                  </a:lnTo>
                  <a:lnTo>
                    <a:pt x="1040" y="348"/>
                  </a:lnTo>
                  <a:lnTo>
                    <a:pt x="1064" y="374"/>
                  </a:lnTo>
                  <a:lnTo>
                    <a:pt x="1084" y="402"/>
                  </a:lnTo>
                  <a:lnTo>
                    <a:pt x="1100" y="432"/>
                  </a:lnTo>
                  <a:lnTo>
                    <a:pt x="1100" y="432"/>
                  </a:lnTo>
                  <a:lnTo>
                    <a:pt x="1098" y="460"/>
                  </a:lnTo>
                  <a:lnTo>
                    <a:pt x="1090" y="488"/>
                  </a:lnTo>
                  <a:lnTo>
                    <a:pt x="1078" y="514"/>
                  </a:lnTo>
                  <a:lnTo>
                    <a:pt x="1064" y="540"/>
                  </a:lnTo>
                  <a:lnTo>
                    <a:pt x="1046" y="564"/>
                  </a:lnTo>
                  <a:lnTo>
                    <a:pt x="1026" y="588"/>
                  </a:lnTo>
                  <a:lnTo>
                    <a:pt x="1002" y="612"/>
                  </a:lnTo>
                  <a:lnTo>
                    <a:pt x="976" y="632"/>
                  </a:lnTo>
                  <a:lnTo>
                    <a:pt x="976" y="632"/>
                  </a:lnTo>
                  <a:close/>
                  <a:moveTo>
                    <a:pt x="996" y="210"/>
                  </a:moveTo>
                  <a:lnTo>
                    <a:pt x="996" y="210"/>
                  </a:lnTo>
                  <a:lnTo>
                    <a:pt x="984" y="188"/>
                  </a:lnTo>
                  <a:lnTo>
                    <a:pt x="984" y="188"/>
                  </a:lnTo>
                  <a:lnTo>
                    <a:pt x="1006" y="212"/>
                  </a:lnTo>
                  <a:lnTo>
                    <a:pt x="1028" y="238"/>
                  </a:lnTo>
                  <a:lnTo>
                    <a:pt x="1028" y="238"/>
                  </a:lnTo>
                  <a:lnTo>
                    <a:pt x="996" y="210"/>
                  </a:lnTo>
                  <a:lnTo>
                    <a:pt x="996" y="210"/>
                  </a:lnTo>
                  <a:close/>
                  <a:moveTo>
                    <a:pt x="982" y="200"/>
                  </a:moveTo>
                  <a:lnTo>
                    <a:pt x="982" y="200"/>
                  </a:lnTo>
                  <a:lnTo>
                    <a:pt x="972" y="194"/>
                  </a:lnTo>
                  <a:lnTo>
                    <a:pt x="972" y="194"/>
                  </a:lnTo>
                  <a:lnTo>
                    <a:pt x="960" y="170"/>
                  </a:lnTo>
                  <a:lnTo>
                    <a:pt x="944" y="148"/>
                  </a:lnTo>
                  <a:lnTo>
                    <a:pt x="944" y="148"/>
                  </a:lnTo>
                  <a:lnTo>
                    <a:pt x="946" y="150"/>
                  </a:lnTo>
                  <a:lnTo>
                    <a:pt x="946" y="150"/>
                  </a:lnTo>
                  <a:lnTo>
                    <a:pt x="956" y="160"/>
                  </a:lnTo>
                  <a:lnTo>
                    <a:pt x="966" y="174"/>
                  </a:lnTo>
                  <a:lnTo>
                    <a:pt x="974" y="186"/>
                  </a:lnTo>
                  <a:lnTo>
                    <a:pt x="982" y="200"/>
                  </a:lnTo>
                  <a:lnTo>
                    <a:pt x="982" y="200"/>
                  </a:lnTo>
                  <a:close/>
                  <a:moveTo>
                    <a:pt x="202" y="148"/>
                  </a:moveTo>
                  <a:lnTo>
                    <a:pt x="202" y="148"/>
                  </a:lnTo>
                  <a:lnTo>
                    <a:pt x="184" y="170"/>
                  </a:lnTo>
                  <a:lnTo>
                    <a:pt x="172" y="194"/>
                  </a:lnTo>
                  <a:lnTo>
                    <a:pt x="172" y="194"/>
                  </a:lnTo>
                  <a:lnTo>
                    <a:pt x="162" y="200"/>
                  </a:lnTo>
                  <a:lnTo>
                    <a:pt x="162" y="200"/>
                  </a:lnTo>
                  <a:lnTo>
                    <a:pt x="170" y="186"/>
                  </a:lnTo>
                  <a:lnTo>
                    <a:pt x="178" y="172"/>
                  </a:lnTo>
                  <a:lnTo>
                    <a:pt x="188" y="160"/>
                  </a:lnTo>
                  <a:lnTo>
                    <a:pt x="198" y="150"/>
                  </a:lnTo>
                  <a:lnTo>
                    <a:pt x="198" y="150"/>
                  </a:lnTo>
                  <a:lnTo>
                    <a:pt x="202" y="148"/>
                  </a:lnTo>
                  <a:lnTo>
                    <a:pt x="202" y="148"/>
                  </a:lnTo>
                  <a:close/>
                  <a:moveTo>
                    <a:pt x="148" y="210"/>
                  </a:moveTo>
                  <a:lnTo>
                    <a:pt x="148" y="210"/>
                  </a:lnTo>
                  <a:lnTo>
                    <a:pt x="118" y="238"/>
                  </a:lnTo>
                  <a:lnTo>
                    <a:pt x="118" y="238"/>
                  </a:lnTo>
                  <a:lnTo>
                    <a:pt x="138" y="212"/>
                  </a:lnTo>
                  <a:lnTo>
                    <a:pt x="160" y="188"/>
                  </a:lnTo>
                  <a:lnTo>
                    <a:pt x="160" y="188"/>
                  </a:lnTo>
                  <a:lnTo>
                    <a:pt x="148" y="210"/>
                  </a:lnTo>
                  <a:lnTo>
                    <a:pt x="148" y="210"/>
                  </a:lnTo>
                  <a:close/>
                  <a:moveTo>
                    <a:pt x="130" y="322"/>
                  </a:moveTo>
                  <a:lnTo>
                    <a:pt x="130" y="322"/>
                  </a:lnTo>
                  <a:lnTo>
                    <a:pt x="130" y="352"/>
                  </a:lnTo>
                  <a:lnTo>
                    <a:pt x="134" y="380"/>
                  </a:lnTo>
                  <a:lnTo>
                    <a:pt x="140" y="410"/>
                  </a:lnTo>
                  <a:lnTo>
                    <a:pt x="146" y="442"/>
                  </a:lnTo>
                  <a:lnTo>
                    <a:pt x="156" y="474"/>
                  </a:lnTo>
                  <a:lnTo>
                    <a:pt x="166" y="506"/>
                  </a:lnTo>
                  <a:lnTo>
                    <a:pt x="180" y="538"/>
                  </a:lnTo>
                  <a:lnTo>
                    <a:pt x="194" y="572"/>
                  </a:lnTo>
                  <a:lnTo>
                    <a:pt x="194" y="572"/>
                  </a:lnTo>
                  <a:lnTo>
                    <a:pt x="180" y="602"/>
                  </a:lnTo>
                  <a:lnTo>
                    <a:pt x="168" y="632"/>
                  </a:lnTo>
                  <a:lnTo>
                    <a:pt x="168" y="632"/>
                  </a:lnTo>
                  <a:lnTo>
                    <a:pt x="142" y="612"/>
                  </a:lnTo>
                  <a:lnTo>
                    <a:pt x="118" y="588"/>
                  </a:lnTo>
                  <a:lnTo>
                    <a:pt x="98" y="566"/>
                  </a:lnTo>
                  <a:lnTo>
                    <a:pt x="80" y="540"/>
                  </a:lnTo>
                  <a:lnTo>
                    <a:pt x="66" y="514"/>
                  </a:lnTo>
                  <a:lnTo>
                    <a:pt x="54" y="488"/>
                  </a:lnTo>
                  <a:lnTo>
                    <a:pt x="48" y="460"/>
                  </a:lnTo>
                  <a:lnTo>
                    <a:pt x="44" y="432"/>
                  </a:lnTo>
                  <a:lnTo>
                    <a:pt x="44" y="432"/>
                  </a:lnTo>
                  <a:lnTo>
                    <a:pt x="60" y="402"/>
                  </a:lnTo>
                  <a:lnTo>
                    <a:pt x="80" y="374"/>
                  </a:lnTo>
                  <a:lnTo>
                    <a:pt x="104" y="348"/>
                  </a:lnTo>
                  <a:lnTo>
                    <a:pt x="130" y="322"/>
                  </a:lnTo>
                  <a:lnTo>
                    <a:pt x="130" y="322"/>
                  </a:lnTo>
                  <a:close/>
                  <a:moveTo>
                    <a:pt x="166" y="640"/>
                  </a:moveTo>
                  <a:lnTo>
                    <a:pt x="166" y="640"/>
                  </a:lnTo>
                  <a:lnTo>
                    <a:pt x="150" y="688"/>
                  </a:lnTo>
                  <a:lnTo>
                    <a:pt x="140" y="734"/>
                  </a:lnTo>
                  <a:lnTo>
                    <a:pt x="132" y="778"/>
                  </a:lnTo>
                  <a:lnTo>
                    <a:pt x="130" y="820"/>
                  </a:lnTo>
                  <a:lnTo>
                    <a:pt x="130" y="820"/>
                  </a:lnTo>
                  <a:lnTo>
                    <a:pt x="102" y="794"/>
                  </a:lnTo>
                  <a:lnTo>
                    <a:pt x="78" y="766"/>
                  </a:lnTo>
                  <a:lnTo>
                    <a:pt x="58" y="736"/>
                  </a:lnTo>
                  <a:lnTo>
                    <a:pt x="40" y="706"/>
                  </a:lnTo>
                  <a:lnTo>
                    <a:pt x="26" y="674"/>
                  </a:lnTo>
                  <a:lnTo>
                    <a:pt x="16" y="640"/>
                  </a:lnTo>
                  <a:lnTo>
                    <a:pt x="10" y="606"/>
                  </a:lnTo>
                  <a:lnTo>
                    <a:pt x="8" y="572"/>
                  </a:lnTo>
                  <a:lnTo>
                    <a:pt x="8" y="572"/>
                  </a:lnTo>
                  <a:lnTo>
                    <a:pt x="10" y="538"/>
                  </a:lnTo>
                  <a:lnTo>
                    <a:pt x="16" y="506"/>
                  </a:lnTo>
                  <a:lnTo>
                    <a:pt x="24" y="476"/>
                  </a:lnTo>
                  <a:lnTo>
                    <a:pt x="36" y="446"/>
                  </a:lnTo>
                  <a:lnTo>
                    <a:pt x="36" y="446"/>
                  </a:lnTo>
                  <a:lnTo>
                    <a:pt x="42" y="472"/>
                  </a:lnTo>
                  <a:lnTo>
                    <a:pt x="50" y="500"/>
                  </a:lnTo>
                  <a:lnTo>
                    <a:pt x="62" y="526"/>
                  </a:lnTo>
                  <a:lnTo>
                    <a:pt x="78" y="550"/>
                  </a:lnTo>
                  <a:lnTo>
                    <a:pt x="96" y="574"/>
                  </a:lnTo>
                  <a:lnTo>
                    <a:pt x="116" y="598"/>
                  </a:lnTo>
                  <a:lnTo>
                    <a:pt x="140" y="620"/>
                  </a:lnTo>
                  <a:lnTo>
                    <a:pt x="166" y="640"/>
                  </a:lnTo>
                  <a:lnTo>
                    <a:pt x="166" y="640"/>
                  </a:lnTo>
                  <a:close/>
                  <a:moveTo>
                    <a:pt x="172" y="644"/>
                  </a:moveTo>
                  <a:lnTo>
                    <a:pt x="172" y="644"/>
                  </a:lnTo>
                  <a:lnTo>
                    <a:pt x="194" y="660"/>
                  </a:lnTo>
                  <a:lnTo>
                    <a:pt x="218" y="674"/>
                  </a:lnTo>
                  <a:lnTo>
                    <a:pt x="244" y="686"/>
                  </a:lnTo>
                  <a:lnTo>
                    <a:pt x="270" y="698"/>
                  </a:lnTo>
                  <a:lnTo>
                    <a:pt x="270" y="698"/>
                  </a:lnTo>
                  <a:lnTo>
                    <a:pt x="298" y="738"/>
                  </a:lnTo>
                  <a:lnTo>
                    <a:pt x="330" y="778"/>
                  </a:lnTo>
                  <a:lnTo>
                    <a:pt x="330" y="778"/>
                  </a:lnTo>
                  <a:lnTo>
                    <a:pt x="360" y="810"/>
                  </a:lnTo>
                  <a:lnTo>
                    <a:pt x="390" y="842"/>
                  </a:lnTo>
                  <a:lnTo>
                    <a:pt x="390" y="842"/>
                  </a:lnTo>
                  <a:lnTo>
                    <a:pt x="386" y="892"/>
                  </a:lnTo>
                  <a:lnTo>
                    <a:pt x="384" y="940"/>
                  </a:lnTo>
                  <a:lnTo>
                    <a:pt x="384" y="940"/>
                  </a:lnTo>
                  <a:lnTo>
                    <a:pt x="384" y="950"/>
                  </a:lnTo>
                  <a:lnTo>
                    <a:pt x="384" y="950"/>
                  </a:lnTo>
                  <a:lnTo>
                    <a:pt x="348" y="940"/>
                  </a:lnTo>
                  <a:lnTo>
                    <a:pt x="314" y="928"/>
                  </a:lnTo>
                  <a:lnTo>
                    <a:pt x="280" y="916"/>
                  </a:lnTo>
                  <a:lnTo>
                    <a:pt x="248" y="900"/>
                  </a:lnTo>
                  <a:lnTo>
                    <a:pt x="218" y="884"/>
                  </a:lnTo>
                  <a:lnTo>
                    <a:pt x="190" y="866"/>
                  </a:lnTo>
                  <a:lnTo>
                    <a:pt x="162" y="848"/>
                  </a:lnTo>
                  <a:lnTo>
                    <a:pt x="138" y="826"/>
                  </a:lnTo>
                  <a:lnTo>
                    <a:pt x="138" y="826"/>
                  </a:lnTo>
                  <a:lnTo>
                    <a:pt x="140" y="784"/>
                  </a:lnTo>
                  <a:lnTo>
                    <a:pt x="146" y="740"/>
                  </a:lnTo>
                  <a:lnTo>
                    <a:pt x="156" y="692"/>
                  </a:lnTo>
                  <a:lnTo>
                    <a:pt x="172" y="644"/>
                  </a:lnTo>
                  <a:lnTo>
                    <a:pt x="172" y="644"/>
                  </a:lnTo>
                  <a:close/>
                  <a:moveTo>
                    <a:pt x="392" y="960"/>
                  </a:moveTo>
                  <a:lnTo>
                    <a:pt x="392" y="960"/>
                  </a:lnTo>
                  <a:lnTo>
                    <a:pt x="432" y="968"/>
                  </a:lnTo>
                  <a:lnTo>
                    <a:pt x="472" y="974"/>
                  </a:lnTo>
                  <a:lnTo>
                    <a:pt x="514" y="980"/>
                  </a:lnTo>
                  <a:lnTo>
                    <a:pt x="556" y="980"/>
                  </a:lnTo>
                  <a:lnTo>
                    <a:pt x="556" y="980"/>
                  </a:lnTo>
                  <a:lnTo>
                    <a:pt x="516" y="1002"/>
                  </a:lnTo>
                  <a:lnTo>
                    <a:pt x="476" y="1018"/>
                  </a:lnTo>
                  <a:lnTo>
                    <a:pt x="438" y="1030"/>
                  </a:lnTo>
                  <a:lnTo>
                    <a:pt x="398" y="1040"/>
                  </a:lnTo>
                  <a:lnTo>
                    <a:pt x="398" y="1040"/>
                  </a:lnTo>
                  <a:lnTo>
                    <a:pt x="394" y="1002"/>
                  </a:lnTo>
                  <a:lnTo>
                    <a:pt x="392" y="960"/>
                  </a:lnTo>
                  <a:lnTo>
                    <a:pt x="392" y="960"/>
                  </a:lnTo>
                  <a:close/>
                  <a:moveTo>
                    <a:pt x="588" y="980"/>
                  </a:moveTo>
                  <a:lnTo>
                    <a:pt x="588" y="980"/>
                  </a:lnTo>
                  <a:lnTo>
                    <a:pt x="630" y="980"/>
                  </a:lnTo>
                  <a:lnTo>
                    <a:pt x="672" y="974"/>
                  </a:lnTo>
                  <a:lnTo>
                    <a:pt x="712" y="968"/>
                  </a:lnTo>
                  <a:lnTo>
                    <a:pt x="752" y="960"/>
                  </a:lnTo>
                  <a:lnTo>
                    <a:pt x="752" y="960"/>
                  </a:lnTo>
                  <a:lnTo>
                    <a:pt x="750" y="1002"/>
                  </a:lnTo>
                  <a:lnTo>
                    <a:pt x="746" y="1040"/>
                  </a:lnTo>
                  <a:lnTo>
                    <a:pt x="746" y="1040"/>
                  </a:lnTo>
                  <a:lnTo>
                    <a:pt x="708" y="1030"/>
                  </a:lnTo>
                  <a:lnTo>
                    <a:pt x="668" y="1018"/>
                  </a:lnTo>
                  <a:lnTo>
                    <a:pt x="628" y="1002"/>
                  </a:lnTo>
                  <a:lnTo>
                    <a:pt x="588" y="980"/>
                  </a:lnTo>
                  <a:lnTo>
                    <a:pt x="588" y="980"/>
                  </a:lnTo>
                  <a:close/>
                  <a:moveTo>
                    <a:pt x="984" y="954"/>
                  </a:moveTo>
                  <a:lnTo>
                    <a:pt x="984" y="954"/>
                  </a:lnTo>
                  <a:lnTo>
                    <a:pt x="998" y="928"/>
                  </a:lnTo>
                  <a:lnTo>
                    <a:pt x="1006" y="898"/>
                  </a:lnTo>
                  <a:lnTo>
                    <a:pt x="1012" y="866"/>
                  </a:lnTo>
                  <a:lnTo>
                    <a:pt x="1014" y="830"/>
                  </a:lnTo>
                  <a:lnTo>
                    <a:pt x="1014" y="830"/>
                  </a:lnTo>
                  <a:lnTo>
                    <a:pt x="1034" y="812"/>
                  </a:lnTo>
                  <a:lnTo>
                    <a:pt x="1052" y="794"/>
                  </a:lnTo>
                  <a:lnTo>
                    <a:pt x="1068" y="774"/>
                  </a:lnTo>
                  <a:lnTo>
                    <a:pt x="1084" y="756"/>
                  </a:lnTo>
                  <a:lnTo>
                    <a:pt x="1096" y="734"/>
                  </a:lnTo>
                  <a:lnTo>
                    <a:pt x="1108" y="714"/>
                  </a:lnTo>
                  <a:lnTo>
                    <a:pt x="1118" y="692"/>
                  </a:lnTo>
                  <a:lnTo>
                    <a:pt x="1128" y="670"/>
                  </a:lnTo>
                  <a:lnTo>
                    <a:pt x="1128" y="670"/>
                  </a:lnTo>
                  <a:lnTo>
                    <a:pt x="1118" y="710"/>
                  </a:lnTo>
                  <a:lnTo>
                    <a:pt x="1106" y="750"/>
                  </a:lnTo>
                  <a:lnTo>
                    <a:pt x="1092" y="788"/>
                  </a:lnTo>
                  <a:lnTo>
                    <a:pt x="1076" y="824"/>
                  </a:lnTo>
                  <a:lnTo>
                    <a:pt x="1056" y="858"/>
                  </a:lnTo>
                  <a:lnTo>
                    <a:pt x="1034" y="892"/>
                  </a:lnTo>
                  <a:lnTo>
                    <a:pt x="1012" y="924"/>
                  </a:lnTo>
                  <a:lnTo>
                    <a:pt x="984" y="954"/>
                  </a:lnTo>
                  <a:lnTo>
                    <a:pt x="984" y="954"/>
                  </a:lnTo>
                  <a:close/>
                  <a:moveTo>
                    <a:pt x="1128" y="472"/>
                  </a:moveTo>
                  <a:lnTo>
                    <a:pt x="1128" y="472"/>
                  </a:lnTo>
                  <a:lnTo>
                    <a:pt x="1118" y="450"/>
                  </a:lnTo>
                  <a:lnTo>
                    <a:pt x="1108" y="430"/>
                  </a:lnTo>
                  <a:lnTo>
                    <a:pt x="1108" y="430"/>
                  </a:lnTo>
                  <a:lnTo>
                    <a:pt x="1110" y="418"/>
                  </a:lnTo>
                  <a:lnTo>
                    <a:pt x="1110" y="418"/>
                  </a:lnTo>
                  <a:lnTo>
                    <a:pt x="1108" y="396"/>
                  </a:lnTo>
                  <a:lnTo>
                    <a:pt x="1108" y="396"/>
                  </a:lnTo>
                  <a:lnTo>
                    <a:pt x="1118" y="434"/>
                  </a:lnTo>
                  <a:lnTo>
                    <a:pt x="1128" y="472"/>
                  </a:lnTo>
                  <a:lnTo>
                    <a:pt x="1128" y="472"/>
                  </a:lnTo>
                  <a:close/>
                  <a:moveTo>
                    <a:pt x="36" y="396"/>
                  </a:moveTo>
                  <a:lnTo>
                    <a:pt x="36" y="396"/>
                  </a:lnTo>
                  <a:lnTo>
                    <a:pt x="36" y="418"/>
                  </a:lnTo>
                  <a:lnTo>
                    <a:pt x="36" y="418"/>
                  </a:lnTo>
                  <a:lnTo>
                    <a:pt x="36" y="430"/>
                  </a:lnTo>
                  <a:lnTo>
                    <a:pt x="36" y="430"/>
                  </a:lnTo>
                  <a:lnTo>
                    <a:pt x="26" y="450"/>
                  </a:lnTo>
                  <a:lnTo>
                    <a:pt x="18" y="472"/>
                  </a:lnTo>
                  <a:lnTo>
                    <a:pt x="18" y="472"/>
                  </a:lnTo>
                  <a:lnTo>
                    <a:pt x="26" y="434"/>
                  </a:lnTo>
                  <a:lnTo>
                    <a:pt x="36" y="396"/>
                  </a:lnTo>
                  <a:lnTo>
                    <a:pt x="36" y="396"/>
                  </a:lnTo>
                  <a:close/>
                  <a:moveTo>
                    <a:pt x="130" y="830"/>
                  </a:moveTo>
                  <a:lnTo>
                    <a:pt x="130" y="830"/>
                  </a:lnTo>
                  <a:lnTo>
                    <a:pt x="132" y="864"/>
                  </a:lnTo>
                  <a:lnTo>
                    <a:pt x="138" y="898"/>
                  </a:lnTo>
                  <a:lnTo>
                    <a:pt x="146" y="928"/>
                  </a:lnTo>
                  <a:lnTo>
                    <a:pt x="160" y="954"/>
                  </a:lnTo>
                  <a:lnTo>
                    <a:pt x="160" y="954"/>
                  </a:lnTo>
                  <a:lnTo>
                    <a:pt x="134" y="924"/>
                  </a:lnTo>
                  <a:lnTo>
                    <a:pt x="110" y="892"/>
                  </a:lnTo>
                  <a:lnTo>
                    <a:pt x="88" y="860"/>
                  </a:lnTo>
                  <a:lnTo>
                    <a:pt x="68" y="824"/>
                  </a:lnTo>
                  <a:lnTo>
                    <a:pt x="52" y="788"/>
                  </a:lnTo>
                  <a:lnTo>
                    <a:pt x="38" y="750"/>
                  </a:lnTo>
                  <a:lnTo>
                    <a:pt x="26" y="710"/>
                  </a:lnTo>
                  <a:lnTo>
                    <a:pt x="18" y="670"/>
                  </a:lnTo>
                  <a:lnTo>
                    <a:pt x="18" y="670"/>
                  </a:lnTo>
                  <a:lnTo>
                    <a:pt x="26" y="692"/>
                  </a:lnTo>
                  <a:lnTo>
                    <a:pt x="36" y="714"/>
                  </a:lnTo>
                  <a:lnTo>
                    <a:pt x="48" y="734"/>
                  </a:lnTo>
                  <a:lnTo>
                    <a:pt x="62" y="756"/>
                  </a:lnTo>
                  <a:lnTo>
                    <a:pt x="76" y="776"/>
                  </a:lnTo>
                  <a:lnTo>
                    <a:pt x="92" y="794"/>
                  </a:lnTo>
                  <a:lnTo>
                    <a:pt x="110" y="812"/>
                  </a:lnTo>
                  <a:lnTo>
                    <a:pt x="130" y="830"/>
                  </a:lnTo>
                  <a:lnTo>
                    <a:pt x="130" y="830"/>
                  </a:lnTo>
                  <a:close/>
                  <a:moveTo>
                    <a:pt x="340" y="1054"/>
                  </a:moveTo>
                  <a:lnTo>
                    <a:pt x="340" y="1054"/>
                  </a:lnTo>
                  <a:lnTo>
                    <a:pt x="340" y="1054"/>
                  </a:lnTo>
                  <a:lnTo>
                    <a:pt x="340" y="1054"/>
                  </a:lnTo>
                  <a:lnTo>
                    <a:pt x="366" y="1052"/>
                  </a:lnTo>
                  <a:lnTo>
                    <a:pt x="392" y="1048"/>
                  </a:lnTo>
                  <a:lnTo>
                    <a:pt x="392" y="1048"/>
                  </a:lnTo>
                  <a:lnTo>
                    <a:pt x="398" y="1070"/>
                  </a:lnTo>
                  <a:lnTo>
                    <a:pt x="404" y="1088"/>
                  </a:lnTo>
                  <a:lnTo>
                    <a:pt x="410" y="1102"/>
                  </a:lnTo>
                  <a:lnTo>
                    <a:pt x="418" y="1114"/>
                  </a:lnTo>
                  <a:lnTo>
                    <a:pt x="418" y="1114"/>
                  </a:lnTo>
                  <a:lnTo>
                    <a:pt x="376" y="1100"/>
                  </a:lnTo>
                  <a:lnTo>
                    <a:pt x="334" y="1082"/>
                  </a:lnTo>
                  <a:lnTo>
                    <a:pt x="296" y="1062"/>
                  </a:lnTo>
                  <a:lnTo>
                    <a:pt x="258" y="1040"/>
                  </a:lnTo>
                  <a:lnTo>
                    <a:pt x="258" y="1040"/>
                  </a:lnTo>
                  <a:lnTo>
                    <a:pt x="278" y="1046"/>
                  </a:lnTo>
                  <a:lnTo>
                    <a:pt x="298" y="1050"/>
                  </a:lnTo>
                  <a:lnTo>
                    <a:pt x="318" y="1052"/>
                  </a:lnTo>
                  <a:lnTo>
                    <a:pt x="340" y="1054"/>
                  </a:lnTo>
                  <a:lnTo>
                    <a:pt x="340" y="1054"/>
                  </a:lnTo>
                  <a:close/>
                  <a:moveTo>
                    <a:pt x="464" y="1124"/>
                  </a:moveTo>
                  <a:lnTo>
                    <a:pt x="464" y="1124"/>
                  </a:lnTo>
                  <a:lnTo>
                    <a:pt x="476" y="1118"/>
                  </a:lnTo>
                  <a:lnTo>
                    <a:pt x="490" y="1108"/>
                  </a:lnTo>
                  <a:lnTo>
                    <a:pt x="502" y="1094"/>
                  </a:lnTo>
                  <a:lnTo>
                    <a:pt x="516" y="1078"/>
                  </a:lnTo>
                  <a:lnTo>
                    <a:pt x="530" y="1060"/>
                  </a:lnTo>
                  <a:lnTo>
                    <a:pt x="544" y="1038"/>
                  </a:lnTo>
                  <a:lnTo>
                    <a:pt x="572" y="988"/>
                  </a:lnTo>
                  <a:lnTo>
                    <a:pt x="572" y="988"/>
                  </a:lnTo>
                  <a:lnTo>
                    <a:pt x="600" y="1038"/>
                  </a:lnTo>
                  <a:lnTo>
                    <a:pt x="614" y="1060"/>
                  </a:lnTo>
                  <a:lnTo>
                    <a:pt x="628" y="1078"/>
                  </a:lnTo>
                  <a:lnTo>
                    <a:pt x="642" y="1094"/>
                  </a:lnTo>
                  <a:lnTo>
                    <a:pt x="654" y="1108"/>
                  </a:lnTo>
                  <a:lnTo>
                    <a:pt x="668" y="1118"/>
                  </a:lnTo>
                  <a:lnTo>
                    <a:pt x="680" y="1124"/>
                  </a:lnTo>
                  <a:lnTo>
                    <a:pt x="680" y="1124"/>
                  </a:lnTo>
                  <a:lnTo>
                    <a:pt x="654" y="1128"/>
                  </a:lnTo>
                  <a:lnTo>
                    <a:pt x="626" y="1132"/>
                  </a:lnTo>
                  <a:lnTo>
                    <a:pt x="600" y="1134"/>
                  </a:lnTo>
                  <a:lnTo>
                    <a:pt x="572" y="1134"/>
                  </a:lnTo>
                  <a:lnTo>
                    <a:pt x="572" y="1134"/>
                  </a:lnTo>
                  <a:lnTo>
                    <a:pt x="544" y="1134"/>
                  </a:lnTo>
                  <a:lnTo>
                    <a:pt x="518" y="1132"/>
                  </a:lnTo>
                  <a:lnTo>
                    <a:pt x="490" y="1128"/>
                  </a:lnTo>
                  <a:lnTo>
                    <a:pt x="464" y="1124"/>
                  </a:lnTo>
                  <a:lnTo>
                    <a:pt x="464" y="1124"/>
                  </a:lnTo>
                  <a:close/>
                  <a:moveTo>
                    <a:pt x="726" y="1114"/>
                  </a:moveTo>
                  <a:lnTo>
                    <a:pt x="726" y="1114"/>
                  </a:lnTo>
                  <a:lnTo>
                    <a:pt x="734" y="1102"/>
                  </a:lnTo>
                  <a:lnTo>
                    <a:pt x="742" y="1088"/>
                  </a:lnTo>
                  <a:lnTo>
                    <a:pt x="748" y="1070"/>
                  </a:lnTo>
                  <a:lnTo>
                    <a:pt x="752" y="1048"/>
                  </a:lnTo>
                  <a:lnTo>
                    <a:pt x="752" y="1048"/>
                  </a:lnTo>
                  <a:lnTo>
                    <a:pt x="778" y="1052"/>
                  </a:lnTo>
                  <a:lnTo>
                    <a:pt x="804" y="1054"/>
                  </a:lnTo>
                  <a:lnTo>
                    <a:pt x="804" y="1054"/>
                  </a:lnTo>
                  <a:lnTo>
                    <a:pt x="826" y="1052"/>
                  </a:lnTo>
                  <a:lnTo>
                    <a:pt x="846" y="1050"/>
                  </a:lnTo>
                  <a:lnTo>
                    <a:pt x="866" y="1046"/>
                  </a:lnTo>
                  <a:lnTo>
                    <a:pt x="886" y="1040"/>
                  </a:lnTo>
                  <a:lnTo>
                    <a:pt x="886" y="1040"/>
                  </a:lnTo>
                  <a:lnTo>
                    <a:pt x="848" y="1062"/>
                  </a:lnTo>
                  <a:lnTo>
                    <a:pt x="810" y="1082"/>
                  </a:lnTo>
                  <a:lnTo>
                    <a:pt x="768" y="1100"/>
                  </a:lnTo>
                  <a:lnTo>
                    <a:pt x="726" y="1114"/>
                  </a:lnTo>
                  <a:lnTo>
                    <a:pt x="726" y="1114"/>
                  </a:lnTo>
                  <a:close/>
                </a:path>
              </a:pathLst>
            </a:custGeom>
            <a:solidFill>
              <a:srgbClr val="56647A"/>
            </a:solidFill>
            <a:ln w="9525">
              <a:solidFill>
                <a:schemeClr val="bg1"/>
              </a:solidFill>
              <a:round/>
            </a:ln>
          </p:spPr>
          <p:txBody>
            <a:bodyPr vert="horz" wrap="square" lIns="91440" tIns="45720" rIns="91440" bIns="45720" numCol="1" anchor="t" anchorCtr="0" compatLnSpc="1"/>
            <a:lstStyle/>
            <a:p>
              <a:endParaRPr lang="zh-CN" altLang="en-US"/>
            </a:p>
          </p:txBody>
        </p:sp>
        <p:sp>
          <p:nvSpPr>
            <p:cNvPr id="18" name="矩形 17"/>
            <p:cNvSpPr/>
            <p:nvPr/>
          </p:nvSpPr>
          <p:spPr>
            <a:xfrm>
              <a:off x="526941" y="1483030"/>
              <a:ext cx="2808968" cy="1115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grpSp>
      <p:cxnSp>
        <p:nvCxnSpPr>
          <p:cNvPr id="23" name="直接连接符 22"/>
          <p:cNvCxnSpPr/>
          <p:nvPr/>
        </p:nvCxnSpPr>
        <p:spPr>
          <a:xfrm>
            <a:off x="460843" y="3071672"/>
            <a:ext cx="289267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sp>
        <p:nvSpPr>
          <p:cNvPr id="6" name="文本占位符 37">
            <a:extLst>
              <a:ext uri="{FF2B5EF4-FFF2-40B4-BE49-F238E27FC236}">
                <a16:creationId xmlns:a16="http://schemas.microsoft.com/office/drawing/2014/main" id="{237495FC-4921-526A-9413-43F85C09826D}"/>
              </a:ext>
            </a:extLst>
          </p:cNvPr>
          <p:cNvSpPr>
            <a:spLocks noGrp="1"/>
          </p:cNvSpPr>
          <p:nvPr>
            <p:ph type="body" sz="quarter" idx="10"/>
          </p:nvPr>
        </p:nvSpPr>
        <p:spPr>
          <a:xfrm>
            <a:off x="480591" y="1447067"/>
            <a:ext cx="3468396" cy="877715"/>
          </a:xfrm>
        </p:spPr>
        <p:txBody>
          <a:bodyPr/>
          <a:lstStyle/>
          <a:p>
            <a:r>
              <a:rPr lang="en-US" altLang="zh-CN" sz="3200" dirty="0">
                <a:solidFill>
                  <a:schemeClr val="bg1"/>
                </a:solidFill>
              </a:rPr>
              <a:t>AI </a:t>
            </a:r>
          </a:p>
          <a:p>
            <a:r>
              <a:rPr lang="en-US" altLang="zh-CN" sz="3200" dirty="0">
                <a:solidFill>
                  <a:schemeClr val="bg1"/>
                </a:solidFill>
              </a:rPr>
              <a:t>Empowered </a:t>
            </a:r>
            <a:r>
              <a:rPr lang="en-US" altLang="zh-CN" sz="1000" dirty="0">
                <a:solidFill>
                  <a:schemeClr val="bg1"/>
                </a:solidFill>
              </a:rPr>
              <a:t>·</a:t>
            </a:r>
            <a:endParaRPr lang="zh-CN" altLang="en-US" sz="1000" dirty="0">
              <a:solidFill>
                <a:schemeClr val="bg1"/>
              </a:solidFill>
            </a:endParaRPr>
          </a:p>
        </p:txBody>
      </p:sp>
      <p:sp>
        <p:nvSpPr>
          <p:cNvPr id="7" name="文本框 6">
            <a:extLst>
              <a:ext uri="{FF2B5EF4-FFF2-40B4-BE49-F238E27FC236}">
                <a16:creationId xmlns:a16="http://schemas.microsoft.com/office/drawing/2014/main" id="{D04B737A-27C2-5B38-3EDC-F58E73A723A3}"/>
              </a:ext>
            </a:extLst>
          </p:cNvPr>
          <p:cNvSpPr txBox="1"/>
          <p:nvPr/>
        </p:nvSpPr>
        <p:spPr>
          <a:xfrm>
            <a:off x="454028" y="4742339"/>
            <a:ext cx="2855893" cy="1736245"/>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大语言模型</a:t>
            </a:r>
            <a:r>
              <a:rPr lang="zh-CN" altLang="en-US" sz="1600" kern="0" dirty="0">
                <a:solidFill>
                  <a:srgbClr val="FF7C80"/>
                </a:solidFill>
                <a:latin typeface="微软雅黑" panose="020B0503020204020204" pitchFamily="34" charset="-122"/>
                <a:ea typeface="微软雅黑" panose="020B0503020204020204" pitchFamily="34" charset="-122"/>
                <a:cs typeface="+mn-ea"/>
                <a:sym typeface="+mn-lt"/>
              </a:rPr>
              <a:t>驱动</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虚拟教学助理。</a:t>
            </a: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使用</a:t>
            </a:r>
            <a:r>
              <a:rPr lang="zh-CN" altLang="en-US" sz="1400" kern="0" dirty="0">
                <a:solidFill>
                  <a:srgbClr val="00B0F0"/>
                </a:solidFill>
                <a:latin typeface="微软雅黑" panose="020B0503020204020204" pitchFamily="34" charset="-122"/>
                <a:ea typeface="微软雅黑" panose="020B0503020204020204" pitchFamily="34" charset="-122"/>
                <a:cs typeface="+mn-ea"/>
                <a:sym typeface="+mn-lt"/>
              </a:rPr>
              <a:t>自然语言</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与网站进行交互</a:t>
            </a: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提供定制化的数据分析、教学方案生成、</a:t>
            </a: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进行</a:t>
            </a:r>
            <a:r>
              <a:rPr lang="zh-CN" altLang="en-US" sz="1400" kern="0" dirty="0">
                <a:solidFill>
                  <a:srgbClr val="99FF66"/>
                </a:solidFill>
                <a:latin typeface="微软雅黑" panose="020B0503020204020204" pitchFamily="34" charset="-122"/>
                <a:ea typeface="微软雅黑" panose="020B0503020204020204" pitchFamily="34" charset="-122"/>
                <a:cs typeface="+mn-ea"/>
                <a:sym typeface="+mn-lt"/>
              </a:rPr>
              <a:t>千人千面</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的多样化教育。</a:t>
            </a:r>
          </a:p>
        </p:txBody>
      </p:sp>
      <p:sp>
        <p:nvSpPr>
          <p:cNvPr id="8" name="矩形 7">
            <a:extLst>
              <a:ext uri="{FF2B5EF4-FFF2-40B4-BE49-F238E27FC236}">
                <a16:creationId xmlns:a16="http://schemas.microsoft.com/office/drawing/2014/main" id="{7B2E2EAC-1147-8608-A8B3-08D2A2D4739F}"/>
              </a:ext>
            </a:extLst>
          </p:cNvPr>
          <p:cNvSpPr/>
          <p:nvPr/>
        </p:nvSpPr>
        <p:spPr>
          <a:xfrm>
            <a:off x="6179699" y="3522446"/>
            <a:ext cx="2803906" cy="2974597"/>
          </a:xfrm>
          <a:prstGeom prst="rect">
            <a:avLst/>
          </a:prstGeom>
        </p:spPr>
        <p:txBody>
          <a:bodyPr wrap="square">
            <a:spAutoFit/>
          </a:bodyPr>
          <a:lstStyle/>
          <a:p>
            <a:pPr defTabSz="914400">
              <a:spcBef>
                <a:spcPts val="800"/>
              </a:spcBef>
            </a:pPr>
            <a:r>
              <a:rPr lang="zh-CN" altLang="en-US" sz="1335" kern="0" dirty="0"/>
              <a:t>     </a:t>
            </a:r>
            <a:endParaRPr lang="en-US" altLang="zh-CN" sz="1335" kern="0" dirty="0"/>
          </a:p>
          <a:p>
            <a:pPr defTabSz="914400">
              <a:lnSpc>
                <a:spcPct val="125000"/>
              </a:lnSpc>
              <a:spcBef>
                <a:spcPts val="800"/>
              </a:spcBef>
            </a:pPr>
            <a:r>
              <a:rPr lang="en-US" altLang="zh-CN" sz="1335" kern="0" dirty="0"/>
              <a:t>     </a:t>
            </a:r>
            <a:r>
              <a:rPr lang="zh-CN" altLang="en-US" sz="1335" kern="0" dirty="0"/>
              <a:t>不仅仅是普通地跟大语言模型对话，简单地在寻常教学平台里嵌入一个</a:t>
            </a:r>
            <a:r>
              <a:rPr lang="en-US" altLang="zh-CN" sz="1335" kern="0" dirty="0"/>
              <a:t>Mini</a:t>
            </a:r>
            <a:r>
              <a:rPr lang="zh-CN" altLang="en-US" sz="1335" kern="0" dirty="0"/>
              <a:t>版</a:t>
            </a:r>
            <a:r>
              <a:rPr lang="en-US" altLang="zh-CN" sz="1335" kern="0" dirty="0"/>
              <a:t>ChatGPT</a:t>
            </a:r>
            <a:r>
              <a:rPr lang="zh-CN" altLang="en-US" sz="1335" kern="0" dirty="0"/>
              <a:t>。</a:t>
            </a:r>
            <a:endParaRPr lang="en-US" altLang="zh-CN" sz="1335" kern="0" dirty="0"/>
          </a:p>
          <a:p>
            <a:pPr defTabSz="914400">
              <a:lnSpc>
                <a:spcPct val="125000"/>
              </a:lnSpc>
              <a:spcBef>
                <a:spcPts val="800"/>
              </a:spcBef>
            </a:pPr>
            <a:r>
              <a:rPr lang="zh-CN" altLang="en-US" sz="1335" kern="0" dirty="0"/>
              <a:t>     我们把后台数据暴露给大语言模型，将网站和虚拟人状况用作输入传递给大语言模型，修改其回复格式、按照生成的回复执行相应操作。</a:t>
            </a:r>
            <a:endParaRPr lang="en-US" altLang="zh-CN" sz="1335" kern="0" dirty="0"/>
          </a:p>
          <a:p>
            <a:pPr defTabSz="914400">
              <a:lnSpc>
                <a:spcPct val="125000"/>
              </a:lnSpc>
              <a:spcBef>
                <a:spcPts val="800"/>
              </a:spcBef>
            </a:pPr>
            <a:r>
              <a:rPr lang="en-US" altLang="zh-CN" sz="1335" kern="0" dirty="0"/>
              <a:t>    </a:t>
            </a:r>
            <a:r>
              <a:rPr lang="zh-CN" altLang="en-US" sz="1335" kern="0" dirty="0"/>
              <a:t>由此我们使得大语言模型可以</a:t>
            </a:r>
            <a:r>
              <a:rPr lang="zh-CN" altLang="en-US" kern="0" dirty="0">
                <a:solidFill>
                  <a:srgbClr val="FF7C80"/>
                </a:solidFill>
              </a:rPr>
              <a:t>感知</a:t>
            </a:r>
            <a:r>
              <a:rPr lang="zh-CN" altLang="en-US" sz="1335" kern="0" dirty="0"/>
              <a:t>、</a:t>
            </a:r>
            <a:r>
              <a:rPr lang="zh-CN" altLang="en-US" kern="0" dirty="0">
                <a:solidFill>
                  <a:srgbClr val="F23C00"/>
                </a:solidFill>
              </a:rPr>
              <a:t>操控</a:t>
            </a:r>
            <a:r>
              <a:rPr lang="zh-CN" altLang="en-US" sz="1335" kern="0" dirty="0"/>
              <a:t>教学平台和虚拟人</a:t>
            </a:r>
            <a:endParaRPr lang="en-US" altLang="zh-CN" sz="1335" kern="0" dirty="0"/>
          </a:p>
        </p:txBody>
      </p:sp>
      <p:sp>
        <p:nvSpPr>
          <p:cNvPr id="2" name="文本占位符 17">
            <a:extLst>
              <a:ext uri="{FF2B5EF4-FFF2-40B4-BE49-F238E27FC236}">
                <a16:creationId xmlns:a16="http://schemas.microsoft.com/office/drawing/2014/main" id="{C61033EA-3452-14C8-88C2-5770A28C9DB3}"/>
              </a:ext>
            </a:extLst>
          </p:cNvPr>
          <p:cNvSpPr txBox="1">
            <a:spLocks/>
          </p:cNvSpPr>
          <p:nvPr/>
        </p:nvSpPr>
        <p:spPr>
          <a:xfrm>
            <a:off x="1438216" y="225432"/>
            <a:ext cx="3787775" cy="747428"/>
          </a:xfrm>
          <a:prstGeom prst="rect">
            <a:avLst/>
          </a:prstGeom>
        </p:spPr>
        <p:txBody>
          <a:bodyPr/>
          <a:lstStyle>
            <a:lvl1pPr marL="0" indent="0" algn="l" defTabSz="609600" rtl="0" eaLnBrk="1" latinLnBrk="0" hangingPunct="1">
              <a:spcBef>
                <a:spcPct val="20000"/>
              </a:spcBef>
              <a:buFont typeface="Arial" panose="020B0604020202020204"/>
              <a:buNone/>
              <a:defRPr sz="2000" b="1" kern="1200">
                <a:solidFill>
                  <a:schemeClr val="tx2"/>
                </a:solidFill>
                <a:latin typeface="+mj-ea"/>
                <a:ea typeface="+mj-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r>
              <a:rPr lang="zh-CN" altLang="en-US"/>
              <a:t>第一部分</a:t>
            </a:r>
            <a:endParaRPr lang="en-US" altLang="zh-CN"/>
          </a:p>
          <a:p>
            <a:r>
              <a:rPr lang="zh-CN" altLang="en-US"/>
              <a:t>教学平台的历史与新契机</a:t>
            </a:r>
          </a:p>
          <a:p>
            <a:endParaRPr lang="zh-CN" altLang="en-US" dirty="0"/>
          </a:p>
        </p:txBody>
      </p:sp>
      <p:sp>
        <p:nvSpPr>
          <p:cNvPr id="17" name="文本框 16">
            <a:extLst>
              <a:ext uri="{FF2B5EF4-FFF2-40B4-BE49-F238E27FC236}">
                <a16:creationId xmlns:a16="http://schemas.microsoft.com/office/drawing/2014/main" id="{87C3102C-53DB-B667-3ED1-4995A10B9136}"/>
              </a:ext>
            </a:extLst>
          </p:cNvPr>
          <p:cNvSpPr txBox="1"/>
          <p:nvPr/>
        </p:nvSpPr>
        <p:spPr>
          <a:xfrm>
            <a:off x="454028" y="3245654"/>
            <a:ext cx="2715601" cy="777457"/>
          </a:xfrm>
          <a:prstGeom prst="rect">
            <a:avLst/>
          </a:prstGeom>
          <a:noFill/>
        </p:spPr>
        <p:txBody>
          <a:bodyPr wrap="square" rtlCol="0">
            <a:spAutoFit/>
          </a:bodyPr>
          <a:lstStyle/>
          <a:p>
            <a:pPr>
              <a:lnSpc>
                <a:spcPct val="130000"/>
              </a:lnSpc>
              <a:spcBef>
                <a:spcPts val="600"/>
              </a:spcBef>
            </a:pP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让大语言模型成为人机交互之间的桥梁。</a:t>
            </a:r>
            <a:endParaRPr lang="en-US" altLang="zh-CN" kern="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19111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67"/>
          <p:cNvGrpSpPr>
            <a:grpSpLocks noChangeAspect="1"/>
          </p:cNvGrpSpPr>
          <p:nvPr/>
        </p:nvGrpSpPr>
        <p:grpSpPr bwMode="auto">
          <a:xfrm>
            <a:off x="6160890" y="541039"/>
            <a:ext cx="5377687" cy="5395167"/>
            <a:chOff x="594" y="467"/>
            <a:chExt cx="1846" cy="1852"/>
          </a:xfrm>
          <a:solidFill>
            <a:srgbClr val="09234F">
              <a:alpha val="5000"/>
            </a:srgbClr>
          </a:solidFill>
        </p:grpSpPr>
        <p:sp>
          <p:nvSpPr>
            <p:cNvPr id="22" name="Rectangle 68"/>
            <p:cNvSpPr>
              <a:spLocks noChangeArrowheads="1"/>
            </p:cNvSpPr>
            <p:nvPr/>
          </p:nvSpPr>
          <p:spPr bwMode="auto">
            <a:xfrm>
              <a:off x="1779" y="1208"/>
              <a:ext cx="10"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3" name="Freeform 69"/>
            <p:cNvSpPr>
              <a:spLocks noEditPoints="1"/>
            </p:cNvSpPr>
            <p:nvPr/>
          </p:nvSpPr>
          <p:spPr bwMode="auto">
            <a:xfrm>
              <a:off x="1020" y="843"/>
              <a:ext cx="945" cy="1112"/>
            </a:xfrm>
            <a:custGeom>
              <a:avLst/>
              <a:gdLst>
                <a:gd name="T0" fmla="*/ 342 w 495"/>
                <a:gd name="T1" fmla="*/ 490 h 581"/>
                <a:gd name="T2" fmla="*/ 266 w 495"/>
                <a:gd name="T3" fmla="*/ 393 h 581"/>
                <a:gd name="T4" fmla="*/ 155 w 495"/>
                <a:gd name="T5" fmla="*/ 426 h 581"/>
                <a:gd name="T6" fmla="*/ 158 w 495"/>
                <a:gd name="T7" fmla="*/ 351 h 581"/>
                <a:gd name="T8" fmla="*/ 108 w 495"/>
                <a:gd name="T9" fmla="*/ 266 h 581"/>
                <a:gd name="T10" fmla="*/ 117 w 495"/>
                <a:gd name="T11" fmla="*/ 114 h 581"/>
                <a:gd name="T12" fmla="*/ 157 w 495"/>
                <a:gd name="T13" fmla="*/ 119 h 581"/>
                <a:gd name="T14" fmla="*/ 167 w 495"/>
                <a:gd name="T15" fmla="*/ 129 h 581"/>
                <a:gd name="T16" fmla="*/ 172 w 495"/>
                <a:gd name="T17" fmla="*/ 169 h 581"/>
                <a:gd name="T18" fmla="*/ 67 w 495"/>
                <a:gd name="T19" fmla="*/ 266 h 581"/>
                <a:gd name="T20" fmla="*/ 152 w 495"/>
                <a:gd name="T21" fmla="*/ 111 h 581"/>
                <a:gd name="T22" fmla="*/ 142 w 495"/>
                <a:gd name="T23" fmla="*/ 149 h 581"/>
                <a:gd name="T24" fmla="*/ 180 w 495"/>
                <a:gd name="T25" fmla="*/ 133 h 581"/>
                <a:gd name="T26" fmla="*/ 181 w 495"/>
                <a:gd name="T27" fmla="*/ 47 h 581"/>
                <a:gd name="T28" fmla="*/ 196 w 495"/>
                <a:gd name="T29" fmla="*/ 283 h 581"/>
                <a:gd name="T30" fmla="*/ 198 w 495"/>
                <a:gd name="T31" fmla="*/ 136 h 581"/>
                <a:gd name="T32" fmla="*/ 201 w 495"/>
                <a:gd name="T33" fmla="*/ 5 h 581"/>
                <a:gd name="T34" fmla="*/ 211 w 495"/>
                <a:gd name="T35" fmla="*/ 61 h 581"/>
                <a:gd name="T36" fmla="*/ 255 w 495"/>
                <a:gd name="T37" fmla="*/ 145 h 581"/>
                <a:gd name="T38" fmla="*/ 278 w 495"/>
                <a:gd name="T39" fmla="*/ 84 h 581"/>
                <a:gd name="T40" fmla="*/ 357 w 495"/>
                <a:gd name="T41" fmla="*/ 54 h 581"/>
                <a:gd name="T42" fmla="*/ 411 w 495"/>
                <a:gd name="T43" fmla="*/ 93 h 581"/>
                <a:gd name="T44" fmla="*/ 430 w 495"/>
                <a:gd name="T45" fmla="*/ 95 h 581"/>
                <a:gd name="T46" fmla="*/ 463 w 495"/>
                <a:gd name="T47" fmla="*/ 155 h 581"/>
                <a:gd name="T48" fmla="*/ 221 w 495"/>
                <a:gd name="T49" fmla="*/ 279 h 581"/>
                <a:gd name="T50" fmla="*/ 349 w 495"/>
                <a:gd name="T51" fmla="*/ 257 h 581"/>
                <a:gd name="T52" fmla="*/ 398 w 495"/>
                <a:gd name="T53" fmla="*/ 210 h 581"/>
                <a:gd name="T54" fmla="*/ 406 w 495"/>
                <a:gd name="T55" fmla="*/ 220 h 581"/>
                <a:gd name="T56" fmla="*/ 411 w 495"/>
                <a:gd name="T57" fmla="*/ 451 h 581"/>
                <a:gd name="T58" fmla="*/ 406 w 495"/>
                <a:gd name="T59" fmla="*/ 321 h 581"/>
                <a:gd name="T60" fmla="*/ 468 w 495"/>
                <a:gd name="T61" fmla="*/ 184 h 581"/>
                <a:gd name="T62" fmla="*/ 460 w 495"/>
                <a:gd name="T63" fmla="*/ 233 h 581"/>
                <a:gd name="T64" fmla="*/ 384 w 495"/>
                <a:gd name="T65" fmla="*/ 222 h 581"/>
                <a:gd name="T66" fmla="*/ 420 w 495"/>
                <a:gd name="T67" fmla="*/ 188 h 581"/>
                <a:gd name="T68" fmla="*/ 364 w 495"/>
                <a:gd name="T69" fmla="*/ 225 h 581"/>
                <a:gd name="T70" fmla="*/ 360 w 495"/>
                <a:gd name="T71" fmla="*/ 188 h 581"/>
                <a:gd name="T72" fmla="*/ 386 w 495"/>
                <a:gd name="T73" fmla="*/ 356 h 581"/>
                <a:gd name="T74" fmla="*/ 220 w 495"/>
                <a:gd name="T75" fmla="*/ 351 h 581"/>
                <a:gd name="T76" fmla="*/ 235 w 495"/>
                <a:gd name="T77" fmla="*/ 315 h 581"/>
                <a:gd name="T78" fmla="*/ 206 w 495"/>
                <a:gd name="T79" fmla="*/ 172 h 581"/>
                <a:gd name="T80" fmla="*/ 238 w 495"/>
                <a:gd name="T81" fmla="*/ 167 h 581"/>
                <a:gd name="T82" fmla="*/ 251 w 495"/>
                <a:gd name="T83" fmla="*/ 158 h 581"/>
                <a:gd name="T84" fmla="*/ 269 w 495"/>
                <a:gd name="T85" fmla="*/ 131 h 581"/>
                <a:gd name="T86" fmla="*/ 278 w 495"/>
                <a:gd name="T87" fmla="*/ 100 h 581"/>
                <a:gd name="T88" fmla="*/ 393 w 495"/>
                <a:gd name="T89" fmla="*/ 130 h 581"/>
                <a:gd name="T90" fmla="*/ 438 w 495"/>
                <a:gd name="T91" fmla="*/ 100 h 581"/>
                <a:gd name="T92" fmla="*/ 438 w 495"/>
                <a:gd name="T93" fmla="*/ 154 h 581"/>
                <a:gd name="T94" fmla="*/ 456 w 495"/>
                <a:gd name="T95" fmla="*/ 159 h 581"/>
                <a:gd name="T96" fmla="*/ 474 w 495"/>
                <a:gd name="T97" fmla="*/ 100 h 581"/>
                <a:gd name="T98" fmla="*/ 455 w 495"/>
                <a:gd name="T99" fmla="*/ 80 h 581"/>
                <a:gd name="T100" fmla="*/ 343 w 495"/>
                <a:gd name="T101" fmla="*/ 34 h 581"/>
                <a:gd name="T102" fmla="*/ 206 w 495"/>
                <a:gd name="T103" fmla="*/ 0 h 581"/>
                <a:gd name="T104" fmla="*/ 173 w 495"/>
                <a:gd name="T105" fmla="*/ 7 h 581"/>
                <a:gd name="T106" fmla="*/ 143 w 495"/>
                <a:gd name="T107" fmla="*/ 23 h 581"/>
                <a:gd name="T108" fmla="*/ 121 w 495"/>
                <a:gd name="T109" fmla="*/ 51 h 581"/>
                <a:gd name="T110" fmla="*/ 148 w 495"/>
                <a:gd name="T111" fmla="*/ 83 h 581"/>
                <a:gd name="T112" fmla="*/ 59 w 495"/>
                <a:gd name="T113" fmla="*/ 98 h 581"/>
                <a:gd name="T114" fmla="*/ 108 w 495"/>
                <a:gd name="T115" fmla="*/ 286 h 581"/>
                <a:gd name="T116" fmla="*/ 152 w 495"/>
                <a:gd name="T117" fmla="*/ 307 h 581"/>
                <a:gd name="T118" fmla="*/ 102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69" y="368"/>
                  </a:moveTo>
                  <a:cubicBezTo>
                    <a:pt x="334" y="361"/>
                    <a:pt x="334" y="361"/>
                    <a:pt x="334" y="361"/>
                  </a:cubicBezTo>
                  <a:cubicBezTo>
                    <a:pt x="289" y="371"/>
                    <a:pt x="289" y="371"/>
                    <a:pt x="289" y="371"/>
                  </a:cubicBezTo>
                  <a:cubicBezTo>
                    <a:pt x="298" y="361"/>
                    <a:pt x="298" y="361"/>
                    <a:pt x="298" y="361"/>
                  </a:cubicBezTo>
                  <a:cubicBezTo>
                    <a:pt x="337" y="349"/>
                    <a:pt x="337" y="349"/>
                    <a:pt x="337" y="349"/>
                  </a:cubicBezTo>
                  <a:cubicBezTo>
                    <a:pt x="376" y="362"/>
                    <a:pt x="376" y="362"/>
                    <a:pt x="376" y="362"/>
                  </a:cubicBezTo>
                  <a:lnTo>
                    <a:pt x="369" y="368"/>
                  </a:lnTo>
                  <a:close/>
                  <a:moveTo>
                    <a:pt x="342" y="490"/>
                  </a:moveTo>
                  <a:cubicBezTo>
                    <a:pt x="337" y="470"/>
                    <a:pt x="337" y="470"/>
                    <a:pt x="337" y="470"/>
                  </a:cubicBezTo>
                  <a:cubicBezTo>
                    <a:pt x="349" y="422"/>
                    <a:pt x="349" y="422"/>
                    <a:pt x="349" y="422"/>
                  </a:cubicBezTo>
                  <a:cubicBezTo>
                    <a:pt x="350" y="422"/>
                    <a:pt x="350" y="422"/>
                    <a:pt x="350" y="422"/>
                  </a:cubicBezTo>
                  <a:cubicBezTo>
                    <a:pt x="350" y="422"/>
                    <a:pt x="350" y="422"/>
                    <a:pt x="350" y="422"/>
                  </a:cubicBezTo>
                  <a:cubicBezTo>
                    <a:pt x="364" y="420"/>
                    <a:pt x="364" y="420"/>
                    <a:pt x="364" y="420"/>
                  </a:cubicBezTo>
                  <a:cubicBezTo>
                    <a:pt x="375" y="493"/>
                    <a:pt x="375" y="493"/>
                    <a:pt x="375" y="493"/>
                  </a:cubicBezTo>
                  <a:cubicBezTo>
                    <a:pt x="364" y="492"/>
                    <a:pt x="353" y="491"/>
                    <a:pt x="342" y="490"/>
                  </a:cubicBezTo>
                  <a:close/>
                  <a:moveTo>
                    <a:pt x="266" y="393"/>
                  </a:moveTo>
                  <a:cubicBezTo>
                    <a:pt x="299" y="401"/>
                    <a:pt x="299" y="401"/>
                    <a:pt x="299" y="401"/>
                  </a:cubicBezTo>
                  <a:cubicBezTo>
                    <a:pt x="344" y="384"/>
                    <a:pt x="344" y="384"/>
                    <a:pt x="344" y="384"/>
                  </a:cubicBezTo>
                  <a:cubicBezTo>
                    <a:pt x="369" y="396"/>
                    <a:pt x="369" y="396"/>
                    <a:pt x="369" y="396"/>
                  </a:cubicBezTo>
                  <a:cubicBezTo>
                    <a:pt x="344" y="392"/>
                    <a:pt x="344" y="392"/>
                    <a:pt x="344" y="392"/>
                  </a:cubicBezTo>
                  <a:cubicBezTo>
                    <a:pt x="298" y="409"/>
                    <a:pt x="298" y="409"/>
                    <a:pt x="298" y="409"/>
                  </a:cubicBezTo>
                  <a:lnTo>
                    <a:pt x="266" y="393"/>
                  </a:lnTo>
                  <a:close/>
                  <a:moveTo>
                    <a:pt x="171" y="472"/>
                  </a:moveTo>
                  <a:cubicBezTo>
                    <a:pt x="155" y="426"/>
                    <a:pt x="155" y="426"/>
                    <a:pt x="155" y="426"/>
                  </a:cubicBezTo>
                  <a:cubicBezTo>
                    <a:pt x="132" y="419"/>
                    <a:pt x="132" y="419"/>
                    <a:pt x="132" y="419"/>
                  </a:cubicBezTo>
                  <a:cubicBezTo>
                    <a:pt x="170" y="407"/>
                    <a:pt x="170" y="407"/>
                    <a:pt x="170" y="407"/>
                  </a:cubicBezTo>
                  <a:cubicBezTo>
                    <a:pt x="185" y="457"/>
                    <a:pt x="185" y="457"/>
                    <a:pt x="185" y="457"/>
                  </a:cubicBezTo>
                  <a:cubicBezTo>
                    <a:pt x="278" y="443"/>
                    <a:pt x="278" y="443"/>
                    <a:pt x="278" y="443"/>
                  </a:cubicBezTo>
                  <a:lnTo>
                    <a:pt x="171" y="472"/>
                  </a:lnTo>
                  <a:close/>
                  <a:moveTo>
                    <a:pt x="154" y="326"/>
                  </a:moveTo>
                  <a:cubicBezTo>
                    <a:pt x="158" y="326"/>
                    <a:pt x="158" y="326"/>
                    <a:pt x="158" y="326"/>
                  </a:cubicBezTo>
                  <a:cubicBezTo>
                    <a:pt x="158" y="351"/>
                    <a:pt x="158" y="351"/>
                    <a:pt x="158" y="351"/>
                  </a:cubicBezTo>
                  <a:cubicBezTo>
                    <a:pt x="154" y="351"/>
                    <a:pt x="154" y="351"/>
                    <a:pt x="154" y="351"/>
                  </a:cubicBezTo>
                  <a:lnTo>
                    <a:pt x="154"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8" y="266"/>
                    <a:pt x="78" y="266"/>
                    <a:pt x="78" y="266"/>
                  </a:cubicBezTo>
                  <a:cubicBezTo>
                    <a:pt x="78" y="100"/>
                    <a:pt x="78" y="100"/>
                    <a:pt x="78" y="100"/>
                  </a:cubicBezTo>
                  <a:cubicBezTo>
                    <a:pt x="109" y="100"/>
                    <a:pt x="109" y="100"/>
                    <a:pt x="109" y="100"/>
                  </a:cubicBezTo>
                  <a:cubicBezTo>
                    <a:pt x="109" y="98"/>
                    <a:pt x="109" y="98"/>
                    <a:pt x="109" y="98"/>
                  </a:cubicBezTo>
                  <a:cubicBezTo>
                    <a:pt x="148" y="98"/>
                    <a:pt x="148" y="98"/>
                    <a:pt x="148" y="98"/>
                  </a:cubicBezTo>
                  <a:cubicBezTo>
                    <a:pt x="149" y="99"/>
                    <a:pt x="149" y="100"/>
                    <a:pt x="149" y="101"/>
                  </a:cubicBezTo>
                  <a:cubicBezTo>
                    <a:pt x="117" y="114"/>
                    <a:pt x="117" y="114"/>
                    <a:pt x="117" y="114"/>
                  </a:cubicBezTo>
                  <a:cubicBezTo>
                    <a:pt x="116" y="112"/>
                    <a:pt x="116" y="112"/>
                    <a:pt x="116" y="112"/>
                  </a:cubicBezTo>
                  <a:cubicBezTo>
                    <a:pt x="116" y="112"/>
                    <a:pt x="116" y="112"/>
                    <a:pt x="116" y="112"/>
                  </a:cubicBezTo>
                  <a:cubicBezTo>
                    <a:pt x="112" y="114"/>
                    <a:pt x="112" y="114"/>
                    <a:pt x="112" y="114"/>
                  </a:cubicBezTo>
                  <a:cubicBezTo>
                    <a:pt x="120" y="132"/>
                    <a:pt x="120" y="132"/>
                    <a:pt x="120" y="132"/>
                  </a:cubicBezTo>
                  <a:cubicBezTo>
                    <a:pt x="124" y="131"/>
                    <a:pt x="124" y="131"/>
                    <a:pt x="124" y="131"/>
                  </a:cubicBezTo>
                  <a:cubicBezTo>
                    <a:pt x="123" y="128"/>
                    <a:pt x="123" y="128"/>
                    <a:pt x="123" y="128"/>
                  </a:cubicBezTo>
                  <a:cubicBezTo>
                    <a:pt x="155" y="115"/>
                    <a:pt x="155" y="115"/>
                    <a:pt x="155" y="115"/>
                  </a:cubicBezTo>
                  <a:cubicBezTo>
                    <a:pt x="155" y="116"/>
                    <a:pt x="156" y="118"/>
                    <a:pt x="157" y="119"/>
                  </a:cubicBezTo>
                  <a:cubicBezTo>
                    <a:pt x="133" y="143"/>
                    <a:pt x="133" y="143"/>
                    <a:pt x="133" y="143"/>
                  </a:cubicBezTo>
                  <a:cubicBezTo>
                    <a:pt x="132" y="141"/>
                    <a:pt x="132" y="141"/>
                    <a:pt x="132" y="141"/>
                  </a:cubicBezTo>
                  <a:cubicBezTo>
                    <a:pt x="132" y="141"/>
                    <a:pt x="132" y="141"/>
                    <a:pt x="132" y="141"/>
                  </a:cubicBezTo>
                  <a:cubicBezTo>
                    <a:pt x="128" y="144"/>
                    <a:pt x="128" y="144"/>
                    <a:pt x="128" y="144"/>
                  </a:cubicBezTo>
                  <a:cubicBezTo>
                    <a:pt x="142" y="158"/>
                    <a:pt x="142" y="158"/>
                    <a:pt x="142" y="158"/>
                  </a:cubicBezTo>
                  <a:cubicBezTo>
                    <a:pt x="146" y="155"/>
                    <a:pt x="146" y="155"/>
                    <a:pt x="146" y="155"/>
                  </a:cubicBezTo>
                  <a:cubicBezTo>
                    <a:pt x="144" y="153"/>
                    <a:pt x="144" y="153"/>
                    <a:pt x="144" y="153"/>
                  </a:cubicBezTo>
                  <a:cubicBezTo>
                    <a:pt x="167" y="129"/>
                    <a:pt x="167" y="129"/>
                    <a:pt x="167" y="129"/>
                  </a:cubicBezTo>
                  <a:cubicBezTo>
                    <a:pt x="169" y="130"/>
                    <a:pt x="170" y="131"/>
                    <a:pt x="171" y="131"/>
                  </a:cubicBezTo>
                  <a:cubicBezTo>
                    <a:pt x="158" y="163"/>
                    <a:pt x="158" y="163"/>
                    <a:pt x="158" y="163"/>
                  </a:cubicBezTo>
                  <a:cubicBezTo>
                    <a:pt x="156" y="162"/>
                    <a:pt x="156" y="162"/>
                    <a:pt x="156" y="162"/>
                  </a:cubicBezTo>
                  <a:cubicBezTo>
                    <a:pt x="156" y="162"/>
                    <a:pt x="156" y="162"/>
                    <a:pt x="156" y="162"/>
                  </a:cubicBezTo>
                  <a:cubicBezTo>
                    <a:pt x="154" y="166"/>
                    <a:pt x="154" y="166"/>
                    <a:pt x="154" y="166"/>
                  </a:cubicBezTo>
                  <a:cubicBezTo>
                    <a:pt x="173" y="173"/>
                    <a:pt x="173" y="173"/>
                    <a:pt x="173" y="173"/>
                  </a:cubicBezTo>
                  <a:cubicBezTo>
                    <a:pt x="174" y="169"/>
                    <a:pt x="174" y="169"/>
                    <a:pt x="174" y="169"/>
                  </a:cubicBezTo>
                  <a:cubicBezTo>
                    <a:pt x="172" y="169"/>
                    <a:pt x="172" y="169"/>
                    <a:pt x="172" y="169"/>
                  </a:cubicBezTo>
                  <a:cubicBezTo>
                    <a:pt x="185" y="137"/>
                    <a:pt x="185" y="137"/>
                    <a:pt x="185" y="137"/>
                  </a:cubicBezTo>
                  <a:cubicBezTo>
                    <a:pt x="186" y="138"/>
                    <a:pt x="187" y="138"/>
                    <a:pt x="189" y="138"/>
                  </a:cubicBezTo>
                  <a:cubicBezTo>
                    <a:pt x="189" y="172"/>
                    <a:pt x="189" y="172"/>
                    <a:pt x="189" y="172"/>
                  </a:cubicBezTo>
                  <a:cubicBezTo>
                    <a:pt x="187" y="172"/>
                    <a:pt x="187" y="172"/>
                    <a:pt x="187" y="172"/>
                  </a:cubicBezTo>
                  <a:cubicBezTo>
                    <a:pt x="187" y="266"/>
                    <a:pt x="187" y="266"/>
                    <a:pt x="187" y="266"/>
                  </a:cubicBezTo>
                  <a:lnTo>
                    <a:pt x="108" y="266"/>
                  </a:lnTo>
                  <a:close/>
                  <a:moveTo>
                    <a:pt x="73" y="266"/>
                  </a:moveTo>
                  <a:cubicBezTo>
                    <a:pt x="67" y="266"/>
                    <a:pt x="67" y="266"/>
                    <a:pt x="67" y="266"/>
                  </a:cubicBezTo>
                  <a:cubicBezTo>
                    <a:pt x="67" y="100"/>
                    <a:pt x="67" y="100"/>
                    <a:pt x="67" y="100"/>
                  </a:cubicBezTo>
                  <a:cubicBezTo>
                    <a:pt x="73" y="100"/>
                    <a:pt x="73" y="100"/>
                    <a:pt x="73" y="100"/>
                  </a:cubicBezTo>
                  <a:lnTo>
                    <a:pt x="73" y="266"/>
                  </a:lnTo>
                  <a:close/>
                  <a:moveTo>
                    <a:pt x="152" y="111"/>
                  </a:moveTo>
                  <a:cubicBezTo>
                    <a:pt x="153" y="112"/>
                    <a:pt x="153" y="112"/>
                    <a:pt x="153" y="113"/>
                  </a:cubicBezTo>
                  <a:cubicBezTo>
                    <a:pt x="124" y="125"/>
                    <a:pt x="124" y="125"/>
                    <a:pt x="124" y="125"/>
                  </a:cubicBezTo>
                  <a:cubicBezTo>
                    <a:pt x="123" y="123"/>
                    <a:pt x="123" y="123"/>
                    <a:pt x="123" y="123"/>
                  </a:cubicBezTo>
                  <a:lnTo>
                    <a:pt x="152" y="111"/>
                  </a:lnTo>
                  <a:close/>
                  <a:moveTo>
                    <a:pt x="122" y="57"/>
                  </a:moveTo>
                  <a:cubicBezTo>
                    <a:pt x="122" y="55"/>
                    <a:pt x="122" y="55"/>
                    <a:pt x="122" y="55"/>
                  </a:cubicBezTo>
                  <a:cubicBezTo>
                    <a:pt x="155" y="69"/>
                    <a:pt x="155" y="69"/>
                    <a:pt x="155" y="69"/>
                  </a:cubicBezTo>
                  <a:cubicBezTo>
                    <a:pt x="154" y="71"/>
                    <a:pt x="154" y="71"/>
                    <a:pt x="154" y="71"/>
                  </a:cubicBezTo>
                  <a:lnTo>
                    <a:pt x="122" y="57"/>
                  </a:lnTo>
                  <a:close/>
                  <a:moveTo>
                    <a:pt x="165" y="124"/>
                  </a:moveTo>
                  <a:cubicBezTo>
                    <a:pt x="166" y="125"/>
                    <a:pt x="166" y="125"/>
                    <a:pt x="167" y="126"/>
                  </a:cubicBezTo>
                  <a:cubicBezTo>
                    <a:pt x="142" y="149"/>
                    <a:pt x="142" y="149"/>
                    <a:pt x="142" y="149"/>
                  </a:cubicBezTo>
                  <a:cubicBezTo>
                    <a:pt x="141" y="148"/>
                    <a:pt x="141" y="148"/>
                    <a:pt x="141" y="148"/>
                  </a:cubicBezTo>
                  <a:lnTo>
                    <a:pt x="165" y="124"/>
                  </a:lnTo>
                  <a:close/>
                  <a:moveTo>
                    <a:pt x="139" y="29"/>
                  </a:moveTo>
                  <a:cubicBezTo>
                    <a:pt x="143" y="30"/>
                    <a:pt x="143" y="30"/>
                    <a:pt x="143" y="30"/>
                  </a:cubicBezTo>
                  <a:cubicBezTo>
                    <a:pt x="168" y="54"/>
                    <a:pt x="168" y="54"/>
                    <a:pt x="168" y="54"/>
                  </a:cubicBezTo>
                  <a:cubicBezTo>
                    <a:pt x="165" y="57"/>
                    <a:pt x="165" y="57"/>
                    <a:pt x="165" y="57"/>
                  </a:cubicBezTo>
                  <a:lnTo>
                    <a:pt x="139" y="29"/>
                  </a:lnTo>
                  <a:close/>
                  <a:moveTo>
                    <a:pt x="180" y="133"/>
                  </a:moveTo>
                  <a:cubicBezTo>
                    <a:pt x="181" y="134"/>
                    <a:pt x="182" y="134"/>
                    <a:pt x="183" y="134"/>
                  </a:cubicBezTo>
                  <a:cubicBezTo>
                    <a:pt x="169" y="166"/>
                    <a:pt x="169" y="166"/>
                    <a:pt x="169" y="166"/>
                  </a:cubicBezTo>
                  <a:cubicBezTo>
                    <a:pt x="167" y="166"/>
                    <a:pt x="167" y="166"/>
                    <a:pt x="167" y="166"/>
                  </a:cubicBezTo>
                  <a:lnTo>
                    <a:pt x="180" y="133"/>
                  </a:lnTo>
                  <a:close/>
                  <a:moveTo>
                    <a:pt x="166" y="11"/>
                  </a:moveTo>
                  <a:cubicBezTo>
                    <a:pt x="170" y="18"/>
                    <a:pt x="170" y="18"/>
                    <a:pt x="170" y="18"/>
                  </a:cubicBezTo>
                  <a:cubicBezTo>
                    <a:pt x="184" y="46"/>
                    <a:pt x="184" y="46"/>
                    <a:pt x="184" y="46"/>
                  </a:cubicBezTo>
                  <a:cubicBezTo>
                    <a:pt x="183" y="46"/>
                    <a:pt x="182" y="47"/>
                    <a:pt x="181" y="47"/>
                  </a:cubicBezTo>
                  <a:lnTo>
                    <a:pt x="166" y="11"/>
                  </a:lnTo>
                  <a:close/>
                  <a:moveTo>
                    <a:pt x="196" y="324"/>
                  </a:moveTo>
                  <a:cubicBezTo>
                    <a:pt x="196" y="324"/>
                    <a:pt x="196" y="324"/>
                    <a:pt x="196" y="324"/>
                  </a:cubicBezTo>
                  <a:cubicBezTo>
                    <a:pt x="201" y="328"/>
                    <a:pt x="201" y="328"/>
                    <a:pt x="201" y="328"/>
                  </a:cubicBezTo>
                  <a:cubicBezTo>
                    <a:pt x="201" y="351"/>
                    <a:pt x="201" y="351"/>
                    <a:pt x="201" y="351"/>
                  </a:cubicBezTo>
                  <a:cubicBezTo>
                    <a:pt x="196" y="351"/>
                    <a:pt x="196" y="351"/>
                    <a:pt x="196" y="351"/>
                  </a:cubicBezTo>
                  <a:lnTo>
                    <a:pt x="196" y="324"/>
                  </a:lnTo>
                  <a:close/>
                  <a:moveTo>
                    <a:pt x="196" y="283"/>
                  </a:moveTo>
                  <a:cubicBezTo>
                    <a:pt x="196" y="283"/>
                    <a:pt x="196" y="283"/>
                    <a:pt x="196" y="283"/>
                  </a:cubicBezTo>
                  <a:cubicBezTo>
                    <a:pt x="201" y="287"/>
                    <a:pt x="201" y="287"/>
                    <a:pt x="201" y="287"/>
                  </a:cubicBezTo>
                  <a:cubicBezTo>
                    <a:pt x="201" y="307"/>
                    <a:pt x="201" y="307"/>
                    <a:pt x="201" y="307"/>
                  </a:cubicBezTo>
                  <a:cubicBezTo>
                    <a:pt x="196" y="307"/>
                    <a:pt x="196" y="307"/>
                    <a:pt x="196" y="307"/>
                  </a:cubicBezTo>
                  <a:lnTo>
                    <a:pt x="196" y="283"/>
                  </a:lnTo>
                  <a:close/>
                  <a:moveTo>
                    <a:pt x="196" y="172"/>
                  </a:moveTo>
                  <a:cubicBezTo>
                    <a:pt x="198" y="172"/>
                    <a:pt x="198" y="172"/>
                    <a:pt x="198" y="172"/>
                  </a:cubicBezTo>
                  <a:cubicBezTo>
                    <a:pt x="198" y="136"/>
                    <a:pt x="198" y="136"/>
                    <a:pt x="198" y="136"/>
                  </a:cubicBezTo>
                  <a:cubicBezTo>
                    <a:pt x="199" y="136"/>
                    <a:pt x="200" y="136"/>
                    <a:pt x="201" y="136"/>
                  </a:cubicBezTo>
                  <a:cubicBezTo>
                    <a:pt x="201" y="172"/>
                    <a:pt x="201" y="172"/>
                    <a:pt x="201" y="172"/>
                  </a:cubicBezTo>
                  <a:cubicBezTo>
                    <a:pt x="201" y="172"/>
                    <a:pt x="201" y="172"/>
                    <a:pt x="201" y="172"/>
                  </a:cubicBezTo>
                  <a:cubicBezTo>
                    <a:pt x="201" y="267"/>
                    <a:pt x="201" y="267"/>
                    <a:pt x="201" y="267"/>
                  </a:cubicBezTo>
                  <a:cubicBezTo>
                    <a:pt x="196" y="267"/>
                    <a:pt x="196" y="267"/>
                    <a:pt x="196" y="267"/>
                  </a:cubicBezTo>
                  <a:lnTo>
                    <a:pt x="196" y="172"/>
                  </a:lnTo>
                  <a:close/>
                  <a:moveTo>
                    <a:pt x="199" y="5"/>
                  </a:moveTo>
                  <a:cubicBezTo>
                    <a:pt x="201" y="5"/>
                    <a:pt x="201" y="5"/>
                    <a:pt x="201" y="5"/>
                  </a:cubicBezTo>
                  <a:cubicBezTo>
                    <a:pt x="201" y="45"/>
                    <a:pt x="201" y="45"/>
                    <a:pt x="201" y="45"/>
                  </a:cubicBezTo>
                  <a:cubicBezTo>
                    <a:pt x="200" y="45"/>
                    <a:pt x="199" y="45"/>
                    <a:pt x="199" y="45"/>
                  </a:cubicBezTo>
                  <a:lnTo>
                    <a:pt x="199" y="5"/>
                  </a:lnTo>
                  <a:close/>
                  <a:moveTo>
                    <a:pt x="211" y="61"/>
                  </a:moveTo>
                  <a:cubicBezTo>
                    <a:pt x="217" y="61"/>
                    <a:pt x="221" y="66"/>
                    <a:pt x="221" y="72"/>
                  </a:cubicBezTo>
                  <a:cubicBezTo>
                    <a:pt x="221" y="77"/>
                    <a:pt x="217" y="82"/>
                    <a:pt x="211" y="82"/>
                  </a:cubicBezTo>
                  <a:cubicBezTo>
                    <a:pt x="206" y="82"/>
                    <a:pt x="201" y="77"/>
                    <a:pt x="201" y="72"/>
                  </a:cubicBezTo>
                  <a:cubicBezTo>
                    <a:pt x="201" y="66"/>
                    <a:pt x="206" y="61"/>
                    <a:pt x="211" y="61"/>
                  </a:cubicBezTo>
                  <a:close/>
                  <a:moveTo>
                    <a:pt x="231" y="164"/>
                  </a:moveTo>
                  <a:cubicBezTo>
                    <a:pt x="229" y="164"/>
                    <a:pt x="229" y="164"/>
                    <a:pt x="229" y="164"/>
                  </a:cubicBezTo>
                  <a:cubicBezTo>
                    <a:pt x="216" y="132"/>
                    <a:pt x="216" y="132"/>
                    <a:pt x="216" y="132"/>
                  </a:cubicBezTo>
                  <a:cubicBezTo>
                    <a:pt x="219" y="130"/>
                    <a:pt x="219" y="130"/>
                    <a:pt x="219" y="130"/>
                  </a:cubicBezTo>
                  <a:lnTo>
                    <a:pt x="231" y="164"/>
                  </a:lnTo>
                  <a:close/>
                  <a:moveTo>
                    <a:pt x="232" y="119"/>
                  </a:moveTo>
                  <a:cubicBezTo>
                    <a:pt x="257" y="144"/>
                    <a:pt x="257" y="144"/>
                    <a:pt x="257" y="144"/>
                  </a:cubicBezTo>
                  <a:cubicBezTo>
                    <a:pt x="255" y="145"/>
                    <a:pt x="255" y="145"/>
                    <a:pt x="255" y="145"/>
                  </a:cubicBezTo>
                  <a:cubicBezTo>
                    <a:pt x="231" y="121"/>
                    <a:pt x="231" y="121"/>
                    <a:pt x="231" y="121"/>
                  </a:cubicBezTo>
                  <a:cubicBezTo>
                    <a:pt x="231" y="120"/>
                    <a:pt x="232" y="119"/>
                    <a:pt x="232" y="119"/>
                  </a:cubicBezTo>
                  <a:close/>
                  <a:moveTo>
                    <a:pt x="240" y="103"/>
                  </a:moveTo>
                  <a:cubicBezTo>
                    <a:pt x="272" y="116"/>
                    <a:pt x="272" y="116"/>
                    <a:pt x="272" y="116"/>
                  </a:cubicBezTo>
                  <a:cubicBezTo>
                    <a:pt x="271" y="118"/>
                    <a:pt x="271" y="118"/>
                    <a:pt x="271" y="118"/>
                  </a:cubicBezTo>
                  <a:cubicBezTo>
                    <a:pt x="240" y="105"/>
                    <a:pt x="240" y="105"/>
                    <a:pt x="240" y="105"/>
                  </a:cubicBezTo>
                  <a:cubicBezTo>
                    <a:pt x="240" y="104"/>
                    <a:pt x="240" y="103"/>
                    <a:pt x="240" y="103"/>
                  </a:cubicBezTo>
                  <a:close/>
                  <a:moveTo>
                    <a:pt x="278" y="84"/>
                  </a:moveTo>
                  <a:cubicBezTo>
                    <a:pt x="374" y="84"/>
                    <a:pt x="374" y="84"/>
                    <a:pt x="374" y="84"/>
                  </a:cubicBezTo>
                  <a:cubicBezTo>
                    <a:pt x="374" y="88"/>
                    <a:pt x="374" y="88"/>
                    <a:pt x="374" y="88"/>
                  </a:cubicBezTo>
                  <a:cubicBezTo>
                    <a:pt x="278" y="88"/>
                    <a:pt x="278" y="88"/>
                    <a:pt x="278" y="88"/>
                  </a:cubicBezTo>
                  <a:lnTo>
                    <a:pt x="278" y="84"/>
                  </a:lnTo>
                  <a:close/>
                  <a:moveTo>
                    <a:pt x="359" y="56"/>
                  </a:moveTo>
                  <a:cubicBezTo>
                    <a:pt x="361" y="80"/>
                    <a:pt x="361" y="80"/>
                    <a:pt x="361" y="80"/>
                  </a:cubicBezTo>
                  <a:cubicBezTo>
                    <a:pt x="359" y="80"/>
                    <a:pt x="359" y="80"/>
                    <a:pt x="359" y="80"/>
                  </a:cubicBezTo>
                  <a:cubicBezTo>
                    <a:pt x="357" y="54"/>
                    <a:pt x="357" y="54"/>
                    <a:pt x="357" y="54"/>
                  </a:cubicBezTo>
                  <a:lnTo>
                    <a:pt x="359" y="56"/>
                  </a:lnTo>
                  <a:close/>
                  <a:moveTo>
                    <a:pt x="370" y="68"/>
                  </a:moveTo>
                  <a:cubicBezTo>
                    <a:pt x="397" y="84"/>
                    <a:pt x="397" y="84"/>
                    <a:pt x="397" y="84"/>
                  </a:cubicBezTo>
                  <a:cubicBezTo>
                    <a:pt x="397" y="85"/>
                    <a:pt x="397" y="85"/>
                    <a:pt x="397" y="85"/>
                  </a:cubicBezTo>
                  <a:cubicBezTo>
                    <a:pt x="370" y="72"/>
                    <a:pt x="370" y="72"/>
                    <a:pt x="370" y="72"/>
                  </a:cubicBezTo>
                  <a:lnTo>
                    <a:pt x="370" y="68"/>
                  </a:lnTo>
                  <a:close/>
                  <a:moveTo>
                    <a:pt x="411" y="89"/>
                  </a:moveTo>
                  <a:cubicBezTo>
                    <a:pt x="411" y="93"/>
                    <a:pt x="411" y="93"/>
                    <a:pt x="411" y="93"/>
                  </a:cubicBezTo>
                  <a:cubicBezTo>
                    <a:pt x="381" y="99"/>
                    <a:pt x="381" y="99"/>
                    <a:pt x="381" y="99"/>
                  </a:cubicBezTo>
                  <a:cubicBezTo>
                    <a:pt x="377" y="97"/>
                    <a:pt x="377" y="97"/>
                    <a:pt x="377" y="97"/>
                  </a:cubicBezTo>
                  <a:lnTo>
                    <a:pt x="411" y="89"/>
                  </a:lnTo>
                  <a:close/>
                  <a:moveTo>
                    <a:pt x="430" y="95"/>
                  </a:moveTo>
                  <a:cubicBezTo>
                    <a:pt x="402" y="131"/>
                    <a:pt x="402" y="131"/>
                    <a:pt x="402" y="131"/>
                  </a:cubicBezTo>
                  <a:cubicBezTo>
                    <a:pt x="399" y="127"/>
                    <a:pt x="399" y="127"/>
                    <a:pt x="399" y="127"/>
                  </a:cubicBezTo>
                  <a:cubicBezTo>
                    <a:pt x="427" y="91"/>
                    <a:pt x="427" y="91"/>
                    <a:pt x="427" y="91"/>
                  </a:cubicBezTo>
                  <a:lnTo>
                    <a:pt x="430" y="95"/>
                  </a:lnTo>
                  <a:close/>
                  <a:moveTo>
                    <a:pt x="446" y="98"/>
                  </a:moveTo>
                  <a:cubicBezTo>
                    <a:pt x="431" y="144"/>
                    <a:pt x="431" y="144"/>
                    <a:pt x="431" y="144"/>
                  </a:cubicBezTo>
                  <a:cubicBezTo>
                    <a:pt x="429" y="143"/>
                    <a:pt x="429" y="143"/>
                    <a:pt x="429" y="143"/>
                  </a:cubicBezTo>
                  <a:cubicBezTo>
                    <a:pt x="444" y="96"/>
                    <a:pt x="444" y="96"/>
                    <a:pt x="444" y="96"/>
                  </a:cubicBezTo>
                  <a:lnTo>
                    <a:pt x="446" y="98"/>
                  </a:lnTo>
                  <a:close/>
                  <a:moveTo>
                    <a:pt x="460" y="96"/>
                  </a:moveTo>
                  <a:cubicBezTo>
                    <a:pt x="463" y="96"/>
                    <a:pt x="463" y="96"/>
                    <a:pt x="463" y="96"/>
                  </a:cubicBezTo>
                  <a:cubicBezTo>
                    <a:pt x="463" y="155"/>
                    <a:pt x="463" y="155"/>
                    <a:pt x="463" y="155"/>
                  </a:cubicBezTo>
                  <a:cubicBezTo>
                    <a:pt x="460" y="155"/>
                    <a:pt x="460" y="155"/>
                    <a:pt x="460" y="155"/>
                  </a:cubicBezTo>
                  <a:lnTo>
                    <a:pt x="460" y="96"/>
                  </a:lnTo>
                  <a:close/>
                  <a:moveTo>
                    <a:pt x="206" y="286"/>
                  </a:moveTo>
                  <a:cubicBezTo>
                    <a:pt x="216" y="286"/>
                    <a:pt x="216" y="286"/>
                    <a:pt x="216" y="286"/>
                  </a:cubicBezTo>
                  <a:cubicBezTo>
                    <a:pt x="216" y="307"/>
                    <a:pt x="216" y="307"/>
                    <a:pt x="216" y="307"/>
                  </a:cubicBezTo>
                  <a:cubicBezTo>
                    <a:pt x="206" y="307"/>
                    <a:pt x="206" y="307"/>
                    <a:pt x="206" y="307"/>
                  </a:cubicBezTo>
                  <a:lnTo>
                    <a:pt x="206" y="286"/>
                  </a:lnTo>
                  <a:close/>
                  <a:moveTo>
                    <a:pt x="221" y="279"/>
                  </a:moveTo>
                  <a:cubicBezTo>
                    <a:pt x="226" y="276"/>
                    <a:pt x="226" y="276"/>
                    <a:pt x="226" y="276"/>
                  </a:cubicBezTo>
                  <a:cubicBezTo>
                    <a:pt x="226" y="312"/>
                    <a:pt x="226" y="312"/>
                    <a:pt x="226" y="312"/>
                  </a:cubicBezTo>
                  <a:cubicBezTo>
                    <a:pt x="221" y="309"/>
                    <a:pt x="221" y="309"/>
                    <a:pt x="221" y="309"/>
                  </a:cubicBezTo>
                  <a:lnTo>
                    <a:pt x="221" y="279"/>
                  </a:lnTo>
                  <a:close/>
                  <a:moveTo>
                    <a:pt x="345" y="260"/>
                  </a:moveTo>
                  <a:cubicBezTo>
                    <a:pt x="345" y="236"/>
                    <a:pt x="345" y="236"/>
                    <a:pt x="345" y="236"/>
                  </a:cubicBezTo>
                  <a:cubicBezTo>
                    <a:pt x="348" y="236"/>
                    <a:pt x="348" y="236"/>
                    <a:pt x="348" y="236"/>
                  </a:cubicBezTo>
                  <a:cubicBezTo>
                    <a:pt x="349" y="257"/>
                    <a:pt x="349" y="257"/>
                    <a:pt x="349" y="257"/>
                  </a:cubicBezTo>
                  <a:cubicBezTo>
                    <a:pt x="364" y="285"/>
                    <a:pt x="364" y="285"/>
                    <a:pt x="364" y="285"/>
                  </a:cubicBezTo>
                  <a:lnTo>
                    <a:pt x="345" y="260"/>
                  </a:lnTo>
                  <a:close/>
                  <a:moveTo>
                    <a:pt x="397" y="192"/>
                  </a:moveTo>
                  <a:cubicBezTo>
                    <a:pt x="397" y="182"/>
                    <a:pt x="397" y="182"/>
                    <a:pt x="397" y="182"/>
                  </a:cubicBezTo>
                  <a:cubicBezTo>
                    <a:pt x="400" y="182"/>
                    <a:pt x="400" y="182"/>
                    <a:pt x="400" y="182"/>
                  </a:cubicBezTo>
                  <a:cubicBezTo>
                    <a:pt x="409" y="190"/>
                    <a:pt x="409" y="190"/>
                    <a:pt x="409" y="190"/>
                  </a:cubicBezTo>
                  <a:cubicBezTo>
                    <a:pt x="407" y="204"/>
                    <a:pt x="407" y="204"/>
                    <a:pt x="407" y="204"/>
                  </a:cubicBezTo>
                  <a:cubicBezTo>
                    <a:pt x="398" y="210"/>
                    <a:pt x="398" y="210"/>
                    <a:pt x="398" y="210"/>
                  </a:cubicBezTo>
                  <a:cubicBezTo>
                    <a:pt x="394" y="210"/>
                    <a:pt x="394" y="210"/>
                    <a:pt x="394" y="210"/>
                  </a:cubicBezTo>
                  <a:cubicBezTo>
                    <a:pt x="394" y="204"/>
                    <a:pt x="394" y="204"/>
                    <a:pt x="394" y="204"/>
                  </a:cubicBezTo>
                  <a:cubicBezTo>
                    <a:pt x="399" y="204"/>
                    <a:pt x="399" y="204"/>
                    <a:pt x="399" y="204"/>
                  </a:cubicBezTo>
                  <a:cubicBezTo>
                    <a:pt x="399" y="202"/>
                    <a:pt x="399" y="202"/>
                    <a:pt x="399" y="202"/>
                  </a:cubicBezTo>
                  <a:cubicBezTo>
                    <a:pt x="394" y="202"/>
                    <a:pt x="394" y="202"/>
                    <a:pt x="394" y="202"/>
                  </a:cubicBezTo>
                  <a:cubicBezTo>
                    <a:pt x="394" y="192"/>
                    <a:pt x="394" y="192"/>
                    <a:pt x="394" y="192"/>
                  </a:cubicBezTo>
                  <a:lnTo>
                    <a:pt x="397" y="192"/>
                  </a:lnTo>
                  <a:close/>
                  <a:moveTo>
                    <a:pt x="406" y="220"/>
                  </a:moveTo>
                  <a:cubicBezTo>
                    <a:pt x="400" y="220"/>
                    <a:pt x="400" y="220"/>
                    <a:pt x="400" y="220"/>
                  </a:cubicBezTo>
                  <a:cubicBezTo>
                    <a:pt x="400" y="212"/>
                    <a:pt x="400" y="212"/>
                    <a:pt x="400" y="212"/>
                  </a:cubicBezTo>
                  <a:cubicBezTo>
                    <a:pt x="412" y="206"/>
                    <a:pt x="412" y="206"/>
                    <a:pt x="412" y="206"/>
                  </a:cubicBezTo>
                  <a:lnTo>
                    <a:pt x="406" y="220"/>
                  </a:lnTo>
                  <a:close/>
                  <a:moveTo>
                    <a:pt x="413" y="497"/>
                  </a:moveTo>
                  <a:cubicBezTo>
                    <a:pt x="426" y="429"/>
                    <a:pt x="426" y="429"/>
                    <a:pt x="426" y="429"/>
                  </a:cubicBezTo>
                  <a:cubicBezTo>
                    <a:pt x="422" y="403"/>
                    <a:pt x="422" y="403"/>
                    <a:pt x="422" y="403"/>
                  </a:cubicBezTo>
                  <a:cubicBezTo>
                    <a:pt x="411" y="451"/>
                    <a:pt x="411" y="451"/>
                    <a:pt x="411" y="451"/>
                  </a:cubicBezTo>
                  <a:cubicBezTo>
                    <a:pt x="405" y="451"/>
                    <a:pt x="405" y="451"/>
                    <a:pt x="405" y="451"/>
                  </a:cubicBezTo>
                  <a:cubicBezTo>
                    <a:pt x="405" y="408"/>
                    <a:pt x="405" y="408"/>
                    <a:pt x="405" y="408"/>
                  </a:cubicBezTo>
                  <a:cubicBezTo>
                    <a:pt x="423" y="395"/>
                    <a:pt x="423" y="395"/>
                    <a:pt x="423" y="395"/>
                  </a:cubicBezTo>
                  <a:cubicBezTo>
                    <a:pt x="432" y="320"/>
                    <a:pt x="432" y="320"/>
                    <a:pt x="432" y="320"/>
                  </a:cubicBezTo>
                  <a:cubicBezTo>
                    <a:pt x="397" y="401"/>
                    <a:pt x="397" y="401"/>
                    <a:pt x="397" y="401"/>
                  </a:cubicBezTo>
                  <a:cubicBezTo>
                    <a:pt x="395" y="401"/>
                    <a:pt x="395" y="401"/>
                    <a:pt x="395" y="401"/>
                  </a:cubicBezTo>
                  <a:cubicBezTo>
                    <a:pt x="394" y="351"/>
                    <a:pt x="394" y="351"/>
                    <a:pt x="394" y="351"/>
                  </a:cubicBezTo>
                  <a:cubicBezTo>
                    <a:pt x="406" y="321"/>
                    <a:pt x="406" y="321"/>
                    <a:pt x="406" y="321"/>
                  </a:cubicBezTo>
                  <a:cubicBezTo>
                    <a:pt x="385" y="302"/>
                    <a:pt x="385" y="302"/>
                    <a:pt x="385" y="302"/>
                  </a:cubicBezTo>
                  <a:cubicBezTo>
                    <a:pt x="405" y="281"/>
                    <a:pt x="405" y="281"/>
                    <a:pt x="405" y="281"/>
                  </a:cubicBezTo>
                  <a:cubicBezTo>
                    <a:pt x="412" y="284"/>
                    <a:pt x="412" y="284"/>
                    <a:pt x="412" y="284"/>
                  </a:cubicBezTo>
                  <a:cubicBezTo>
                    <a:pt x="403" y="302"/>
                    <a:pt x="403" y="302"/>
                    <a:pt x="403" y="302"/>
                  </a:cubicBezTo>
                  <a:cubicBezTo>
                    <a:pt x="425" y="319"/>
                    <a:pt x="425" y="319"/>
                    <a:pt x="425" y="319"/>
                  </a:cubicBezTo>
                  <a:cubicBezTo>
                    <a:pt x="455" y="296"/>
                    <a:pt x="455" y="296"/>
                    <a:pt x="455" y="296"/>
                  </a:cubicBezTo>
                  <a:cubicBezTo>
                    <a:pt x="478" y="218"/>
                    <a:pt x="478" y="218"/>
                    <a:pt x="478" y="218"/>
                  </a:cubicBezTo>
                  <a:cubicBezTo>
                    <a:pt x="468" y="184"/>
                    <a:pt x="468" y="184"/>
                    <a:pt x="468" y="184"/>
                  </a:cubicBezTo>
                  <a:cubicBezTo>
                    <a:pt x="481" y="173"/>
                    <a:pt x="481" y="173"/>
                    <a:pt x="481" y="173"/>
                  </a:cubicBezTo>
                  <a:cubicBezTo>
                    <a:pt x="485" y="167"/>
                    <a:pt x="485" y="167"/>
                    <a:pt x="485" y="167"/>
                  </a:cubicBezTo>
                  <a:cubicBezTo>
                    <a:pt x="484" y="167"/>
                    <a:pt x="484" y="167"/>
                    <a:pt x="484" y="167"/>
                  </a:cubicBezTo>
                  <a:cubicBezTo>
                    <a:pt x="484" y="167"/>
                    <a:pt x="484" y="167"/>
                    <a:pt x="484" y="167"/>
                  </a:cubicBezTo>
                  <a:cubicBezTo>
                    <a:pt x="461" y="176"/>
                    <a:pt x="461" y="176"/>
                    <a:pt x="461" y="176"/>
                  </a:cubicBezTo>
                  <a:cubicBezTo>
                    <a:pt x="457" y="226"/>
                    <a:pt x="457" y="226"/>
                    <a:pt x="457" y="226"/>
                  </a:cubicBezTo>
                  <a:cubicBezTo>
                    <a:pt x="416" y="228"/>
                    <a:pt x="416" y="228"/>
                    <a:pt x="416" y="228"/>
                  </a:cubicBezTo>
                  <a:cubicBezTo>
                    <a:pt x="460" y="233"/>
                    <a:pt x="460" y="233"/>
                    <a:pt x="460" y="233"/>
                  </a:cubicBezTo>
                  <a:cubicBezTo>
                    <a:pt x="415" y="240"/>
                    <a:pt x="415" y="240"/>
                    <a:pt x="415" y="240"/>
                  </a:cubicBezTo>
                  <a:cubicBezTo>
                    <a:pt x="421" y="255"/>
                    <a:pt x="421" y="255"/>
                    <a:pt x="421" y="255"/>
                  </a:cubicBezTo>
                  <a:cubicBezTo>
                    <a:pt x="412" y="265"/>
                    <a:pt x="412" y="265"/>
                    <a:pt x="412" y="265"/>
                  </a:cubicBezTo>
                  <a:cubicBezTo>
                    <a:pt x="393" y="258"/>
                    <a:pt x="393" y="258"/>
                    <a:pt x="393" y="258"/>
                  </a:cubicBezTo>
                  <a:cubicBezTo>
                    <a:pt x="376" y="267"/>
                    <a:pt x="376" y="267"/>
                    <a:pt x="376" y="267"/>
                  </a:cubicBezTo>
                  <a:cubicBezTo>
                    <a:pt x="367" y="256"/>
                    <a:pt x="367" y="256"/>
                    <a:pt x="367" y="256"/>
                  </a:cubicBezTo>
                  <a:cubicBezTo>
                    <a:pt x="379" y="222"/>
                    <a:pt x="379" y="222"/>
                    <a:pt x="379" y="222"/>
                  </a:cubicBezTo>
                  <a:cubicBezTo>
                    <a:pt x="384" y="222"/>
                    <a:pt x="384" y="222"/>
                    <a:pt x="384" y="222"/>
                  </a:cubicBezTo>
                  <a:cubicBezTo>
                    <a:pt x="386" y="251"/>
                    <a:pt x="386" y="251"/>
                    <a:pt x="386" y="251"/>
                  </a:cubicBezTo>
                  <a:cubicBezTo>
                    <a:pt x="393" y="230"/>
                    <a:pt x="393" y="230"/>
                    <a:pt x="393" y="230"/>
                  </a:cubicBezTo>
                  <a:cubicBezTo>
                    <a:pt x="410" y="232"/>
                    <a:pt x="410" y="232"/>
                    <a:pt x="410" y="232"/>
                  </a:cubicBezTo>
                  <a:cubicBezTo>
                    <a:pt x="403" y="228"/>
                    <a:pt x="403" y="228"/>
                    <a:pt x="403" y="228"/>
                  </a:cubicBezTo>
                  <a:cubicBezTo>
                    <a:pt x="414" y="228"/>
                    <a:pt x="414" y="228"/>
                    <a:pt x="414" y="228"/>
                  </a:cubicBezTo>
                  <a:cubicBezTo>
                    <a:pt x="411" y="220"/>
                    <a:pt x="411" y="220"/>
                    <a:pt x="411" y="220"/>
                  </a:cubicBezTo>
                  <a:cubicBezTo>
                    <a:pt x="418" y="210"/>
                    <a:pt x="418" y="210"/>
                    <a:pt x="418" y="210"/>
                  </a:cubicBezTo>
                  <a:cubicBezTo>
                    <a:pt x="420" y="188"/>
                    <a:pt x="420" y="188"/>
                    <a:pt x="420" y="188"/>
                  </a:cubicBezTo>
                  <a:cubicBezTo>
                    <a:pt x="405" y="176"/>
                    <a:pt x="405" y="176"/>
                    <a:pt x="405" y="176"/>
                  </a:cubicBezTo>
                  <a:cubicBezTo>
                    <a:pt x="393" y="176"/>
                    <a:pt x="393" y="176"/>
                    <a:pt x="393" y="176"/>
                  </a:cubicBezTo>
                  <a:cubicBezTo>
                    <a:pt x="383" y="184"/>
                    <a:pt x="383" y="184"/>
                    <a:pt x="383" y="184"/>
                  </a:cubicBezTo>
                  <a:cubicBezTo>
                    <a:pt x="380" y="122"/>
                    <a:pt x="380" y="122"/>
                    <a:pt x="380" y="122"/>
                  </a:cubicBezTo>
                  <a:cubicBezTo>
                    <a:pt x="377" y="118"/>
                    <a:pt x="377" y="118"/>
                    <a:pt x="377" y="118"/>
                  </a:cubicBezTo>
                  <a:cubicBezTo>
                    <a:pt x="374" y="221"/>
                    <a:pt x="374" y="221"/>
                    <a:pt x="374" y="221"/>
                  </a:cubicBezTo>
                  <a:cubicBezTo>
                    <a:pt x="367" y="234"/>
                    <a:pt x="367" y="234"/>
                    <a:pt x="367" y="234"/>
                  </a:cubicBezTo>
                  <a:cubicBezTo>
                    <a:pt x="367" y="234"/>
                    <a:pt x="366" y="232"/>
                    <a:pt x="364" y="225"/>
                  </a:cubicBezTo>
                  <a:cubicBezTo>
                    <a:pt x="362" y="219"/>
                    <a:pt x="365" y="200"/>
                    <a:pt x="365" y="200"/>
                  </a:cubicBezTo>
                  <a:cubicBezTo>
                    <a:pt x="372" y="120"/>
                    <a:pt x="372" y="120"/>
                    <a:pt x="372" y="120"/>
                  </a:cubicBezTo>
                  <a:cubicBezTo>
                    <a:pt x="366" y="127"/>
                    <a:pt x="366" y="127"/>
                    <a:pt x="366" y="127"/>
                  </a:cubicBezTo>
                  <a:cubicBezTo>
                    <a:pt x="362" y="176"/>
                    <a:pt x="362" y="176"/>
                    <a:pt x="362" y="176"/>
                  </a:cubicBezTo>
                  <a:cubicBezTo>
                    <a:pt x="344" y="189"/>
                    <a:pt x="344" y="189"/>
                    <a:pt x="344" y="189"/>
                  </a:cubicBezTo>
                  <a:cubicBezTo>
                    <a:pt x="339" y="216"/>
                    <a:pt x="339" y="216"/>
                    <a:pt x="339" y="216"/>
                  </a:cubicBezTo>
                  <a:cubicBezTo>
                    <a:pt x="347" y="195"/>
                    <a:pt x="347" y="195"/>
                    <a:pt x="347" y="195"/>
                  </a:cubicBezTo>
                  <a:cubicBezTo>
                    <a:pt x="360" y="188"/>
                    <a:pt x="360" y="188"/>
                    <a:pt x="360" y="188"/>
                  </a:cubicBezTo>
                  <a:cubicBezTo>
                    <a:pt x="359" y="201"/>
                    <a:pt x="359" y="201"/>
                    <a:pt x="359" y="201"/>
                  </a:cubicBezTo>
                  <a:cubicBezTo>
                    <a:pt x="349" y="207"/>
                    <a:pt x="349" y="207"/>
                    <a:pt x="349" y="207"/>
                  </a:cubicBezTo>
                  <a:cubicBezTo>
                    <a:pt x="331" y="230"/>
                    <a:pt x="331" y="230"/>
                    <a:pt x="331" y="230"/>
                  </a:cubicBezTo>
                  <a:cubicBezTo>
                    <a:pt x="329" y="270"/>
                    <a:pt x="329" y="270"/>
                    <a:pt x="329" y="270"/>
                  </a:cubicBezTo>
                  <a:cubicBezTo>
                    <a:pt x="369" y="305"/>
                    <a:pt x="369" y="305"/>
                    <a:pt x="369" y="305"/>
                  </a:cubicBezTo>
                  <a:cubicBezTo>
                    <a:pt x="361" y="327"/>
                    <a:pt x="361" y="327"/>
                    <a:pt x="361" y="327"/>
                  </a:cubicBezTo>
                  <a:cubicBezTo>
                    <a:pt x="394" y="351"/>
                    <a:pt x="394" y="351"/>
                    <a:pt x="394" y="351"/>
                  </a:cubicBezTo>
                  <a:cubicBezTo>
                    <a:pt x="386" y="356"/>
                    <a:pt x="386" y="356"/>
                    <a:pt x="386" y="356"/>
                  </a:cubicBezTo>
                  <a:cubicBezTo>
                    <a:pt x="349" y="337"/>
                    <a:pt x="349" y="337"/>
                    <a:pt x="349" y="337"/>
                  </a:cubicBezTo>
                  <a:cubicBezTo>
                    <a:pt x="361" y="327"/>
                    <a:pt x="361" y="327"/>
                    <a:pt x="361" y="327"/>
                  </a:cubicBezTo>
                  <a:cubicBezTo>
                    <a:pt x="289" y="318"/>
                    <a:pt x="289" y="318"/>
                    <a:pt x="289" y="318"/>
                  </a:cubicBezTo>
                  <a:cubicBezTo>
                    <a:pt x="252" y="337"/>
                    <a:pt x="252" y="337"/>
                    <a:pt x="252" y="337"/>
                  </a:cubicBezTo>
                  <a:cubicBezTo>
                    <a:pt x="252" y="350"/>
                    <a:pt x="252" y="350"/>
                    <a:pt x="252" y="350"/>
                  </a:cubicBezTo>
                  <a:cubicBezTo>
                    <a:pt x="252" y="367"/>
                    <a:pt x="252" y="367"/>
                    <a:pt x="252" y="367"/>
                  </a:cubicBezTo>
                  <a:cubicBezTo>
                    <a:pt x="229" y="367"/>
                    <a:pt x="229" y="367"/>
                    <a:pt x="229" y="367"/>
                  </a:cubicBezTo>
                  <a:cubicBezTo>
                    <a:pt x="220" y="351"/>
                    <a:pt x="220" y="351"/>
                    <a:pt x="220" y="351"/>
                  </a:cubicBezTo>
                  <a:cubicBezTo>
                    <a:pt x="206" y="351"/>
                    <a:pt x="206" y="351"/>
                    <a:pt x="206" y="351"/>
                  </a:cubicBezTo>
                  <a:cubicBezTo>
                    <a:pt x="206" y="326"/>
                    <a:pt x="206" y="326"/>
                    <a:pt x="206" y="326"/>
                  </a:cubicBezTo>
                  <a:cubicBezTo>
                    <a:pt x="226" y="326"/>
                    <a:pt x="226" y="326"/>
                    <a:pt x="226" y="326"/>
                  </a:cubicBezTo>
                  <a:cubicBezTo>
                    <a:pt x="226" y="326"/>
                    <a:pt x="226" y="326"/>
                    <a:pt x="227" y="326"/>
                  </a:cubicBezTo>
                  <a:cubicBezTo>
                    <a:pt x="231" y="326"/>
                    <a:pt x="235" y="323"/>
                    <a:pt x="235" y="318"/>
                  </a:cubicBezTo>
                  <a:cubicBezTo>
                    <a:pt x="235" y="318"/>
                    <a:pt x="235" y="318"/>
                    <a:pt x="235" y="318"/>
                  </a:cubicBezTo>
                  <a:cubicBezTo>
                    <a:pt x="235" y="315"/>
                    <a:pt x="235" y="315"/>
                    <a:pt x="235" y="315"/>
                  </a:cubicBezTo>
                  <a:cubicBezTo>
                    <a:pt x="235" y="315"/>
                    <a:pt x="235" y="315"/>
                    <a:pt x="235" y="315"/>
                  </a:cubicBezTo>
                  <a:cubicBezTo>
                    <a:pt x="235" y="286"/>
                    <a:pt x="235" y="286"/>
                    <a:pt x="235" y="286"/>
                  </a:cubicBezTo>
                  <a:cubicBezTo>
                    <a:pt x="235" y="286"/>
                    <a:pt x="235" y="286"/>
                    <a:pt x="235" y="286"/>
                  </a:cubicBezTo>
                  <a:cubicBezTo>
                    <a:pt x="235" y="275"/>
                    <a:pt x="235" y="275"/>
                    <a:pt x="235" y="275"/>
                  </a:cubicBezTo>
                  <a:cubicBezTo>
                    <a:pt x="235" y="275"/>
                    <a:pt x="235" y="275"/>
                    <a:pt x="235" y="275"/>
                  </a:cubicBezTo>
                  <a:cubicBezTo>
                    <a:pt x="235" y="270"/>
                    <a:pt x="231" y="266"/>
                    <a:pt x="227" y="266"/>
                  </a:cubicBezTo>
                  <a:cubicBezTo>
                    <a:pt x="227" y="266"/>
                    <a:pt x="226" y="266"/>
                    <a:pt x="226" y="266"/>
                  </a:cubicBezTo>
                  <a:cubicBezTo>
                    <a:pt x="206" y="266"/>
                    <a:pt x="206" y="266"/>
                    <a:pt x="206" y="266"/>
                  </a:cubicBezTo>
                  <a:cubicBezTo>
                    <a:pt x="206" y="172"/>
                    <a:pt x="206" y="172"/>
                    <a:pt x="206" y="172"/>
                  </a:cubicBezTo>
                  <a:cubicBezTo>
                    <a:pt x="204" y="172"/>
                    <a:pt x="204" y="172"/>
                    <a:pt x="204" y="172"/>
                  </a:cubicBezTo>
                  <a:cubicBezTo>
                    <a:pt x="204" y="138"/>
                    <a:pt x="204" y="138"/>
                    <a:pt x="204" y="138"/>
                  </a:cubicBezTo>
                  <a:cubicBezTo>
                    <a:pt x="206" y="138"/>
                    <a:pt x="207" y="137"/>
                    <a:pt x="208" y="137"/>
                  </a:cubicBezTo>
                  <a:cubicBezTo>
                    <a:pt x="220" y="169"/>
                    <a:pt x="220" y="169"/>
                    <a:pt x="220" y="169"/>
                  </a:cubicBezTo>
                  <a:cubicBezTo>
                    <a:pt x="218" y="170"/>
                    <a:pt x="218" y="170"/>
                    <a:pt x="218" y="170"/>
                  </a:cubicBezTo>
                  <a:cubicBezTo>
                    <a:pt x="218" y="170"/>
                    <a:pt x="218" y="170"/>
                    <a:pt x="218" y="170"/>
                  </a:cubicBezTo>
                  <a:cubicBezTo>
                    <a:pt x="220" y="174"/>
                    <a:pt x="220" y="174"/>
                    <a:pt x="220" y="174"/>
                  </a:cubicBezTo>
                  <a:cubicBezTo>
                    <a:pt x="238" y="167"/>
                    <a:pt x="238" y="167"/>
                    <a:pt x="238" y="167"/>
                  </a:cubicBezTo>
                  <a:cubicBezTo>
                    <a:pt x="237" y="163"/>
                    <a:pt x="237" y="163"/>
                    <a:pt x="237" y="163"/>
                  </a:cubicBezTo>
                  <a:cubicBezTo>
                    <a:pt x="235" y="163"/>
                    <a:pt x="235" y="163"/>
                    <a:pt x="235" y="163"/>
                  </a:cubicBezTo>
                  <a:cubicBezTo>
                    <a:pt x="222" y="131"/>
                    <a:pt x="222" y="131"/>
                    <a:pt x="222" y="131"/>
                  </a:cubicBezTo>
                  <a:cubicBezTo>
                    <a:pt x="223" y="130"/>
                    <a:pt x="224" y="130"/>
                    <a:pt x="225" y="129"/>
                  </a:cubicBezTo>
                  <a:cubicBezTo>
                    <a:pt x="250" y="153"/>
                    <a:pt x="250" y="153"/>
                    <a:pt x="250" y="153"/>
                  </a:cubicBezTo>
                  <a:cubicBezTo>
                    <a:pt x="248" y="155"/>
                    <a:pt x="248" y="155"/>
                    <a:pt x="248" y="155"/>
                  </a:cubicBezTo>
                  <a:cubicBezTo>
                    <a:pt x="248" y="155"/>
                    <a:pt x="248" y="155"/>
                    <a:pt x="248" y="155"/>
                  </a:cubicBezTo>
                  <a:cubicBezTo>
                    <a:pt x="251" y="158"/>
                    <a:pt x="251" y="158"/>
                    <a:pt x="251" y="158"/>
                  </a:cubicBezTo>
                  <a:cubicBezTo>
                    <a:pt x="265" y="144"/>
                    <a:pt x="265" y="144"/>
                    <a:pt x="265" y="144"/>
                  </a:cubicBezTo>
                  <a:cubicBezTo>
                    <a:pt x="262" y="141"/>
                    <a:pt x="262" y="141"/>
                    <a:pt x="262" y="141"/>
                  </a:cubicBezTo>
                  <a:cubicBezTo>
                    <a:pt x="260" y="142"/>
                    <a:pt x="260" y="142"/>
                    <a:pt x="260" y="142"/>
                  </a:cubicBezTo>
                  <a:cubicBezTo>
                    <a:pt x="235" y="118"/>
                    <a:pt x="235" y="118"/>
                    <a:pt x="235" y="118"/>
                  </a:cubicBezTo>
                  <a:cubicBezTo>
                    <a:pt x="236" y="117"/>
                    <a:pt x="237" y="116"/>
                    <a:pt x="237" y="115"/>
                  </a:cubicBezTo>
                  <a:cubicBezTo>
                    <a:pt x="270" y="128"/>
                    <a:pt x="270" y="128"/>
                    <a:pt x="270" y="128"/>
                  </a:cubicBezTo>
                  <a:cubicBezTo>
                    <a:pt x="269" y="131"/>
                    <a:pt x="269" y="131"/>
                    <a:pt x="269" y="131"/>
                  </a:cubicBezTo>
                  <a:cubicBezTo>
                    <a:pt x="269" y="131"/>
                    <a:pt x="269" y="131"/>
                    <a:pt x="269" y="131"/>
                  </a:cubicBezTo>
                  <a:cubicBezTo>
                    <a:pt x="273" y="132"/>
                    <a:pt x="273" y="132"/>
                    <a:pt x="273" y="132"/>
                  </a:cubicBezTo>
                  <a:cubicBezTo>
                    <a:pt x="281" y="114"/>
                    <a:pt x="281" y="114"/>
                    <a:pt x="281" y="114"/>
                  </a:cubicBezTo>
                  <a:cubicBezTo>
                    <a:pt x="277" y="112"/>
                    <a:pt x="277" y="112"/>
                    <a:pt x="277" y="112"/>
                  </a:cubicBezTo>
                  <a:cubicBezTo>
                    <a:pt x="276" y="114"/>
                    <a:pt x="276" y="114"/>
                    <a:pt x="276" y="114"/>
                  </a:cubicBezTo>
                  <a:cubicBezTo>
                    <a:pt x="243" y="101"/>
                    <a:pt x="243" y="101"/>
                    <a:pt x="243" y="101"/>
                  </a:cubicBezTo>
                  <a:cubicBezTo>
                    <a:pt x="243" y="100"/>
                    <a:pt x="243" y="99"/>
                    <a:pt x="243" y="98"/>
                  </a:cubicBezTo>
                  <a:cubicBezTo>
                    <a:pt x="278" y="98"/>
                    <a:pt x="278" y="98"/>
                    <a:pt x="278" y="98"/>
                  </a:cubicBezTo>
                  <a:cubicBezTo>
                    <a:pt x="278" y="100"/>
                    <a:pt x="278" y="100"/>
                    <a:pt x="278" y="100"/>
                  </a:cubicBezTo>
                  <a:cubicBezTo>
                    <a:pt x="368" y="100"/>
                    <a:pt x="368" y="100"/>
                    <a:pt x="368" y="100"/>
                  </a:cubicBezTo>
                  <a:cubicBezTo>
                    <a:pt x="368" y="101"/>
                    <a:pt x="368" y="103"/>
                    <a:pt x="369" y="105"/>
                  </a:cubicBezTo>
                  <a:cubicBezTo>
                    <a:pt x="371" y="109"/>
                    <a:pt x="373" y="112"/>
                    <a:pt x="374" y="112"/>
                  </a:cubicBezTo>
                  <a:cubicBezTo>
                    <a:pt x="374" y="112"/>
                    <a:pt x="374" y="112"/>
                    <a:pt x="374" y="112"/>
                  </a:cubicBezTo>
                  <a:cubicBezTo>
                    <a:pt x="374" y="112"/>
                    <a:pt x="374" y="112"/>
                    <a:pt x="374" y="112"/>
                  </a:cubicBezTo>
                  <a:cubicBezTo>
                    <a:pt x="406" y="100"/>
                    <a:pt x="406" y="100"/>
                    <a:pt x="406" y="100"/>
                  </a:cubicBezTo>
                  <a:cubicBezTo>
                    <a:pt x="415" y="100"/>
                    <a:pt x="415" y="100"/>
                    <a:pt x="415" y="10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1"/>
                    <a:pt x="395" y="134"/>
                    <a:pt x="398" y="137"/>
                  </a:cubicBezTo>
                  <a:cubicBezTo>
                    <a:pt x="402" y="139"/>
                    <a:pt x="405" y="140"/>
                    <a:pt x="406" y="139"/>
                  </a:cubicBezTo>
                  <a:cubicBezTo>
                    <a:pt x="406" y="139"/>
                    <a:pt x="406" y="139"/>
                    <a:pt x="406" y="139"/>
                  </a:cubicBezTo>
                  <a:cubicBezTo>
                    <a:pt x="438" y="100"/>
                    <a:pt x="438" y="100"/>
                    <a:pt x="438" y="100"/>
                  </a:cubicBezTo>
                  <a:cubicBezTo>
                    <a:pt x="438" y="100"/>
                    <a:pt x="438" y="100"/>
                    <a:pt x="438" y="100"/>
                  </a:cubicBezTo>
                  <a:cubicBezTo>
                    <a:pt x="422" y="147"/>
                    <a:pt x="422" y="147"/>
                    <a:pt x="422" y="147"/>
                  </a:cubicBezTo>
                  <a:cubicBezTo>
                    <a:pt x="422" y="147"/>
                    <a:pt x="422" y="147"/>
                    <a:pt x="422" y="147"/>
                  </a:cubicBezTo>
                  <a:cubicBezTo>
                    <a:pt x="422" y="147"/>
                    <a:pt x="422" y="147"/>
                    <a:pt x="422" y="147"/>
                  </a:cubicBezTo>
                  <a:cubicBezTo>
                    <a:pt x="422" y="149"/>
                    <a:pt x="425" y="151"/>
                    <a:pt x="429" y="153"/>
                  </a:cubicBezTo>
                  <a:cubicBezTo>
                    <a:pt x="434" y="154"/>
                    <a:pt x="437" y="155"/>
                    <a:pt x="438" y="154"/>
                  </a:cubicBezTo>
                  <a:cubicBezTo>
                    <a:pt x="438" y="154"/>
                    <a:pt x="438" y="154"/>
                    <a:pt x="438" y="154"/>
                  </a:cubicBezTo>
                  <a:cubicBezTo>
                    <a:pt x="438" y="154"/>
                    <a:pt x="438" y="154"/>
                    <a:pt x="438" y="154"/>
                  </a:cubicBezTo>
                  <a:cubicBezTo>
                    <a:pt x="438" y="154"/>
                    <a:pt x="438" y="153"/>
                    <a:pt x="438" y="153"/>
                  </a:cubicBezTo>
                  <a:cubicBezTo>
                    <a:pt x="438" y="153"/>
                    <a:pt x="438" y="153"/>
                    <a:pt x="438" y="153"/>
                  </a:cubicBezTo>
                  <a:cubicBezTo>
                    <a:pt x="456" y="100"/>
                    <a:pt x="456" y="100"/>
                    <a:pt x="456" y="100"/>
                  </a:cubicBezTo>
                  <a:cubicBezTo>
                    <a:pt x="456" y="100"/>
                    <a:pt x="456" y="100"/>
                    <a:pt x="456" y="100"/>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7" y="160"/>
                    <a:pt x="461" y="161"/>
                    <a:pt x="465" y="161"/>
                  </a:cubicBezTo>
                  <a:cubicBezTo>
                    <a:pt x="470" y="161"/>
                    <a:pt x="474" y="160"/>
                    <a:pt x="474" y="159"/>
                  </a:cubicBezTo>
                  <a:cubicBezTo>
                    <a:pt x="474" y="159"/>
                    <a:pt x="474" y="159"/>
                    <a:pt x="474" y="159"/>
                  </a:cubicBezTo>
                  <a:cubicBezTo>
                    <a:pt x="474" y="159"/>
                    <a:pt x="474" y="159"/>
                    <a:pt x="474" y="159"/>
                  </a:cubicBezTo>
                  <a:cubicBezTo>
                    <a:pt x="474" y="159"/>
                    <a:pt x="474" y="159"/>
                    <a:pt x="474" y="159"/>
                  </a:cubicBezTo>
                  <a:cubicBezTo>
                    <a:pt x="474" y="159"/>
                    <a:pt x="474" y="159"/>
                    <a:pt x="474" y="159"/>
                  </a:cubicBezTo>
                  <a:cubicBezTo>
                    <a:pt x="474" y="100"/>
                    <a:pt x="474" y="100"/>
                    <a:pt x="474"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5" y="80"/>
                    <a:pt x="455" y="80"/>
                    <a:pt x="455" y="80"/>
                  </a:cubicBezTo>
                  <a:cubicBezTo>
                    <a:pt x="455" y="80"/>
                    <a:pt x="455" y="80"/>
                    <a:pt x="455" y="80"/>
                  </a:cubicBezTo>
                  <a:cubicBezTo>
                    <a:pt x="411" y="80"/>
                    <a:pt x="411" y="80"/>
                    <a:pt x="411" y="80"/>
                  </a:cubicBezTo>
                  <a:cubicBezTo>
                    <a:pt x="404" y="79"/>
                    <a:pt x="385" y="75"/>
                    <a:pt x="373" y="63"/>
                  </a:cubicBezTo>
                  <a:cubicBezTo>
                    <a:pt x="357" y="46"/>
                    <a:pt x="356" y="34"/>
                    <a:pt x="356" y="34"/>
                  </a:cubicBezTo>
                  <a:cubicBezTo>
                    <a:pt x="353" y="34"/>
                    <a:pt x="353" y="34"/>
                    <a:pt x="353" y="34"/>
                  </a:cubicBezTo>
                  <a:cubicBezTo>
                    <a:pt x="353" y="80"/>
                    <a:pt x="353" y="80"/>
                    <a:pt x="353" y="80"/>
                  </a:cubicBezTo>
                  <a:cubicBezTo>
                    <a:pt x="350" y="80"/>
                    <a:pt x="350" y="80"/>
                    <a:pt x="350" y="80"/>
                  </a:cubicBezTo>
                  <a:cubicBezTo>
                    <a:pt x="350" y="34"/>
                    <a:pt x="350" y="34"/>
                    <a:pt x="350" y="34"/>
                  </a:cubicBezTo>
                  <a:cubicBezTo>
                    <a:pt x="343" y="34"/>
                    <a:pt x="343" y="34"/>
                    <a:pt x="343" y="34"/>
                  </a:cubicBezTo>
                  <a:cubicBezTo>
                    <a:pt x="343" y="80"/>
                    <a:pt x="343" y="80"/>
                    <a:pt x="343" y="80"/>
                  </a:cubicBezTo>
                  <a:cubicBezTo>
                    <a:pt x="278" y="80"/>
                    <a:pt x="278" y="80"/>
                    <a:pt x="278" y="80"/>
                  </a:cubicBezTo>
                  <a:cubicBezTo>
                    <a:pt x="278" y="83"/>
                    <a:pt x="278" y="83"/>
                    <a:pt x="278" y="83"/>
                  </a:cubicBezTo>
                  <a:cubicBezTo>
                    <a:pt x="243" y="83"/>
                    <a:pt x="243" y="83"/>
                    <a:pt x="243" y="83"/>
                  </a:cubicBezTo>
                  <a:cubicBezTo>
                    <a:pt x="240" y="62"/>
                    <a:pt x="224" y="46"/>
                    <a:pt x="204" y="43"/>
                  </a:cubicBezTo>
                  <a:cubicBezTo>
                    <a:pt x="204" y="4"/>
                    <a:pt x="204" y="4"/>
                    <a:pt x="204" y="4"/>
                  </a:cubicBezTo>
                  <a:cubicBezTo>
                    <a:pt x="206" y="4"/>
                    <a:pt x="206" y="4"/>
                    <a:pt x="206" y="4"/>
                  </a:cubicBezTo>
                  <a:cubicBezTo>
                    <a:pt x="206" y="0"/>
                    <a:pt x="206" y="0"/>
                    <a:pt x="206" y="0"/>
                  </a:cubicBezTo>
                  <a:cubicBezTo>
                    <a:pt x="186" y="0"/>
                    <a:pt x="186" y="0"/>
                    <a:pt x="186" y="0"/>
                  </a:cubicBezTo>
                  <a:cubicBezTo>
                    <a:pt x="186" y="4"/>
                    <a:pt x="186" y="4"/>
                    <a:pt x="186" y="4"/>
                  </a:cubicBezTo>
                  <a:cubicBezTo>
                    <a:pt x="189" y="4"/>
                    <a:pt x="189" y="4"/>
                    <a:pt x="189" y="4"/>
                  </a:cubicBezTo>
                  <a:cubicBezTo>
                    <a:pt x="189" y="43"/>
                    <a:pt x="189" y="43"/>
                    <a:pt x="189" y="43"/>
                  </a:cubicBezTo>
                  <a:cubicBezTo>
                    <a:pt x="188" y="43"/>
                    <a:pt x="186" y="43"/>
                    <a:pt x="185" y="44"/>
                  </a:cubicBezTo>
                  <a:cubicBezTo>
                    <a:pt x="171" y="8"/>
                    <a:pt x="171" y="8"/>
                    <a:pt x="171" y="8"/>
                  </a:cubicBezTo>
                  <a:cubicBezTo>
                    <a:pt x="173" y="7"/>
                    <a:pt x="173" y="7"/>
                    <a:pt x="173" y="7"/>
                  </a:cubicBezTo>
                  <a:cubicBezTo>
                    <a:pt x="173" y="7"/>
                    <a:pt x="173" y="7"/>
                    <a:pt x="173" y="7"/>
                  </a:cubicBezTo>
                  <a:cubicBezTo>
                    <a:pt x="171" y="3"/>
                    <a:pt x="171" y="3"/>
                    <a:pt x="171" y="3"/>
                  </a:cubicBezTo>
                  <a:cubicBezTo>
                    <a:pt x="153" y="11"/>
                    <a:pt x="153" y="11"/>
                    <a:pt x="153" y="11"/>
                  </a:cubicBezTo>
                  <a:cubicBezTo>
                    <a:pt x="155" y="15"/>
                    <a:pt x="155" y="15"/>
                    <a:pt x="155" y="15"/>
                  </a:cubicBezTo>
                  <a:cubicBezTo>
                    <a:pt x="157" y="14"/>
                    <a:pt x="157" y="14"/>
                    <a:pt x="157" y="14"/>
                  </a:cubicBezTo>
                  <a:cubicBezTo>
                    <a:pt x="171" y="49"/>
                    <a:pt x="171" y="49"/>
                    <a:pt x="171" y="49"/>
                  </a:cubicBezTo>
                  <a:cubicBezTo>
                    <a:pt x="170" y="50"/>
                    <a:pt x="169" y="50"/>
                    <a:pt x="168" y="51"/>
                  </a:cubicBezTo>
                  <a:cubicBezTo>
                    <a:pt x="142" y="25"/>
                    <a:pt x="142" y="25"/>
                    <a:pt x="142" y="25"/>
                  </a:cubicBezTo>
                  <a:cubicBezTo>
                    <a:pt x="143" y="23"/>
                    <a:pt x="143" y="23"/>
                    <a:pt x="143" y="23"/>
                  </a:cubicBezTo>
                  <a:cubicBezTo>
                    <a:pt x="143" y="23"/>
                    <a:pt x="143" y="23"/>
                    <a:pt x="143" y="23"/>
                  </a:cubicBezTo>
                  <a:cubicBezTo>
                    <a:pt x="140" y="20"/>
                    <a:pt x="140" y="20"/>
                    <a:pt x="140" y="20"/>
                  </a:cubicBezTo>
                  <a:cubicBezTo>
                    <a:pt x="126" y="34"/>
                    <a:pt x="126" y="34"/>
                    <a:pt x="126" y="34"/>
                  </a:cubicBezTo>
                  <a:cubicBezTo>
                    <a:pt x="129" y="37"/>
                    <a:pt x="129" y="37"/>
                    <a:pt x="129" y="37"/>
                  </a:cubicBezTo>
                  <a:cubicBezTo>
                    <a:pt x="131" y="35"/>
                    <a:pt x="131" y="35"/>
                    <a:pt x="131" y="35"/>
                  </a:cubicBezTo>
                  <a:cubicBezTo>
                    <a:pt x="157" y="61"/>
                    <a:pt x="157" y="61"/>
                    <a:pt x="157" y="61"/>
                  </a:cubicBezTo>
                  <a:cubicBezTo>
                    <a:pt x="157" y="62"/>
                    <a:pt x="156" y="63"/>
                    <a:pt x="155" y="64"/>
                  </a:cubicBezTo>
                  <a:cubicBezTo>
                    <a:pt x="121" y="51"/>
                    <a:pt x="121" y="51"/>
                    <a:pt x="121" y="51"/>
                  </a:cubicBezTo>
                  <a:cubicBezTo>
                    <a:pt x="122" y="49"/>
                    <a:pt x="122" y="49"/>
                    <a:pt x="122" y="49"/>
                  </a:cubicBezTo>
                  <a:cubicBezTo>
                    <a:pt x="122" y="48"/>
                    <a:pt x="122" y="48"/>
                    <a:pt x="122" y="48"/>
                  </a:cubicBezTo>
                  <a:cubicBezTo>
                    <a:pt x="118" y="47"/>
                    <a:pt x="118" y="47"/>
                    <a:pt x="118" y="47"/>
                  </a:cubicBezTo>
                  <a:cubicBezTo>
                    <a:pt x="111" y="65"/>
                    <a:pt x="111" y="65"/>
                    <a:pt x="111" y="65"/>
                  </a:cubicBezTo>
                  <a:cubicBezTo>
                    <a:pt x="115" y="67"/>
                    <a:pt x="115" y="67"/>
                    <a:pt x="115" y="67"/>
                  </a:cubicBezTo>
                  <a:cubicBezTo>
                    <a:pt x="116" y="65"/>
                    <a:pt x="116" y="65"/>
                    <a:pt x="116" y="65"/>
                  </a:cubicBezTo>
                  <a:cubicBezTo>
                    <a:pt x="149" y="78"/>
                    <a:pt x="149" y="78"/>
                    <a:pt x="149" y="78"/>
                  </a:cubicBezTo>
                  <a:cubicBezTo>
                    <a:pt x="149" y="80"/>
                    <a:pt x="149" y="81"/>
                    <a:pt x="148" y="83"/>
                  </a:cubicBezTo>
                  <a:cubicBezTo>
                    <a:pt x="109" y="83"/>
                    <a:pt x="109" y="83"/>
                    <a:pt x="109" y="83"/>
                  </a:cubicBezTo>
                  <a:cubicBezTo>
                    <a:pt x="109" y="81"/>
                    <a:pt x="109" y="81"/>
                    <a:pt x="109" y="81"/>
                  </a:cubicBezTo>
                  <a:cubicBezTo>
                    <a:pt x="67" y="81"/>
                    <a:pt x="67" y="81"/>
                    <a:pt x="67" y="81"/>
                  </a:cubicBezTo>
                  <a:cubicBezTo>
                    <a:pt x="67" y="81"/>
                    <a:pt x="67" y="81"/>
                    <a:pt x="67" y="81"/>
                  </a:cubicBezTo>
                  <a:cubicBezTo>
                    <a:pt x="62" y="81"/>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8"/>
                    <a:pt x="59" y="278"/>
                  </a:cubicBezTo>
                  <a:cubicBezTo>
                    <a:pt x="59" y="282"/>
                    <a:pt x="62" y="286"/>
                    <a:pt x="67" y="286"/>
                  </a:cubicBezTo>
                  <a:cubicBezTo>
                    <a:pt x="67" y="286"/>
                    <a:pt x="67" y="286"/>
                    <a:pt x="67" y="286"/>
                  </a:cubicBezTo>
                  <a:cubicBezTo>
                    <a:pt x="108" y="286"/>
                    <a:pt x="108" y="286"/>
                    <a:pt x="108" y="286"/>
                  </a:cubicBezTo>
                  <a:cubicBezTo>
                    <a:pt x="108" y="286"/>
                    <a:pt x="108" y="286"/>
                    <a:pt x="108" y="286"/>
                  </a:cubicBezTo>
                  <a:cubicBezTo>
                    <a:pt x="184" y="286"/>
                    <a:pt x="184" y="286"/>
                    <a:pt x="184" y="286"/>
                  </a:cubicBezTo>
                  <a:cubicBezTo>
                    <a:pt x="184" y="286"/>
                    <a:pt x="184" y="286"/>
                    <a:pt x="184" y="286"/>
                  </a:cubicBezTo>
                  <a:cubicBezTo>
                    <a:pt x="187" y="286"/>
                    <a:pt x="187" y="286"/>
                    <a:pt x="187" y="286"/>
                  </a:cubicBezTo>
                  <a:cubicBezTo>
                    <a:pt x="187" y="307"/>
                    <a:pt x="187" y="307"/>
                    <a:pt x="187" y="307"/>
                  </a:cubicBezTo>
                  <a:cubicBezTo>
                    <a:pt x="184" y="307"/>
                    <a:pt x="184" y="307"/>
                    <a:pt x="184" y="307"/>
                  </a:cubicBezTo>
                  <a:cubicBezTo>
                    <a:pt x="184" y="307"/>
                    <a:pt x="184" y="307"/>
                    <a:pt x="184" y="307"/>
                  </a:cubicBezTo>
                  <a:cubicBezTo>
                    <a:pt x="153" y="307"/>
                    <a:pt x="153" y="307"/>
                    <a:pt x="153" y="307"/>
                  </a:cubicBezTo>
                  <a:cubicBezTo>
                    <a:pt x="152" y="307"/>
                    <a:pt x="152" y="307"/>
                    <a:pt x="152" y="307"/>
                  </a:cubicBezTo>
                  <a:cubicBezTo>
                    <a:pt x="147" y="307"/>
                    <a:pt x="144" y="311"/>
                    <a:pt x="144" y="315"/>
                  </a:cubicBezTo>
                  <a:cubicBezTo>
                    <a:pt x="144" y="315"/>
                    <a:pt x="144" y="315"/>
                    <a:pt x="144" y="315"/>
                  </a:cubicBezTo>
                  <a:cubicBezTo>
                    <a:pt x="144" y="326"/>
                    <a:pt x="144" y="326"/>
                    <a:pt x="144" y="326"/>
                  </a:cubicBezTo>
                  <a:cubicBezTo>
                    <a:pt x="144" y="326"/>
                    <a:pt x="144" y="326"/>
                    <a:pt x="144" y="326"/>
                  </a:cubicBezTo>
                  <a:cubicBezTo>
                    <a:pt x="144" y="351"/>
                    <a:pt x="144" y="351"/>
                    <a:pt x="144" y="351"/>
                  </a:cubicBezTo>
                  <a:cubicBezTo>
                    <a:pt x="86" y="351"/>
                    <a:pt x="86" y="351"/>
                    <a:pt x="86" y="351"/>
                  </a:cubicBezTo>
                  <a:cubicBezTo>
                    <a:pt x="86" y="400"/>
                    <a:pt x="86" y="400"/>
                    <a:pt x="86" y="400"/>
                  </a:cubicBezTo>
                  <a:cubicBezTo>
                    <a:pt x="102" y="418"/>
                    <a:pt x="102" y="418"/>
                    <a:pt x="102" y="418"/>
                  </a:cubicBezTo>
                  <a:cubicBezTo>
                    <a:pt x="102" y="451"/>
                    <a:pt x="102" y="451"/>
                    <a:pt x="102" y="451"/>
                  </a:cubicBezTo>
                  <a:cubicBezTo>
                    <a:pt x="121" y="459"/>
                    <a:pt x="121" y="459"/>
                    <a:pt x="121" y="459"/>
                  </a:cubicBezTo>
                  <a:cubicBezTo>
                    <a:pt x="121" y="505"/>
                    <a:pt x="121" y="505"/>
                    <a:pt x="121" y="505"/>
                  </a:cubicBezTo>
                  <a:cubicBezTo>
                    <a:pt x="38" y="520"/>
                    <a:pt x="7" y="539"/>
                    <a:pt x="4" y="540"/>
                  </a:cubicBezTo>
                  <a:cubicBezTo>
                    <a:pt x="0" y="541"/>
                    <a:pt x="19" y="544"/>
                    <a:pt x="46" y="556"/>
                  </a:cubicBezTo>
                  <a:cubicBezTo>
                    <a:pt x="80" y="572"/>
                    <a:pt x="75" y="581"/>
                    <a:pt x="75" y="581"/>
                  </a:cubicBezTo>
                  <a:cubicBezTo>
                    <a:pt x="75" y="581"/>
                    <a:pt x="135" y="543"/>
                    <a:pt x="263" y="520"/>
                  </a:cubicBezTo>
                  <a:cubicBezTo>
                    <a:pt x="329" y="509"/>
                    <a:pt x="450" y="504"/>
                    <a:pt x="495" y="512"/>
                  </a:cubicBezTo>
                  <a:cubicBezTo>
                    <a:pt x="495" y="512"/>
                    <a:pt x="460"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4" name="Freeform 70"/>
            <p:cNvSpPr>
              <a:spLocks noEditPoints="1"/>
            </p:cNvSpPr>
            <p:nvPr/>
          </p:nvSpPr>
          <p:spPr bwMode="auto">
            <a:xfrm>
              <a:off x="594" y="467"/>
              <a:ext cx="1846" cy="1852"/>
            </a:xfrm>
            <a:custGeom>
              <a:avLst/>
              <a:gdLst>
                <a:gd name="T0" fmla="*/ 483 w 967"/>
                <a:gd name="T1" fmla="*/ 953 h 967"/>
                <a:gd name="T2" fmla="*/ 13 w 967"/>
                <a:gd name="T3" fmla="*/ 483 h 967"/>
                <a:gd name="T4" fmla="*/ 483 w 967"/>
                <a:gd name="T5" fmla="*/ 12 h 967"/>
                <a:gd name="T6" fmla="*/ 954 w 967"/>
                <a:gd name="T7" fmla="*/ 483 h 967"/>
                <a:gd name="T8" fmla="*/ 483 w 967"/>
                <a:gd name="T9" fmla="*/ 953 h 967"/>
                <a:gd name="T10" fmla="*/ 483 w 967"/>
                <a:gd name="T11" fmla="*/ 0 h 967"/>
                <a:gd name="T12" fmla="*/ 0 w 967"/>
                <a:gd name="T13" fmla="*/ 483 h 967"/>
                <a:gd name="T14" fmla="*/ 483 w 967"/>
                <a:gd name="T15" fmla="*/ 967 h 967"/>
                <a:gd name="T16" fmla="*/ 967 w 967"/>
                <a:gd name="T17" fmla="*/ 483 h 967"/>
                <a:gd name="T18" fmla="*/ 483 w 967"/>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7" h="967">
                  <a:moveTo>
                    <a:pt x="483" y="953"/>
                  </a:moveTo>
                  <a:cubicBezTo>
                    <a:pt x="224" y="953"/>
                    <a:pt x="13" y="742"/>
                    <a:pt x="13" y="483"/>
                  </a:cubicBezTo>
                  <a:cubicBezTo>
                    <a:pt x="13" y="223"/>
                    <a:pt x="224" y="12"/>
                    <a:pt x="483" y="12"/>
                  </a:cubicBezTo>
                  <a:cubicBezTo>
                    <a:pt x="743" y="12"/>
                    <a:pt x="954" y="223"/>
                    <a:pt x="954" y="483"/>
                  </a:cubicBezTo>
                  <a:cubicBezTo>
                    <a:pt x="954" y="742"/>
                    <a:pt x="743" y="953"/>
                    <a:pt x="483" y="953"/>
                  </a:cubicBezTo>
                  <a:close/>
                  <a:moveTo>
                    <a:pt x="483" y="0"/>
                  </a:moveTo>
                  <a:cubicBezTo>
                    <a:pt x="216" y="0"/>
                    <a:pt x="0" y="216"/>
                    <a:pt x="0" y="483"/>
                  </a:cubicBezTo>
                  <a:cubicBezTo>
                    <a:pt x="0" y="751"/>
                    <a:pt x="216" y="967"/>
                    <a:pt x="483" y="967"/>
                  </a:cubicBezTo>
                  <a:cubicBezTo>
                    <a:pt x="750" y="967"/>
                    <a:pt x="967" y="751"/>
                    <a:pt x="967" y="483"/>
                  </a:cubicBezTo>
                  <a:cubicBezTo>
                    <a:pt x="967" y="216"/>
                    <a:pt x="750" y="0"/>
                    <a:pt x="4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5" name="Freeform 71"/>
            <p:cNvSpPr/>
            <p:nvPr/>
          </p:nvSpPr>
          <p:spPr bwMode="auto">
            <a:xfrm>
              <a:off x="802" y="1063"/>
              <a:ext cx="67" cy="61"/>
            </a:xfrm>
            <a:custGeom>
              <a:avLst/>
              <a:gdLst>
                <a:gd name="T0" fmla="*/ 23 w 35"/>
                <a:gd name="T1" fmla="*/ 3 h 32"/>
                <a:gd name="T2" fmla="*/ 10 w 35"/>
                <a:gd name="T3" fmla="*/ 1 h 32"/>
                <a:gd name="T4" fmla="*/ 2 w 35"/>
                <a:gd name="T5" fmla="*/ 9 h 32"/>
                <a:gd name="T6" fmla="*/ 2 w 35"/>
                <a:gd name="T7" fmla="*/ 21 h 32"/>
                <a:gd name="T8" fmla="*/ 12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3"/>
                    <a:pt x="4" y="5"/>
                    <a:pt x="2" y="9"/>
                  </a:cubicBezTo>
                  <a:cubicBezTo>
                    <a:pt x="0" y="13"/>
                    <a:pt x="0" y="17"/>
                    <a:pt x="2" y="21"/>
                  </a:cubicBezTo>
                  <a:cubicBezTo>
                    <a:pt x="3" y="24"/>
                    <a:pt x="6" y="27"/>
                    <a:pt x="12" y="29"/>
                  </a:cubicBezTo>
                  <a:cubicBezTo>
                    <a:pt x="17" y="32"/>
                    <a:pt x="21" y="32"/>
                    <a:pt x="25" y="31"/>
                  </a:cubicBezTo>
                  <a:cubicBezTo>
                    <a:pt x="29" y="29"/>
                    <a:pt x="32"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6" name="Freeform 72"/>
            <p:cNvSpPr/>
            <p:nvPr/>
          </p:nvSpPr>
          <p:spPr bwMode="auto">
            <a:xfrm>
              <a:off x="1392" y="1886"/>
              <a:ext cx="42" cy="77"/>
            </a:xfrm>
            <a:custGeom>
              <a:avLst/>
              <a:gdLst>
                <a:gd name="T0" fmla="*/ 22 w 22"/>
                <a:gd name="T1" fmla="*/ 0 h 40"/>
                <a:gd name="T2" fmla="*/ 22 w 22"/>
                <a:gd name="T3" fmla="*/ 40 h 40"/>
                <a:gd name="T4" fmla="*/ 12 w 22"/>
                <a:gd name="T5" fmla="*/ 40 h 40"/>
                <a:gd name="T6" fmla="*/ 12 w 22"/>
                <a:gd name="T7" fmla="*/ 14 h 40"/>
                <a:gd name="T8" fmla="*/ 6 w 22"/>
                <a:gd name="T9" fmla="*/ 17 h 40"/>
                <a:gd name="T10" fmla="*/ 0 w 22"/>
                <a:gd name="T11" fmla="*/ 20 h 40"/>
                <a:gd name="T12" fmla="*/ 0 w 22"/>
                <a:gd name="T13" fmla="*/ 11 h 40"/>
                <a:gd name="T14" fmla="*/ 9 w 22"/>
                <a:gd name="T15" fmla="*/ 7 h 40"/>
                <a:gd name="T16" fmla="*/ 14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2" y="40"/>
                    <a:pt x="12" y="40"/>
                    <a:pt x="12" y="40"/>
                  </a:cubicBezTo>
                  <a:cubicBezTo>
                    <a:pt x="12" y="14"/>
                    <a:pt x="12" y="14"/>
                    <a:pt x="12" y="14"/>
                  </a:cubicBezTo>
                  <a:cubicBezTo>
                    <a:pt x="10" y="15"/>
                    <a:pt x="8" y="17"/>
                    <a:pt x="6" y="17"/>
                  </a:cubicBezTo>
                  <a:cubicBezTo>
                    <a:pt x="5" y="18"/>
                    <a:pt x="3" y="19"/>
                    <a:pt x="0" y="20"/>
                  </a:cubicBezTo>
                  <a:cubicBezTo>
                    <a:pt x="0" y="11"/>
                    <a:pt x="0" y="11"/>
                    <a:pt x="0" y="11"/>
                  </a:cubicBezTo>
                  <a:cubicBezTo>
                    <a:pt x="4" y="10"/>
                    <a:pt x="7" y="8"/>
                    <a:pt x="9" y="7"/>
                  </a:cubicBezTo>
                  <a:cubicBezTo>
                    <a:pt x="11" y="5"/>
                    <a:pt x="12" y="3"/>
                    <a:pt x="14"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7" name="Freeform 73"/>
            <p:cNvSpPr>
              <a:spLocks noEditPoints="1"/>
            </p:cNvSpPr>
            <p:nvPr/>
          </p:nvSpPr>
          <p:spPr bwMode="auto">
            <a:xfrm>
              <a:off x="1453" y="1886"/>
              <a:ext cx="61" cy="77"/>
            </a:xfrm>
            <a:custGeom>
              <a:avLst/>
              <a:gdLst>
                <a:gd name="T0" fmla="*/ 21 w 32"/>
                <a:gd name="T1" fmla="*/ 14 h 40"/>
                <a:gd name="T2" fmla="*/ 19 w 32"/>
                <a:gd name="T3" fmla="*/ 9 h 40"/>
                <a:gd name="T4" fmla="*/ 16 w 32"/>
                <a:gd name="T5" fmla="*/ 7 h 40"/>
                <a:gd name="T6" fmla="*/ 12 w 32"/>
                <a:gd name="T7" fmla="*/ 9 h 40"/>
                <a:gd name="T8" fmla="*/ 11 w 32"/>
                <a:gd name="T9" fmla="*/ 14 h 40"/>
                <a:gd name="T10" fmla="*/ 12 w 32"/>
                <a:gd name="T11" fmla="*/ 19 h 40"/>
                <a:gd name="T12" fmla="*/ 16 w 32"/>
                <a:gd name="T13" fmla="*/ 20 h 40"/>
                <a:gd name="T14" fmla="*/ 20 w 32"/>
                <a:gd name="T15" fmla="*/ 19 h 40"/>
                <a:gd name="T16" fmla="*/ 21 w 32"/>
                <a:gd name="T17" fmla="*/ 14 h 40"/>
                <a:gd name="T18" fmla="*/ 1 w 32"/>
                <a:gd name="T19" fmla="*/ 31 h 40"/>
                <a:gd name="T20" fmla="*/ 12 w 32"/>
                <a:gd name="T21" fmla="*/ 30 h 40"/>
                <a:gd name="T22" fmla="*/ 13 w 32"/>
                <a:gd name="T23" fmla="*/ 33 h 40"/>
                <a:gd name="T24" fmla="*/ 16 w 32"/>
                <a:gd name="T25" fmla="*/ 34 h 40"/>
                <a:gd name="T26" fmla="*/ 20 w 32"/>
                <a:gd name="T27" fmla="*/ 31 h 40"/>
                <a:gd name="T28" fmla="*/ 21 w 32"/>
                <a:gd name="T29" fmla="*/ 23 h 40"/>
                <a:gd name="T30" fmla="*/ 18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5 w 32"/>
                <a:gd name="T45" fmla="*/ 2 h 40"/>
                <a:gd name="T46" fmla="*/ 30 w 32"/>
                <a:gd name="T47" fmla="*/ 9 h 40"/>
                <a:gd name="T48" fmla="*/ 32 w 32"/>
                <a:gd name="T49" fmla="*/ 20 h 40"/>
                <a:gd name="T50" fmla="*/ 28 w 32"/>
                <a:gd name="T51" fmla="*/ 36 h 40"/>
                <a:gd name="T52" fmla="*/ 16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1" y="10"/>
                    <a:pt x="19" y="9"/>
                  </a:cubicBezTo>
                  <a:cubicBezTo>
                    <a:pt x="18" y="8"/>
                    <a:pt x="17" y="7"/>
                    <a:pt x="16" y="7"/>
                  </a:cubicBezTo>
                  <a:cubicBezTo>
                    <a:pt x="14" y="7"/>
                    <a:pt x="13" y="8"/>
                    <a:pt x="12" y="9"/>
                  </a:cubicBezTo>
                  <a:cubicBezTo>
                    <a:pt x="11" y="10"/>
                    <a:pt x="11" y="11"/>
                    <a:pt x="11" y="14"/>
                  </a:cubicBezTo>
                  <a:cubicBezTo>
                    <a:pt x="11" y="16"/>
                    <a:pt x="11" y="17"/>
                    <a:pt x="12" y="19"/>
                  </a:cubicBezTo>
                  <a:cubicBezTo>
                    <a:pt x="13" y="20"/>
                    <a:pt x="14" y="20"/>
                    <a:pt x="16" y="20"/>
                  </a:cubicBezTo>
                  <a:cubicBezTo>
                    <a:pt x="17" y="20"/>
                    <a:pt x="19" y="20"/>
                    <a:pt x="20" y="19"/>
                  </a:cubicBezTo>
                  <a:cubicBezTo>
                    <a:pt x="21" y="18"/>
                    <a:pt x="21" y="16"/>
                    <a:pt x="21" y="14"/>
                  </a:cubicBezTo>
                  <a:close/>
                  <a:moveTo>
                    <a:pt x="1" y="31"/>
                  </a:moveTo>
                  <a:cubicBezTo>
                    <a:pt x="12" y="30"/>
                    <a:pt x="12" y="30"/>
                    <a:pt x="12" y="30"/>
                  </a:cubicBezTo>
                  <a:cubicBezTo>
                    <a:pt x="12" y="31"/>
                    <a:pt x="13" y="32"/>
                    <a:pt x="13" y="33"/>
                  </a:cubicBezTo>
                  <a:cubicBezTo>
                    <a:pt x="14" y="34"/>
                    <a:pt x="15" y="34"/>
                    <a:pt x="16" y="34"/>
                  </a:cubicBezTo>
                  <a:cubicBezTo>
                    <a:pt x="18" y="34"/>
                    <a:pt x="19" y="33"/>
                    <a:pt x="20" y="31"/>
                  </a:cubicBezTo>
                  <a:cubicBezTo>
                    <a:pt x="21" y="30"/>
                    <a:pt x="21" y="27"/>
                    <a:pt x="21" y="23"/>
                  </a:cubicBezTo>
                  <a:cubicBezTo>
                    <a:pt x="20" y="24"/>
                    <a:pt x="19" y="25"/>
                    <a:pt x="18" y="26"/>
                  </a:cubicBezTo>
                  <a:cubicBezTo>
                    <a:pt x="16" y="27"/>
                    <a:pt x="15" y="27"/>
                    <a:pt x="13" y="27"/>
                  </a:cubicBezTo>
                  <a:cubicBezTo>
                    <a:pt x="9" y="27"/>
                    <a:pt x="6" y="26"/>
                    <a:pt x="4" y="23"/>
                  </a:cubicBezTo>
                  <a:cubicBezTo>
                    <a:pt x="2" y="21"/>
                    <a:pt x="0" y="18"/>
                    <a:pt x="0" y="14"/>
                  </a:cubicBezTo>
                  <a:cubicBezTo>
                    <a:pt x="0" y="11"/>
                    <a:pt x="1" y="9"/>
                    <a:pt x="2" y="7"/>
                  </a:cubicBezTo>
                  <a:cubicBezTo>
                    <a:pt x="3" y="5"/>
                    <a:pt x="5" y="3"/>
                    <a:pt x="7" y="2"/>
                  </a:cubicBezTo>
                  <a:cubicBezTo>
                    <a:pt x="9" y="1"/>
                    <a:pt x="12" y="0"/>
                    <a:pt x="15" y="0"/>
                  </a:cubicBezTo>
                  <a:cubicBezTo>
                    <a:pt x="19" y="0"/>
                    <a:pt x="22" y="1"/>
                    <a:pt x="25" y="2"/>
                  </a:cubicBezTo>
                  <a:cubicBezTo>
                    <a:pt x="27" y="4"/>
                    <a:pt x="29" y="6"/>
                    <a:pt x="30" y="9"/>
                  </a:cubicBezTo>
                  <a:cubicBezTo>
                    <a:pt x="32" y="12"/>
                    <a:pt x="32" y="16"/>
                    <a:pt x="32" y="20"/>
                  </a:cubicBezTo>
                  <a:cubicBezTo>
                    <a:pt x="32" y="27"/>
                    <a:pt x="31" y="32"/>
                    <a:pt x="28" y="36"/>
                  </a:cubicBezTo>
                  <a:cubicBezTo>
                    <a:pt x="25" y="39"/>
                    <a:pt x="21" y="40"/>
                    <a:pt x="16" y="40"/>
                  </a:cubicBezTo>
                  <a:cubicBezTo>
                    <a:pt x="13" y="40"/>
                    <a:pt x="10" y="40"/>
                    <a:pt x="8" y="39"/>
                  </a:cubicBezTo>
                  <a:cubicBezTo>
                    <a:pt x="7" y="39"/>
                    <a:pt x="5" y="38"/>
                    <a:pt x="4" y="36"/>
                  </a:cubicBezTo>
                  <a:cubicBezTo>
                    <a:pt x="3"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8" name="Freeform 74"/>
            <p:cNvSpPr/>
            <p:nvPr/>
          </p:nvSpPr>
          <p:spPr bwMode="auto">
            <a:xfrm>
              <a:off x="1520" y="1888"/>
              <a:ext cx="61" cy="75"/>
            </a:xfrm>
            <a:custGeom>
              <a:avLst/>
              <a:gdLst>
                <a:gd name="T0" fmla="*/ 5 w 32"/>
                <a:gd name="T1" fmla="*/ 0 h 39"/>
                <a:gd name="T2" fmla="*/ 30 w 32"/>
                <a:gd name="T3" fmla="*/ 0 h 39"/>
                <a:gd name="T4" fmla="*/ 30 w 32"/>
                <a:gd name="T5" fmla="*/ 9 h 39"/>
                <a:gd name="T6" fmla="*/ 13 w 32"/>
                <a:gd name="T7" fmla="*/ 9 h 39"/>
                <a:gd name="T8" fmla="*/ 12 w 32"/>
                <a:gd name="T9" fmla="*/ 15 h 39"/>
                <a:gd name="T10" fmla="*/ 16 w 32"/>
                <a:gd name="T11" fmla="*/ 13 h 39"/>
                <a:gd name="T12" fmla="*/ 19 w 32"/>
                <a:gd name="T13" fmla="*/ 13 h 39"/>
                <a:gd name="T14" fmla="*/ 29 w 32"/>
                <a:gd name="T15" fmla="*/ 16 h 39"/>
                <a:gd name="T16" fmla="*/ 32 w 32"/>
                <a:gd name="T17" fmla="*/ 25 h 39"/>
                <a:gd name="T18" fmla="*/ 30 w 32"/>
                <a:gd name="T19" fmla="*/ 32 h 39"/>
                <a:gd name="T20" fmla="*/ 25 w 32"/>
                <a:gd name="T21" fmla="*/ 38 h 39"/>
                <a:gd name="T22" fmla="*/ 16 w 32"/>
                <a:gd name="T23" fmla="*/ 39 h 39"/>
                <a:gd name="T24" fmla="*/ 10 w 32"/>
                <a:gd name="T25" fmla="*/ 39 h 39"/>
                <a:gd name="T26" fmla="*/ 5 w 32"/>
                <a:gd name="T27" fmla="*/ 37 h 39"/>
                <a:gd name="T28" fmla="*/ 2 w 32"/>
                <a:gd name="T29" fmla="*/ 33 h 39"/>
                <a:gd name="T30" fmla="*/ 0 w 32"/>
                <a:gd name="T31" fmla="*/ 29 h 39"/>
                <a:gd name="T32" fmla="*/ 11 w 32"/>
                <a:gd name="T33" fmla="*/ 28 h 39"/>
                <a:gd name="T34" fmla="*/ 13 w 32"/>
                <a:gd name="T35" fmla="*/ 32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1 w 32"/>
                <a:gd name="T49" fmla="*/ 22 h 39"/>
                <a:gd name="T50" fmla="*/ 1 w 32"/>
                <a:gd name="T51" fmla="*/ 21 h 39"/>
                <a:gd name="T52" fmla="*/ 5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5" y="0"/>
                  </a:moveTo>
                  <a:cubicBezTo>
                    <a:pt x="30" y="0"/>
                    <a:pt x="30" y="0"/>
                    <a:pt x="30" y="0"/>
                  </a:cubicBezTo>
                  <a:cubicBezTo>
                    <a:pt x="30" y="9"/>
                    <a:pt x="30" y="9"/>
                    <a:pt x="30" y="9"/>
                  </a:cubicBezTo>
                  <a:cubicBezTo>
                    <a:pt x="13" y="9"/>
                    <a:pt x="13" y="9"/>
                    <a:pt x="13" y="9"/>
                  </a:cubicBezTo>
                  <a:cubicBezTo>
                    <a:pt x="12" y="15"/>
                    <a:pt x="12" y="15"/>
                    <a:pt x="12" y="15"/>
                  </a:cubicBezTo>
                  <a:cubicBezTo>
                    <a:pt x="13" y="14"/>
                    <a:pt x="14" y="14"/>
                    <a:pt x="16" y="13"/>
                  </a:cubicBezTo>
                  <a:cubicBezTo>
                    <a:pt x="17" y="13"/>
                    <a:pt x="18" y="13"/>
                    <a:pt x="19" y="13"/>
                  </a:cubicBezTo>
                  <a:cubicBezTo>
                    <a:pt x="23" y="13"/>
                    <a:pt x="26" y="14"/>
                    <a:pt x="29" y="16"/>
                  </a:cubicBezTo>
                  <a:cubicBezTo>
                    <a:pt x="31" y="19"/>
                    <a:pt x="32" y="22"/>
                    <a:pt x="32" y="25"/>
                  </a:cubicBezTo>
                  <a:cubicBezTo>
                    <a:pt x="32" y="28"/>
                    <a:pt x="32" y="30"/>
                    <a:pt x="30" y="32"/>
                  </a:cubicBezTo>
                  <a:cubicBezTo>
                    <a:pt x="29" y="35"/>
                    <a:pt x="27" y="36"/>
                    <a:pt x="25" y="38"/>
                  </a:cubicBezTo>
                  <a:cubicBezTo>
                    <a:pt x="23" y="39"/>
                    <a:pt x="20" y="39"/>
                    <a:pt x="16" y="39"/>
                  </a:cubicBezTo>
                  <a:cubicBezTo>
                    <a:pt x="14" y="39"/>
                    <a:pt x="12" y="39"/>
                    <a:pt x="10" y="39"/>
                  </a:cubicBezTo>
                  <a:cubicBezTo>
                    <a:pt x="8" y="38"/>
                    <a:pt x="6" y="38"/>
                    <a:pt x="5" y="37"/>
                  </a:cubicBezTo>
                  <a:cubicBezTo>
                    <a:pt x="4" y="36"/>
                    <a:pt x="3" y="35"/>
                    <a:pt x="2" y="33"/>
                  </a:cubicBezTo>
                  <a:cubicBezTo>
                    <a:pt x="1" y="32"/>
                    <a:pt x="1" y="31"/>
                    <a:pt x="0" y="29"/>
                  </a:cubicBezTo>
                  <a:cubicBezTo>
                    <a:pt x="11" y="28"/>
                    <a:pt x="11" y="28"/>
                    <a:pt x="11" y="28"/>
                  </a:cubicBezTo>
                  <a:cubicBezTo>
                    <a:pt x="11" y="29"/>
                    <a:pt x="12" y="31"/>
                    <a:pt x="13" y="32"/>
                  </a:cubicBezTo>
                  <a:cubicBezTo>
                    <a:pt x="14" y="33"/>
                    <a:pt x="15" y="33"/>
                    <a:pt x="16" y="33"/>
                  </a:cubicBezTo>
                  <a:cubicBezTo>
                    <a:pt x="18" y="33"/>
                    <a:pt x="19" y="32"/>
                    <a:pt x="20" y="31"/>
                  </a:cubicBezTo>
                  <a:cubicBezTo>
                    <a:pt x="21" y="30"/>
                    <a:pt x="21" y="28"/>
                    <a:pt x="21" y="26"/>
                  </a:cubicBezTo>
                  <a:cubicBezTo>
                    <a:pt x="21" y="24"/>
                    <a:pt x="21" y="22"/>
                    <a:pt x="20" y="21"/>
                  </a:cubicBezTo>
                  <a:cubicBezTo>
                    <a:pt x="19" y="20"/>
                    <a:pt x="18" y="19"/>
                    <a:pt x="16" y="19"/>
                  </a:cubicBezTo>
                  <a:cubicBezTo>
                    <a:pt x="15" y="19"/>
                    <a:pt x="14" y="20"/>
                    <a:pt x="13" y="20"/>
                  </a:cubicBezTo>
                  <a:cubicBezTo>
                    <a:pt x="12" y="21"/>
                    <a:pt x="11" y="21"/>
                    <a:pt x="11" y="22"/>
                  </a:cubicBezTo>
                  <a:cubicBezTo>
                    <a:pt x="1" y="21"/>
                    <a:pt x="1" y="21"/>
                    <a:pt x="1" y="21"/>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29" name="Freeform 75"/>
            <p:cNvSpPr/>
            <p:nvPr/>
          </p:nvSpPr>
          <p:spPr bwMode="auto">
            <a:xfrm>
              <a:off x="1587" y="1886"/>
              <a:ext cx="61" cy="77"/>
            </a:xfrm>
            <a:custGeom>
              <a:avLst/>
              <a:gdLst>
                <a:gd name="T0" fmla="*/ 11 w 32"/>
                <a:gd name="T1" fmla="*/ 12 h 40"/>
                <a:gd name="T2" fmla="*/ 0 w 32"/>
                <a:gd name="T3" fmla="*/ 11 h 40"/>
                <a:gd name="T4" fmla="*/ 5 w 32"/>
                <a:gd name="T5" fmla="*/ 3 h 40"/>
                <a:gd name="T6" fmla="*/ 16 w 32"/>
                <a:gd name="T7" fmla="*/ 0 h 40"/>
                <a:gd name="T8" fmla="*/ 26 w 32"/>
                <a:gd name="T9" fmla="*/ 3 h 40"/>
                <a:gd name="T10" fmla="*/ 30 w 32"/>
                <a:gd name="T11" fmla="*/ 10 h 40"/>
                <a:gd name="T12" fmla="*/ 28 w 32"/>
                <a:gd name="T13" fmla="*/ 15 h 40"/>
                <a:gd name="T14" fmla="*/ 24 w 32"/>
                <a:gd name="T15" fmla="*/ 19 h 40"/>
                <a:gd name="T16" fmla="*/ 28 w 32"/>
                <a:gd name="T17" fmla="*/ 20 h 40"/>
                <a:gd name="T18" fmla="*/ 31 w 32"/>
                <a:gd name="T19" fmla="*/ 23 h 40"/>
                <a:gd name="T20" fmla="*/ 32 w 32"/>
                <a:gd name="T21" fmla="*/ 28 h 40"/>
                <a:gd name="T22" fmla="*/ 30 w 32"/>
                <a:gd name="T23" fmla="*/ 34 h 40"/>
                <a:gd name="T24" fmla="*/ 25 w 32"/>
                <a:gd name="T25" fmla="*/ 39 h 40"/>
                <a:gd name="T26" fmla="*/ 16 w 32"/>
                <a:gd name="T27" fmla="*/ 40 h 40"/>
                <a:gd name="T28" fmla="*/ 8 w 32"/>
                <a:gd name="T29" fmla="*/ 39 h 40"/>
                <a:gd name="T30" fmla="*/ 3 w 32"/>
                <a:gd name="T31" fmla="*/ 36 h 40"/>
                <a:gd name="T32" fmla="*/ 0 w 32"/>
                <a:gd name="T33" fmla="*/ 30 h 40"/>
                <a:gd name="T34" fmla="*/ 11 w 32"/>
                <a:gd name="T35" fmla="*/ 28 h 40"/>
                <a:gd name="T36" fmla="*/ 13 w 32"/>
                <a:gd name="T37" fmla="*/ 33 h 40"/>
                <a:gd name="T38" fmla="*/ 16 w 32"/>
                <a:gd name="T39" fmla="*/ 34 h 40"/>
                <a:gd name="T40" fmla="*/ 20 w 32"/>
                <a:gd name="T41" fmla="*/ 32 h 40"/>
                <a:gd name="T42" fmla="*/ 21 w 32"/>
                <a:gd name="T43" fmla="*/ 28 h 40"/>
                <a:gd name="T44" fmla="*/ 20 w 32"/>
                <a:gd name="T45" fmla="*/ 24 h 40"/>
                <a:gd name="T46" fmla="*/ 16 w 32"/>
                <a:gd name="T47" fmla="*/ 23 h 40"/>
                <a:gd name="T48" fmla="*/ 12 w 32"/>
                <a:gd name="T49" fmla="*/ 23 h 40"/>
                <a:gd name="T50" fmla="*/ 13 w 32"/>
                <a:gd name="T51" fmla="*/ 15 h 40"/>
                <a:gd name="T52" fmla="*/ 14 w 32"/>
                <a:gd name="T53" fmla="*/ 16 h 40"/>
                <a:gd name="T54" fmla="*/ 18 w 32"/>
                <a:gd name="T55" fmla="*/ 14 h 40"/>
                <a:gd name="T56" fmla="*/ 19 w 32"/>
                <a:gd name="T57" fmla="*/ 11 h 40"/>
                <a:gd name="T58" fmla="*/ 18 w 32"/>
                <a:gd name="T59" fmla="*/ 8 h 40"/>
                <a:gd name="T60" fmla="*/ 15 w 32"/>
                <a:gd name="T61" fmla="*/ 7 h 40"/>
                <a:gd name="T62" fmla="*/ 12 w 32"/>
                <a:gd name="T63" fmla="*/ 8 h 40"/>
                <a:gd name="T64" fmla="*/ 11 w 32"/>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0">
                  <a:moveTo>
                    <a:pt x="11" y="12"/>
                  </a:moveTo>
                  <a:cubicBezTo>
                    <a:pt x="0" y="11"/>
                    <a:pt x="0" y="11"/>
                    <a:pt x="0" y="11"/>
                  </a:cubicBezTo>
                  <a:cubicBezTo>
                    <a:pt x="1" y="7"/>
                    <a:pt x="3" y="5"/>
                    <a:pt x="5" y="3"/>
                  </a:cubicBezTo>
                  <a:cubicBezTo>
                    <a:pt x="8" y="1"/>
                    <a:pt x="11" y="0"/>
                    <a:pt x="16" y="0"/>
                  </a:cubicBezTo>
                  <a:cubicBezTo>
                    <a:pt x="21" y="0"/>
                    <a:pt x="24" y="1"/>
                    <a:pt x="26" y="3"/>
                  </a:cubicBezTo>
                  <a:cubicBezTo>
                    <a:pt x="29" y="5"/>
                    <a:pt x="30" y="8"/>
                    <a:pt x="30" y="10"/>
                  </a:cubicBezTo>
                  <a:cubicBezTo>
                    <a:pt x="30" y="12"/>
                    <a:pt x="29" y="14"/>
                    <a:pt x="28" y="15"/>
                  </a:cubicBezTo>
                  <a:cubicBezTo>
                    <a:pt x="27" y="16"/>
                    <a:pt x="26" y="18"/>
                    <a:pt x="24" y="19"/>
                  </a:cubicBezTo>
                  <a:cubicBezTo>
                    <a:pt x="26" y="19"/>
                    <a:pt x="27" y="19"/>
                    <a:pt x="28" y="20"/>
                  </a:cubicBezTo>
                  <a:cubicBezTo>
                    <a:pt x="29" y="21"/>
                    <a:pt x="30" y="22"/>
                    <a:pt x="31" y="23"/>
                  </a:cubicBezTo>
                  <a:cubicBezTo>
                    <a:pt x="31" y="24"/>
                    <a:pt x="32" y="26"/>
                    <a:pt x="32" y="28"/>
                  </a:cubicBezTo>
                  <a:cubicBezTo>
                    <a:pt x="32" y="30"/>
                    <a:pt x="31" y="32"/>
                    <a:pt x="30" y="34"/>
                  </a:cubicBezTo>
                  <a:cubicBezTo>
                    <a:pt x="29" y="36"/>
                    <a:pt x="27" y="38"/>
                    <a:pt x="25" y="39"/>
                  </a:cubicBezTo>
                  <a:cubicBezTo>
                    <a:pt x="23" y="40"/>
                    <a:pt x="20" y="40"/>
                    <a:pt x="16" y="40"/>
                  </a:cubicBezTo>
                  <a:cubicBezTo>
                    <a:pt x="13" y="40"/>
                    <a:pt x="10" y="40"/>
                    <a:pt x="8" y="39"/>
                  </a:cubicBezTo>
                  <a:cubicBezTo>
                    <a:pt x="6" y="38"/>
                    <a:pt x="4" y="37"/>
                    <a:pt x="3" y="36"/>
                  </a:cubicBezTo>
                  <a:cubicBezTo>
                    <a:pt x="2" y="34"/>
                    <a:pt x="1" y="32"/>
                    <a:pt x="0" y="30"/>
                  </a:cubicBezTo>
                  <a:cubicBezTo>
                    <a:pt x="11" y="28"/>
                    <a:pt x="11" y="28"/>
                    <a:pt x="11" y="28"/>
                  </a:cubicBezTo>
                  <a:cubicBezTo>
                    <a:pt x="11" y="30"/>
                    <a:pt x="12" y="32"/>
                    <a:pt x="13" y="33"/>
                  </a:cubicBezTo>
                  <a:cubicBezTo>
                    <a:pt x="13" y="34"/>
                    <a:pt x="15" y="34"/>
                    <a:pt x="16" y="34"/>
                  </a:cubicBezTo>
                  <a:cubicBezTo>
                    <a:pt x="17" y="34"/>
                    <a:pt x="19" y="33"/>
                    <a:pt x="20" y="32"/>
                  </a:cubicBezTo>
                  <a:cubicBezTo>
                    <a:pt x="20" y="31"/>
                    <a:pt x="21" y="30"/>
                    <a:pt x="21" y="28"/>
                  </a:cubicBezTo>
                  <a:cubicBezTo>
                    <a:pt x="21" y="26"/>
                    <a:pt x="20" y="25"/>
                    <a:pt x="20" y="24"/>
                  </a:cubicBezTo>
                  <a:cubicBezTo>
                    <a:pt x="19" y="23"/>
                    <a:pt x="17" y="23"/>
                    <a:pt x="16" y="23"/>
                  </a:cubicBezTo>
                  <a:cubicBezTo>
                    <a:pt x="15" y="23"/>
                    <a:pt x="14" y="23"/>
                    <a:pt x="12" y="23"/>
                  </a:cubicBezTo>
                  <a:cubicBezTo>
                    <a:pt x="13" y="15"/>
                    <a:pt x="13" y="15"/>
                    <a:pt x="13" y="15"/>
                  </a:cubicBezTo>
                  <a:cubicBezTo>
                    <a:pt x="13" y="16"/>
                    <a:pt x="14" y="16"/>
                    <a:pt x="14" y="16"/>
                  </a:cubicBezTo>
                  <a:cubicBezTo>
                    <a:pt x="16" y="16"/>
                    <a:pt x="17" y="15"/>
                    <a:pt x="18" y="14"/>
                  </a:cubicBezTo>
                  <a:cubicBezTo>
                    <a:pt x="19" y="13"/>
                    <a:pt x="19" y="12"/>
                    <a:pt x="19" y="11"/>
                  </a:cubicBezTo>
                  <a:cubicBezTo>
                    <a:pt x="19" y="10"/>
                    <a:pt x="19" y="9"/>
                    <a:pt x="18" y="8"/>
                  </a:cubicBezTo>
                  <a:cubicBezTo>
                    <a:pt x="17" y="8"/>
                    <a:pt x="16" y="7"/>
                    <a:pt x="15" y="7"/>
                  </a:cubicBezTo>
                  <a:cubicBezTo>
                    <a:pt x="14" y="7"/>
                    <a:pt x="13" y="8"/>
                    <a:pt x="12" y="8"/>
                  </a:cubicBezTo>
                  <a:cubicBezTo>
                    <a:pt x="11" y="9"/>
                    <a:pt x="11" y="10"/>
                    <a:pt x="1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0" name="Freeform 76"/>
            <p:cNvSpPr/>
            <p:nvPr/>
          </p:nvSpPr>
          <p:spPr bwMode="auto">
            <a:xfrm>
              <a:off x="1079" y="1957"/>
              <a:ext cx="19" cy="10"/>
            </a:xfrm>
            <a:custGeom>
              <a:avLst/>
              <a:gdLst>
                <a:gd name="T0" fmla="*/ 0 w 19"/>
                <a:gd name="T1" fmla="*/ 10 h 10"/>
                <a:gd name="T2" fmla="*/ 9 w 19"/>
                <a:gd name="T3" fmla="*/ 8 h 10"/>
                <a:gd name="T4" fmla="*/ 19 w 19"/>
                <a:gd name="T5" fmla="*/ 6 h 10"/>
                <a:gd name="T6" fmla="*/ 13 w 19"/>
                <a:gd name="T7" fmla="*/ 2 h 10"/>
                <a:gd name="T8" fmla="*/ 7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9" y="8"/>
                  </a:lnTo>
                  <a:lnTo>
                    <a:pt x="19" y="6"/>
                  </a:lnTo>
                  <a:lnTo>
                    <a:pt x="13" y="2"/>
                  </a:lnTo>
                  <a:lnTo>
                    <a:pt x="7"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1" name="Freeform 77"/>
            <p:cNvSpPr/>
            <p:nvPr/>
          </p:nvSpPr>
          <p:spPr bwMode="auto">
            <a:xfrm>
              <a:off x="1182" y="684"/>
              <a:ext cx="48" cy="36"/>
            </a:xfrm>
            <a:custGeom>
              <a:avLst/>
              <a:gdLst>
                <a:gd name="T0" fmla="*/ 22 w 25"/>
                <a:gd name="T1" fmla="*/ 11 h 19"/>
                <a:gd name="T2" fmla="*/ 24 w 25"/>
                <a:gd name="T3" fmla="*/ 8 h 19"/>
                <a:gd name="T4" fmla="*/ 24 w 25"/>
                <a:gd name="T5" fmla="*/ 4 h 19"/>
                <a:gd name="T6" fmla="*/ 21 w 25"/>
                <a:gd name="T7" fmla="*/ 1 h 19"/>
                <a:gd name="T8" fmla="*/ 16 w 25"/>
                <a:gd name="T9" fmla="*/ 1 h 19"/>
                <a:gd name="T10" fmla="*/ 8 w 25"/>
                <a:gd name="T11" fmla="*/ 4 h 19"/>
                <a:gd name="T12" fmla="*/ 0 w 25"/>
                <a:gd name="T13" fmla="*/ 7 h 19"/>
                <a:gd name="T14" fmla="*/ 5 w 25"/>
                <a:gd name="T15" fmla="*/ 19 h 19"/>
                <a:gd name="T16" fmla="*/ 13 w 25"/>
                <a:gd name="T17" fmla="*/ 16 h 19"/>
                <a:gd name="T18" fmla="*/ 22 w 25"/>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2" y="11"/>
                  </a:moveTo>
                  <a:cubicBezTo>
                    <a:pt x="23" y="10"/>
                    <a:pt x="24" y="9"/>
                    <a:pt x="24" y="8"/>
                  </a:cubicBezTo>
                  <a:cubicBezTo>
                    <a:pt x="25" y="7"/>
                    <a:pt x="25" y="5"/>
                    <a:pt x="24" y="4"/>
                  </a:cubicBezTo>
                  <a:cubicBezTo>
                    <a:pt x="23" y="2"/>
                    <a:pt x="22" y="1"/>
                    <a:pt x="21" y="1"/>
                  </a:cubicBezTo>
                  <a:cubicBezTo>
                    <a:pt x="19" y="0"/>
                    <a:pt x="18" y="0"/>
                    <a:pt x="16" y="1"/>
                  </a:cubicBezTo>
                  <a:cubicBezTo>
                    <a:pt x="15" y="1"/>
                    <a:pt x="13" y="2"/>
                    <a:pt x="8" y="4"/>
                  </a:cubicBezTo>
                  <a:cubicBezTo>
                    <a:pt x="0" y="7"/>
                    <a:pt x="0" y="7"/>
                    <a:pt x="0" y="7"/>
                  </a:cubicBezTo>
                  <a:cubicBezTo>
                    <a:pt x="5" y="19"/>
                    <a:pt x="5" y="19"/>
                    <a:pt x="5" y="19"/>
                  </a:cubicBezTo>
                  <a:cubicBezTo>
                    <a:pt x="13" y="16"/>
                    <a:pt x="13" y="16"/>
                    <a:pt x="13" y="16"/>
                  </a:cubicBezTo>
                  <a:cubicBezTo>
                    <a:pt x="18" y="14"/>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2" name="Freeform 78"/>
            <p:cNvSpPr/>
            <p:nvPr/>
          </p:nvSpPr>
          <p:spPr bwMode="auto">
            <a:xfrm>
              <a:off x="2129" y="971"/>
              <a:ext cx="40" cy="46"/>
            </a:xfrm>
            <a:custGeom>
              <a:avLst/>
              <a:gdLst>
                <a:gd name="T0" fmla="*/ 10 w 21"/>
                <a:gd name="T1" fmla="*/ 22 h 24"/>
                <a:gd name="T2" fmla="*/ 14 w 21"/>
                <a:gd name="T3" fmla="*/ 24 h 24"/>
                <a:gd name="T4" fmla="*/ 18 w 21"/>
                <a:gd name="T5" fmla="*/ 23 h 24"/>
                <a:gd name="T6" fmla="*/ 20 w 21"/>
                <a:gd name="T7" fmla="*/ 19 h 24"/>
                <a:gd name="T8" fmla="*/ 20 w 21"/>
                <a:gd name="T9" fmla="*/ 14 h 24"/>
                <a:gd name="T10" fmla="*/ 16 w 21"/>
                <a:gd name="T11" fmla="*/ 7 h 24"/>
                <a:gd name="T12" fmla="*/ 11 w 21"/>
                <a:gd name="T13" fmla="*/ 0 h 24"/>
                <a:gd name="T14" fmla="*/ 0 w 21"/>
                <a:gd name="T15" fmla="*/ 6 h 24"/>
                <a:gd name="T16" fmla="*/ 4 w 21"/>
                <a:gd name="T17" fmla="*/ 14 h 24"/>
                <a:gd name="T18" fmla="*/ 10 w 21"/>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10" y="22"/>
                  </a:moveTo>
                  <a:cubicBezTo>
                    <a:pt x="11" y="23"/>
                    <a:pt x="12" y="24"/>
                    <a:pt x="14" y="24"/>
                  </a:cubicBezTo>
                  <a:cubicBezTo>
                    <a:pt x="15" y="24"/>
                    <a:pt x="16" y="24"/>
                    <a:pt x="18" y="23"/>
                  </a:cubicBezTo>
                  <a:cubicBezTo>
                    <a:pt x="19" y="22"/>
                    <a:pt x="20" y="21"/>
                    <a:pt x="20" y="19"/>
                  </a:cubicBezTo>
                  <a:cubicBezTo>
                    <a:pt x="21" y="18"/>
                    <a:pt x="21" y="16"/>
                    <a:pt x="20" y="14"/>
                  </a:cubicBezTo>
                  <a:cubicBezTo>
                    <a:pt x="19" y="14"/>
                    <a:pt x="18" y="11"/>
                    <a:pt x="16" y="7"/>
                  </a:cubicBezTo>
                  <a:cubicBezTo>
                    <a:pt x="11" y="0"/>
                    <a:pt x="11" y="0"/>
                    <a:pt x="11" y="0"/>
                  </a:cubicBezTo>
                  <a:cubicBezTo>
                    <a:pt x="0" y="6"/>
                    <a:pt x="0" y="6"/>
                    <a:pt x="0" y="6"/>
                  </a:cubicBezTo>
                  <a:cubicBezTo>
                    <a:pt x="4" y="14"/>
                    <a:pt x="4" y="14"/>
                    <a:pt x="4" y="14"/>
                  </a:cubicBezTo>
                  <a:cubicBezTo>
                    <a:pt x="7" y="18"/>
                    <a:pt x="9" y="21"/>
                    <a:pt x="1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3" name="Freeform 79"/>
            <p:cNvSpPr/>
            <p:nvPr/>
          </p:nvSpPr>
          <p:spPr bwMode="auto">
            <a:xfrm>
              <a:off x="789" y="1157"/>
              <a:ext cx="40" cy="28"/>
            </a:xfrm>
            <a:custGeom>
              <a:avLst/>
              <a:gdLst>
                <a:gd name="T0" fmla="*/ 40 w 40"/>
                <a:gd name="T1" fmla="*/ 0 h 28"/>
                <a:gd name="T2" fmla="*/ 0 w 40"/>
                <a:gd name="T3" fmla="*/ 3 h 28"/>
                <a:gd name="T4" fmla="*/ 30 w 40"/>
                <a:gd name="T5" fmla="*/ 28 h 28"/>
                <a:gd name="T6" fmla="*/ 40 w 40"/>
                <a:gd name="T7" fmla="*/ 0 h 28"/>
              </a:gdLst>
              <a:ahLst/>
              <a:cxnLst>
                <a:cxn ang="0">
                  <a:pos x="T0" y="T1"/>
                </a:cxn>
                <a:cxn ang="0">
                  <a:pos x="T2" y="T3"/>
                </a:cxn>
                <a:cxn ang="0">
                  <a:pos x="T4" y="T5"/>
                </a:cxn>
                <a:cxn ang="0">
                  <a:pos x="T6" y="T7"/>
                </a:cxn>
              </a:cxnLst>
              <a:rect l="0" t="0" r="r" b="b"/>
              <a:pathLst>
                <a:path w="40" h="28">
                  <a:moveTo>
                    <a:pt x="40" y="0"/>
                  </a:moveTo>
                  <a:lnTo>
                    <a:pt x="0" y="3"/>
                  </a:lnTo>
                  <a:lnTo>
                    <a:pt x="30" y="28"/>
                  </a:lnTo>
                  <a:lnTo>
                    <a:pt x="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4" name="Freeform 80"/>
            <p:cNvSpPr/>
            <p:nvPr/>
          </p:nvSpPr>
          <p:spPr bwMode="auto">
            <a:xfrm>
              <a:off x="1590" y="2112"/>
              <a:ext cx="41" cy="63"/>
            </a:xfrm>
            <a:custGeom>
              <a:avLst/>
              <a:gdLst>
                <a:gd name="T0" fmla="*/ 8 w 21"/>
                <a:gd name="T1" fmla="*/ 10 h 33"/>
                <a:gd name="T2" fmla="*/ 4 w 21"/>
                <a:gd name="T3" fmla="*/ 12 h 33"/>
                <a:gd name="T4" fmla="*/ 2 w 21"/>
                <a:gd name="T5" fmla="*/ 15 h 33"/>
                <a:gd name="T6" fmla="*/ 1 w 21"/>
                <a:gd name="T7" fmla="*/ 20 h 33"/>
                <a:gd name="T8" fmla="*/ 1 w 21"/>
                <a:gd name="T9" fmla="*/ 23 h 33"/>
                <a:gd name="T10" fmla="*/ 2 w 21"/>
                <a:gd name="T11" fmla="*/ 27 h 33"/>
                <a:gd name="T12" fmla="*/ 9 w 21"/>
                <a:gd name="T13" fmla="*/ 32 h 33"/>
                <a:gd name="T14" fmla="*/ 13 w 21"/>
                <a:gd name="T15" fmla="*/ 33 h 33"/>
                <a:gd name="T16" fmla="*/ 16 w 21"/>
                <a:gd name="T17" fmla="*/ 33 h 33"/>
                <a:gd name="T18" fmla="*/ 19 w 21"/>
                <a:gd name="T19" fmla="*/ 30 h 33"/>
                <a:gd name="T20" fmla="*/ 20 w 21"/>
                <a:gd name="T21" fmla="*/ 27 h 33"/>
                <a:gd name="T22" fmla="*/ 21 w 21"/>
                <a:gd name="T23" fmla="*/ 25 h 33"/>
                <a:gd name="T24" fmla="*/ 20 w 21"/>
                <a:gd name="T25" fmla="*/ 20 h 33"/>
                <a:gd name="T26" fmla="*/ 14 w 21"/>
                <a:gd name="T27" fmla="*/ 16 h 33"/>
                <a:gd name="T28" fmla="*/ 15 w 21"/>
                <a:gd name="T29" fmla="*/ 12 h 33"/>
                <a:gd name="T30" fmla="*/ 17 w 21"/>
                <a:gd name="T31" fmla="*/ 11 h 33"/>
                <a:gd name="T32" fmla="*/ 18 w 21"/>
                <a:gd name="T33" fmla="*/ 8 h 33"/>
                <a:gd name="T34" fmla="*/ 18 w 21"/>
                <a:gd name="T35" fmla="*/ 5 h 33"/>
                <a:gd name="T36" fmla="*/ 18 w 21"/>
                <a:gd name="T37" fmla="*/ 2 h 33"/>
                <a:gd name="T38" fmla="*/ 15 w 21"/>
                <a:gd name="T39" fmla="*/ 3 h 33"/>
                <a:gd name="T40" fmla="*/ 10 w 21"/>
                <a:gd name="T41" fmla="*/ 8 h 33"/>
                <a:gd name="T42" fmla="*/ 9 w 21"/>
                <a:gd name="T43" fmla="*/ 9 h 33"/>
                <a:gd name="T44" fmla="*/ 8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8" y="10"/>
                  </a:moveTo>
                  <a:cubicBezTo>
                    <a:pt x="6" y="10"/>
                    <a:pt x="4" y="12"/>
                    <a:pt x="4" y="12"/>
                  </a:cubicBezTo>
                  <a:cubicBezTo>
                    <a:pt x="2" y="14"/>
                    <a:pt x="2" y="15"/>
                    <a:pt x="2" y="15"/>
                  </a:cubicBezTo>
                  <a:cubicBezTo>
                    <a:pt x="2" y="16"/>
                    <a:pt x="1" y="20"/>
                    <a:pt x="1" y="20"/>
                  </a:cubicBezTo>
                  <a:cubicBezTo>
                    <a:pt x="1" y="20"/>
                    <a:pt x="0" y="23"/>
                    <a:pt x="1" y="23"/>
                  </a:cubicBezTo>
                  <a:cubicBezTo>
                    <a:pt x="1" y="24"/>
                    <a:pt x="2" y="26"/>
                    <a:pt x="2" y="27"/>
                  </a:cubicBezTo>
                  <a:cubicBezTo>
                    <a:pt x="4" y="29"/>
                    <a:pt x="9" y="32"/>
                    <a:pt x="9" y="32"/>
                  </a:cubicBezTo>
                  <a:cubicBezTo>
                    <a:pt x="10" y="33"/>
                    <a:pt x="12" y="33"/>
                    <a:pt x="13" y="33"/>
                  </a:cubicBezTo>
                  <a:cubicBezTo>
                    <a:pt x="14" y="33"/>
                    <a:pt x="15" y="33"/>
                    <a:pt x="16" y="33"/>
                  </a:cubicBezTo>
                  <a:cubicBezTo>
                    <a:pt x="19" y="33"/>
                    <a:pt x="19" y="30"/>
                    <a:pt x="19" y="30"/>
                  </a:cubicBezTo>
                  <a:cubicBezTo>
                    <a:pt x="19" y="28"/>
                    <a:pt x="20" y="27"/>
                    <a:pt x="20" y="27"/>
                  </a:cubicBezTo>
                  <a:cubicBezTo>
                    <a:pt x="21" y="26"/>
                    <a:pt x="21" y="25"/>
                    <a:pt x="21" y="25"/>
                  </a:cubicBezTo>
                  <a:cubicBezTo>
                    <a:pt x="20" y="23"/>
                    <a:pt x="20" y="20"/>
                    <a:pt x="20" y="20"/>
                  </a:cubicBezTo>
                  <a:cubicBezTo>
                    <a:pt x="18" y="19"/>
                    <a:pt x="14" y="16"/>
                    <a:pt x="14" y="16"/>
                  </a:cubicBezTo>
                  <a:cubicBezTo>
                    <a:pt x="12" y="12"/>
                    <a:pt x="15" y="12"/>
                    <a:pt x="15" y="12"/>
                  </a:cubicBezTo>
                  <a:cubicBezTo>
                    <a:pt x="16" y="12"/>
                    <a:pt x="17" y="11"/>
                    <a:pt x="17" y="11"/>
                  </a:cubicBezTo>
                  <a:cubicBezTo>
                    <a:pt x="19" y="11"/>
                    <a:pt x="18" y="8"/>
                    <a:pt x="18" y="8"/>
                  </a:cubicBezTo>
                  <a:cubicBezTo>
                    <a:pt x="18" y="6"/>
                    <a:pt x="18" y="5"/>
                    <a:pt x="18" y="5"/>
                  </a:cubicBezTo>
                  <a:cubicBezTo>
                    <a:pt x="19" y="2"/>
                    <a:pt x="18" y="2"/>
                    <a:pt x="18" y="2"/>
                  </a:cubicBezTo>
                  <a:cubicBezTo>
                    <a:pt x="17" y="0"/>
                    <a:pt x="15" y="3"/>
                    <a:pt x="15" y="3"/>
                  </a:cubicBezTo>
                  <a:cubicBezTo>
                    <a:pt x="14" y="4"/>
                    <a:pt x="10" y="8"/>
                    <a:pt x="10" y="8"/>
                  </a:cubicBezTo>
                  <a:cubicBezTo>
                    <a:pt x="10" y="8"/>
                    <a:pt x="9" y="9"/>
                    <a:pt x="9" y="9"/>
                  </a:cubicBezTo>
                  <a:cubicBezTo>
                    <a:pt x="8" y="10"/>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5" name="Freeform 81"/>
            <p:cNvSpPr/>
            <p:nvPr/>
          </p:nvSpPr>
          <p:spPr bwMode="auto">
            <a:xfrm>
              <a:off x="1224" y="2049"/>
              <a:ext cx="9" cy="21"/>
            </a:xfrm>
            <a:custGeom>
              <a:avLst/>
              <a:gdLst>
                <a:gd name="T0" fmla="*/ 0 w 5"/>
                <a:gd name="T1" fmla="*/ 0 h 11"/>
                <a:gd name="T2" fmla="*/ 2 w 5"/>
                <a:gd name="T3" fmla="*/ 5 h 11"/>
                <a:gd name="T4" fmla="*/ 3 w 5"/>
                <a:gd name="T5" fmla="*/ 7 h 11"/>
                <a:gd name="T6" fmla="*/ 3 w 5"/>
                <a:gd name="T7" fmla="*/ 10 h 11"/>
                <a:gd name="T8" fmla="*/ 5 w 5"/>
                <a:gd name="T9" fmla="*/ 9 h 11"/>
                <a:gd name="T10" fmla="*/ 4 w 5"/>
                <a:gd name="T11" fmla="*/ 3 h 11"/>
                <a:gd name="T12" fmla="*/ 3 w 5"/>
                <a:gd name="T13" fmla="*/ 0 h 11"/>
                <a:gd name="T14" fmla="*/ 0 w 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0" y="0"/>
                  </a:moveTo>
                  <a:cubicBezTo>
                    <a:pt x="1" y="3"/>
                    <a:pt x="2" y="4"/>
                    <a:pt x="2" y="5"/>
                  </a:cubicBezTo>
                  <a:cubicBezTo>
                    <a:pt x="3" y="6"/>
                    <a:pt x="3" y="7"/>
                    <a:pt x="3" y="7"/>
                  </a:cubicBezTo>
                  <a:cubicBezTo>
                    <a:pt x="4" y="9"/>
                    <a:pt x="3" y="8"/>
                    <a:pt x="3" y="10"/>
                  </a:cubicBezTo>
                  <a:cubicBezTo>
                    <a:pt x="4" y="11"/>
                    <a:pt x="4" y="10"/>
                    <a:pt x="5" y="9"/>
                  </a:cubicBezTo>
                  <a:cubicBezTo>
                    <a:pt x="4" y="8"/>
                    <a:pt x="4" y="5"/>
                    <a:pt x="4" y="3"/>
                  </a:cubicBezTo>
                  <a:cubicBezTo>
                    <a:pt x="3" y="2"/>
                    <a:pt x="3" y="1"/>
                    <a:pt x="3" y="0"/>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6" name="Freeform 82"/>
            <p:cNvSpPr/>
            <p:nvPr/>
          </p:nvSpPr>
          <p:spPr bwMode="auto">
            <a:xfrm>
              <a:off x="1190" y="2064"/>
              <a:ext cx="34" cy="12"/>
            </a:xfrm>
            <a:custGeom>
              <a:avLst/>
              <a:gdLst>
                <a:gd name="T0" fmla="*/ 0 w 18"/>
                <a:gd name="T1" fmla="*/ 6 h 6"/>
                <a:gd name="T2" fmla="*/ 5 w 18"/>
                <a:gd name="T3" fmla="*/ 5 h 6"/>
                <a:gd name="T4" fmla="*/ 17 w 18"/>
                <a:gd name="T5" fmla="*/ 3 h 6"/>
                <a:gd name="T6" fmla="*/ 18 w 18"/>
                <a:gd name="T7" fmla="*/ 2 h 6"/>
                <a:gd name="T8" fmla="*/ 18 w 18"/>
                <a:gd name="T9" fmla="*/ 1 h 6"/>
                <a:gd name="T10" fmla="*/ 17 w 18"/>
                <a:gd name="T11" fmla="*/ 0 h 6"/>
                <a:gd name="T12" fmla="*/ 0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6"/>
                  </a:moveTo>
                  <a:cubicBezTo>
                    <a:pt x="1" y="6"/>
                    <a:pt x="4" y="5"/>
                    <a:pt x="5" y="5"/>
                  </a:cubicBezTo>
                  <a:cubicBezTo>
                    <a:pt x="9" y="5"/>
                    <a:pt x="15" y="4"/>
                    <a:pt x="17" y="3"/>
                  </a:cubicBezTo>
                  <a:cubicBezTo>
                    <a:pt x="18" y="2"/>
                    <a:pt x="18" y="2"/>
                    <a:pt x="18" y="2"/>
                  </a:cubicBezTo>
                  <a:cubicBezTo>
                    <a:pt x="18" y="1"/>
                    <a:pt x="18" y="1"/>
                    <a:pt x="18" y="1"/>
                  </a:cubicBezTo>
                  <a:cubicBezTo>
                    <a:pt x="18" y="1"/>
                    <a:pt x="18" y="0"/>
                    <a:pt x="17" y="0"/>
                  </a:cubicBezTo>
                  <a:cubicBezTo>
                    <a:pt x="13" y="3"/>
                    <a:pt x="3"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7" name="Freeform 83"/>
            <p:cNvSpPr/>
            <p:nvPr/>
          </p:nvSpPr>
          <p:spPr bwMode="auto">
            <a:xfrm>
              <a:off x="1671" y="647"/>
              <a:ext cx="63" cy="71"/>
            </a:xfrm>
            <a:custGeom>
              <a:avLst/>
              <a:gdLst>
                <a:gd name="T0" fmla="*/ 12 w 33"/>
                <a:gd name="T1" fmla="*/ 35 h 37"/>
                <a:gd name="T2" fmla="*/ 24 w 33"/>
                <a:gd name="T3" fmla="*/ 34 h 37"/>
                <a:gd name="T4" fmla="*/ 32 w 33"/>
                <a:gd name="T5" fmla="*/ 22 h 37"/>
                <a:gd name="T6" fmla="*/ 31 w 33"/>
                <a:gd name="T7" fmla="*/ 8 h 37"/>
                <a:gd name="T8" fmla="*/ 21 w 33"/>
                <a:gd name="T9" fmla="*/ 1 h 37"/>
                <a:gd name="T10" fmla="*/ 9 w 33"/>
                <a:gd name="T11" fmla="*/ 2 h 37"/>
                <a:gd name="T12" fmla="*/ 1 w 33"/>
                <a:gd name="T13" fmla="*/ 14 h 37"/>
                <a:gd name="T14" fmla="*/ 2 w 33"/>
                <a:gd name="T15" fmla="*/ 28 h 37"/>
                <a:gd name="T16" fmla="*/ 12 w 33"/>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12" y="35"/>
                  </a:moveTo>
                  <a:cubicBezTo>
                    <a:pt x="16" y="37"/>
                    <a:pt x="20" y="36"/>
                    <a:pt x="24" y="34"/>
                  </a:cubicBezTo>
                  <a:cubicBezTo>
                    <a:pt x="27" y="32"/>
                    <a:pt x="30" y="28"/>
                    <a:pt x="32" y="22"/>
                  </a:cubicBezTo>
                  <a:cubicBezTo>
                    <a:pt x="33" y="16"/>
                    <a:pt x="33" y="12"/>
                    <a:pt x="31" y="8"/>
                  </a:cubicBezTo>
                  <a:cubicBezTo>
                    <a:pt x="29" y="4"/>
                    <a:pt x="26" y="2"/>
                    <a:pt x="21" y="1"/>
                  </a:cubicBezTo>
                  <a:cubicBezTo>
                    <a:pt x="17" y="0"/>
                    <a:pt x="13" y="0"/>
                    <a:pt x="9" y="2"/>
                  </a:cubicBezTo>
                  <a:cubicBezTo>
                    <a:pt x="5" y="4"/>
                    <a:pt x="3" y="8"/>
                    <a:pt x="1" y="14"/>
                  </a:cubicBezTo>
                  <a:cubicBezTo>
                    <a:pt x="0" y="20"/>
                    <a:pt x="0" y="24"/>
                    <a:pt x="2" y="28"/>
                  </a:cubicBezTo>
                  <a:cubicBezTo>
                    <a:pt x="4" y="32"/>
                    <a:pt x="7" y="34"/>
                    <a:pt x="1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8" name="Freeform 84"/>
            <p:cNvSpPr>
              <a:spLocks noEditPoints="1"/>
            </p:cNvSpPr>
            <p:nvPr/>
          </p:nvSpPr>
          <p:spPr bwMode="auto">
            <a:xfrm>
              <a:off x="653" y="521"/>
              <a:ext cx="1726" cy="1733"/>
            </a:xfrm>
            <a:custGeom>
              <a:avLst/>
              <a:gdLst>
                <a:gd name="T0" fmla="*/ 811 w 904"/>
                <a:gd name="T1" fmla="*/ 404 h 905"/>
                <a:gd name="T2" fmla="*/ 773 w 904"/>
                <a:gd name="T3" fmla="*/ 280 h 905"/>
                <a:gd name="T4" fmla="*/ 778 w 904"/>
                <a:gd name="T5" fmla="*/ 210 h 905"/>
                <a:gd name="T6" fmla="*/ 721 w 904"/>
                <a:gd name="T7" fmla="*/ 187 h 905"/>
                <a:gd name="T8" fmla="*/ 685 w 904"/>
                <a:gd name="T9" fmla="*/ 149 h 905"/>
                <a:gd name="T10" fmla="*/ 616 w 904"/>
                <a:gd name="T11" fmla="*/ 113 h 905"/>
                <a:gd name="T12" fmla="*/ 564 w 904"/>
                <a:gd name="T13" fmla="*/ 108 h 905"/>
                <a:gd name="T14" fmla="*/ 460 w 904"/>
                <a:gd name="T15" fmla="*/ 45 h 905"/>
                <a:gd name="T16" fmla="*/ 374 w 904"/>
                <a:gd name="T17" fmla="*/ 52 h 905"/>
                <a:gd name="T18" fmla="*/ 347 w 904"/>
                <a:gd name="T19" fmla="*/ 78 h 905"/>
                <a:gd name="T20" fmla="*/ 361 w 904"/>
                <a:gd name="T21" fmla="*/ 92 h 905"/>
                <a:gd name="T22" fmla="*/ 311 w 904"/>
                <a:gd name="T23" fmla="*/ 104 h 905"/>
                <a:gd name="T24" fmla="*/ 249 w 904"/>
                <a:gd name="T25" fmla="*/ 97 h 905"/>
                <a:gd name="T26" fmla="*/ 174 w 904"/>
                <a:gd name="T27" fmla="*/ 151 h 905"/>
                <a:gd name="T28" fmla="*/ 120 w 904"/>
                <a:gd name="T29" fmla="*/ 211 h 905"/>
                <a:gd name="T30" fmla="*/ 120 w 904"/>
                <a:gd name="T31" fmla="*/ 282 h 905"/>
                <a:gd name="T32" fmla="*/ 131 w 904"/>
                <a:gd name="T33" fmla="*/ 289 h 905"/>
                <a:gd name="T34" fmla="*/ 95 w 904"/>
                <a:gd name="T35" fmla="*/ 411 h 905"/>
                <a:gd name="T36" fmla="*/ 40 w 904"/>
                <a:gd name="T37" fmla="*/ 454 h 905"/>
                <a:gd name="T38" fmla="*/ 50 w 904"/>
                <a:gd name="T39" fmla="*/ 519 h 905"/>
                <a:gd name="T40" fmla="*/ 101 w 904"/>
                <a:gd name="T41" fmla="*/ 526 h 905"/>
                <a:gd name="T42" fmla="*/ 237 w 904"/>
                <a:gd name="T43" fmla="*/ 764 h 905"/>
                <a:gd name="T44" fmla="*/ 217 w 904"/>
                <a:gd name="T45" fmla="*/ 741 h 905"/>
                <a:gd name="T46" fmla="*/ 195 w 904"/>
                <a:gd name="T47" fmla="*/ 742 h 905"/>
                <a:gd name="T48" fmla="*/ 288 w 904"/>
                <a:gd name="T49" fmla="*/ 830 h 905"/>
                <a:gd name="T50" fmla="*/ 283 w 904"/>
                <a:gd name="T51" fmla="*/ 801 h 905"/>
                <a:gd name="T52" fmla="*/ 308 w 904"/>
                <a:gd name="T53" fmla="*/ 811 h 905"/>
                <a:gd name="T54" fmla="*/ 316 w 904"/>
                <a:gd name="T55" fmla="*/ 787 h 905"/>
                <a:gd name="T56" fmla="*/ 309 w 904"/>
                <a:gd name="T57" fmla="*/ 843 h 905"/>
                <a:gd name="T58" fmla="*/ 351 w 904"/>
                <a:gd name="T59" fmla="*/ 858 h 905"/>
                <a:gd name="T60" fmla="*/ 420 w 904"/>
                <a:gd name="T61" fmla="*/ 807 h 905"/>
                <a:gd name="T62" fmla="*/ 412 w 904"/>
                <a:gd name="T63" fmla="*/ 875 h 905"/>
                <a:gd name="T64" fmla="*/ 399 w 904"/>
                <a:gd name="T65" fmla="*/ 866 h 905"/>
                <a:gd name="T66" fmla="*/ 429 w 904"/>
                <a:gd name="T67" fmla="*/ 859 h 905"/>
                <a:gd name="T68" fmla="*/ 478 w 904"/>
                <a:gd name="T69" fmla="*/ 857 h 905"/>
                <a:gd name="T70" fmla="*/ 476 w 904"/>
                <a:gd name="T71" fmla="*/ 832 h 905"/>
                <a:gd name="T72" fmla="*/ 528 w 904"/>
                <a:gd name="T73" fmla="*/ 866 h 905"/>
                <a:gd name="T74" fmla="*/ 485 w 904"/>
                <a:gd name="T75" fmla="*/ 851 h 905"/>
                <a:gd name="T76" fmla="*/ 515 w 904"/>
                <a:gd name="T77" fmla="*/ 820 h 905"/>
                <a:gd name="T78" fmla="*/ 598 w 904"/>
                <a:gd name="T79" fmla="*/ 840 h 905"/>
                <a:gd name="T80" fmla="*/ 587 w 904"/>
                <a:gd name="T81" fmla="*/ 835 h 905"/>
                <a:gd name="T82" fmla="*/ 583 w 904"/>
                <a:gd name="T83" fmla="*/ 805 h 905"/>
                <a:gd name="T84" fmla="*/ 599 w 904"/>
                <a:gd name="T85" fmla="*/ 797 h 905"/>
                <a:gd name="T86" fmla="*/ 615 w 904"/>
                <a:gd name="T87" fmla="*/ 825 h 905"/>
                <a:gd name="T88" fmla="*/ 655 w 904"/>
                <a:gd name="T89" fmla="*/ 793 h 905"/>
                <a:gd name="T90" fmla="*/ 653 w 904"/>
                <a:gd name="T91" fmla="*/ 761 h 905"/>
                <a:gd name="T92" fmla="*/ 663 w 904"/>
                <a:gd name="T93" fmla="*/ 752 h 905"/>
                <a:gd name="T94" fmla="*/ 667 w 904"/>
                <a:gd name="T95" fmla="*/ 737 h 905"/>
                <a:gd name="T96" fmla="*/ 675 w 904"/>
                <a:gd name="T97" fmla="*/ 737 h 905"/>
                <a:gd name="T98" fmla="*/ 676 w 904"/>
                <a:gd name="T99" fmla="*/ 722 h 905"/>
                <a:gd name="T100" fmla="*/ 690 w 904"/>
                <a:gd name="T101" fmla="*/ 738 h 905"/>
                <a:gd name="T102" fmla="*/ 665 w 904"/>
                <a:gd name="T103" fmla="*/ 771 h 905"/>
                <a:gd name="T104" fmla="*/ 688 w 904"/>
                <a:gd name="T105" fmla="*/ 807 h 905"/>
                <a:gd name="T106" fmla="*/ 679 w 904"/>
                <a:gd name="T107" fmla="*/ 769 h 905"/>
                <a:gd name="T108" fmla="*/ 705 w 904"/>
                <a:gd name="T109" fmla="*/ 766 h 905"/>
                <a:gd name="T110" fmla="*/ 777 w 904"/>
                <a:gd name="T111" fmla="*/ 296 h 905"/>
                <a:gd name="T112" fmla="*/ 809 w 904"/>
                <a:gd name="T113" fmla="*/ 386 h 905"/>
                <a:gd name="T114" fmla="*/ 842 w 904"/>
                <a:gd name="T115" fmla="*/ 517 h 905"/>
                <a:gd name="T116" fmla="*/ 806 w 904"/>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905">
                  <a:moveTo>
                    <a:pt x="452" y="0"/>
                  </a:moveTo>
                  <a:cubicBezTo>
                    <a:pt x="202" y="0"/>
                    <a:pt x="0" y="203"/>
                    <a:pt x="0" y="453"/>
                  </a:cubicBezTo>
                  <a:cubicBezTo>
                    <a:pt x="0" y="703"/>
                    <a:pt x="202" y="905"/>
                    <a:pt x="452" y="905"/>
                  </a:cubicBezTo>
                  <a:cubicBezTo>
                    <a:pt x="702" y="905"/>
                    <a:pt x="904" y="703"/>
                    <a:pt x="904" y="453"/>
                  </a:cubicBezTo>
                  <a:cubicBezTo>
                    <a:pt x="904" y="203"/>
                    <a:pt x="702" y="0"/>
                    <a:pt x="452" y="0"/>
                  </a:cubicBezTo>
                  <a:close/>
                  <a:moveTo>
                    <a:pt x="857" y="430"/>
                  </a:moveTo>
                  <a:cubicBezTo>
                    <a:pt x="849" y="431"/>
                    <a:pt x="849" y="431"/>
                    <a:pt x="849" y="431"/>
                  </a:cubicBezTo>
                  <a:cubicBezTo>
                    <a:pt x="845" y="400"/>
                    <a:pt x="845" y="400"/>
                    <a:pt x="845" y="400"/>
                  </a:cubicBezTo>
                  <a:cubicBezTo>
                    <a:pt x="834" y="402"/>
                    <a:pt x="834" y="402"/>
                    <a:pt x="834" y="402"/>
                  </a:cubicBezTo>
                  <a:cubicBezTo>
                    <a:pt x="837" y="430"/>
                    <a:pt x="837" y="430"/>
                    <a:pt x="837" y="430"/>
                  </a:cubicBezTo>
                  <a:cubicBezTo>
                    <a:pt x="828" y="431"/>
                    <a:pt x="828" y="431"/>
                    <a:pt x="828" y="431"/>
                  </a:cubicBezTo>
                  <a:cubicBezTo>
                    <a:pt x="825" y="403"/>
                    <a:pt x="825" y="403"/>
                    <a:pt x="825" y="403"/>
                  </a:cubicBezTo>
                  <a:cubicBezTo>
                    <a:pt x="811" y="404"/>
                    <a:pt x="811" y="404"/>
                    <a:pt x="811" y="404"/>
                  </a:cubicBezTo>
                  <a:cubicBezTo>
                    <a:pt x="815" y="436"/>
                    <a:pt x="815" y="436"/>
                    <a:pt x="815" y="436"/>
                  </a:cubicBezTo>
                  <a:cubicBezTo>
                    <a:pt x="806" y="437"/>
                    <a:pt x="806" y="437"/>
                    <a:pt x="806" y="437"/>
                  </a:cubicBezTo>
                  <a:cubicBezTo>
                    <a:pt x="802" y="394"/>
                    <a:pt x="802" y="394"/>
                    <a:pt x="802" y="394"/>
                  </a:cubicBezTo>
                  <a:cubicBezTo>
                    <a:pt x="853" y="388"/>
                    <a:pt x="853" y="388"/>
                    <a:pt x="853" y="388"/>
                  </a:cubicBezTo>
                  <a:lnTo>
                    <a:pt x="857" y="430"/>
                  </a:lnTo>
                  <a:close/>
                  <a:moveTo>
                    <a:pt x="798" y="241"/>
                  </a:moveTo>
                  <a:cubicBezTo>
                    <a:pt x="801" y="246"/>
                    <a:pt x="803" y="250"/>
                    <a:pt x="804" y="253"/>
                  </a:cubicBezTo>
                  <a:cubicBezTo>
                    <a:pt x="804" y="256"/>
                    <a:pt x="804" y="258"/>
                    <a:pt x="803" y="261"/>
                  </a:cubicBezTo>
                  <a:cubicBezTo>
                    <a:pt x="802" y="264"/>
                    <a:pt x="800" y="266"/>
                    <a:pt x="797" y="267"/>
                  </a:cubicBezTo>
                  <a:cubicBezTo>
                    <a:pt x="794" y="270"/>
                    <a:pt x="791" y="270"/>
                    <a:pt x="787" y="269"/>
                  </a:cubicBezTo>
                  <a:cubicBezTo>
                    <a:pt x="784" y="268"/>
                    <a:pt x="780" y="266"/>
                    <a:pt x="777" y="262"/>
                  </a:cubicBezTo>
                  <a:cubicBezTo>
                    <a:pt x="777" y="265"/>
                    <a:pt x="777" y="267"/>
                    <a:pt x="777" y="270"/>
                  </a:cubicBezTo>
                  <a:cubicBezTo>
                    <a:pt x="776" y="272"/>
                    <a:pt x="775" y="275"/>
                    <a:pt x="773" y="280"/>
                  </a:cubicBezTo>
                  <a:cubicBezTo>
                    <a:pt x="768" y="291"/>
                    <a:pt x="768" y="291"/>
                    <a:pt x="768" y="291"/>
                  </a:cubicBezTo>
                  <a:cubicBezTo>
                    <a:pt x="761" y="279"/>
                    <a:pt x="761" y="279"/>
                    <a:pt x="761" y="279"/>
                  </a:cubicBezTo>
                  <a:cubicBezTo>
                    <a:pt x="766" y="266"/>
                    <a:pt x="766" y="266"/>
                    <a:pt x="766" y="266"/>
                  </a:cubicBezTo>
                  <a:cubicBezTo>
                    <a:pt x="768" y="262"/>
                    <a:pt x="769" y="259"/>
                    <a:pt x="769" y="257"/>
                  </a:cubicBezTo>
                  <a:cubicBezTo>
                    <a:pt x="770" y="256"/>
                    <a:pt x="770" y="254"/>
                    <a:pt x="770" y="253"/>
                  </a:cubicBezTo>
                  <a:cubicBezTo>
                    <a:pt x="769" y="252"/>
                    <a:pt x="768" y="250"/>
                    <a:pt x="767" y="248"/>
                  </a:cubicBezTo>
                  <a:cubicBezTo>
                    <a:pt x="766" y="246"/>
                    <a:pt x="766" y="246"/>
                    <a:pt x="766" y="246"/>
                  </a:cubicBezTo>
                  <a:cubicBezTo>
                    <a:pt x="747" y="257"/>
                    <a:pt x="747" y="257"/>
                    <a:pt x="747" y="257"/>
                  </a:cubicBezTo>
                  <a:cubicBezTo>
                    <a:pt x="741" y="247"/>
                    <a:pt x="741" y="247"/>
                    <a:pt x="741" y="247"/>
                  </a:cubicBezTo>
                  <a:cubicBezTo>
                    <a:pt x="785" y="220"/>
                    <a:pt x="785" y="220"/>
                    <a:pt x="785" y="220"/>
                  </a:cubicBezTo>
                  <a:lnTo>
                    <a:pt x="798" y="241"/>
                  </a:lnTo>
                  <a:close/>
                  <a:moveTo>
                    <a:pt x="750" y="176"/>
                  </a:moveTo>
                  <a:cubicBezTo>
                    <a:pt x="778" y="210"/>
                    <a:pt x="778" y="210"/>
                    <a:pt x="778" y="210"/>
                  </a:cubicBezTo>
                  <a:cubicBezTo>
                    <a:pt x="771" y="216"/>
                    <a:pt x="771" y="216"/>
                    <a:pt x="771" y="216"/>
                  </a:cubicBezTo>
                  <a:cubicBezTo>
                    <a:pt x="761" y="203"/>
                    <a:pt x="761" y="203"/>
                    <a:pt x="761" y="203"/>
                  </a:cubicBezTo>
                  <a:cubicBezTo>
                    <a:pt x="728" y="230"/>
                    <a:pt x="728" y="230"/>
                    <a:pt x="728" y="230"/>
                  </a:cubicBezTo>
                  <a:cubicBezTo>
                    <a:pt x="720" y="222"/>
                    <a:pt x="720" y="222"/>
                    <a:pt x="720" y="222"/>
                  </a:cubicBezTo>
                  <a:cubicBezTo>
                    <a:pt x="754" y="194"/>
                    <a:pt x="754" y="194"/>
                    <a:pt x="754" y="194"/>
                  </a:cubicBezTo>
                  <a:cubicBezTo>
                    <a:pt x="743" y="181"/>
                    <a:pt x="743" y="181"/>
                    <a:pt x="743" y="181"/>
                  </a:cubicBezTo>
                  <a:lnTo>
                    <a:pt x="750" y="176"/>
                  </a:lnTo>
                  <a:close/>
                  <a:moveTo>
                    <a:pt x="742" y="168"/>
                  </a:moveTo>
                  <a:cubicBezTo>
                    <a:pt x="736" y="174"/>
                    <a:pt x="736" y="174"/>
                    <a:pt x="736" y="174"/>
                  </a:cubicBezTo>
                  <a:cubicBezTo>
                    <a:pt x="713" y="153"/>
                    <a:pt x="713" y="153"/>
                    <a:pt x="713" y="153"/>
                  </a:cubicBezTo>
                  <a:cubicBezTo>
                    <a:pt x="706" y="162"/>
                    <a:pt x="706" y="162"/>
                    <a:pt x="706" y="162"/>
                  </a:cubicBezTo>
                  <a:cubicBezTo>
                    <a:pt x="726" y="181"/>
                    <a:pt x="726" y="181"/>
                    <a:pt x="726" y="181"/>
                  </a:cubicBezTo>
                  <a:cubicBezTo>
                    <a:pt x="721" y="187"/>
                    <a:pt x="721" y="187"/>
                    <a:pt x="721" y="187"/>
                  </a:cubicBezTo>
                  <a:cubicBezTo>
                    <a:pt x="700" y="168"/>
                    <a:pt x="700" y="168"/>
                    <a:pt x="700" y="168"/>
                  </a:cubicBezTo>
                  <a:cubicBezTo>
                    <a:pt x="690" y="178"/>
                    <a:pt x="690" y="178"/>
                    <a:pt x="690" y="178"/>
                  </a:cubicBezTo>
                  <a:cubicBezTo>
                    <a:pt x="713" y="200"/>
                    <a:pt x="713" y="200"/>
                    <a:pt x="713" y="200"/>
                  </a:cubicBezTo>
                  <a:cubicBezTo>
                    <a:pt x="708" y="206"/>
                    <a:pt x="708" y="206"/>
                    <a:pt x="708" y="206"/>
                  </a:cubicBezTo>
                  <a:cubicBezTo>
                    <a:pt x="676" y="177"/>
                    <a:pt x="676" y="177"/>
                    <a:pt x="676" y="177"/>
                  </a:cubicBezTo>
                  <a:cubicBezTo>
                    <a:pt x="711" y="139"/>
                    <a:pt x="711" y="139"/>
                    <a:pt x="711" y="139"/>
                  </a:cubicBezTo>
                  <a:lnTo>
                    <a:pt x="742" y="168"/>
                  </a:lnTo>
                  <a:close/>
                  <a:moveTo>
                    <a:pt x="664" y="106"/>
                  </a:moveTo>
                  <a:cubicBezTo>
                    <a:pt x="679" y="116"/>
                    <a:pt x="679" y="116"/>
                    <a:pt x="679" y="116"/>
                  </a:cubicBezTo>
                  <a:cubicBezTo>
                    <a:pt x="685" y="120"/>
                    <a:pt x="689" y="123"/>
                    <a:pt x="690" y="124"/>
                  </a:cubicBezTo>
                  <a:cubicBezTo>
                    <a:pt x="692" y="127"/>
                    <a:pt x="693" y="130"/>
                    <a:pt x="694" y="133"/>
                  </a:cubicBezTo>
                  <a:cubicBezTo>
                    <a:pt x="694" y="137"/>
                    <a:pt x="693" y="140"/>
                    <a:pt x="691" y="143"/>
                  </a:cubicBezTo>
                  <a:cubicBezTo>
                    <a:pt x="689" y="146"/>
                    <a:pt x="687" y="148"/>
                    <a:pt x="685" y="149"/>
                  </a:cubicBezTo>
                  <a:cubicBezTo>
                    <a:pt x="682" y="150"/>
                    <a:pt x="680" y="150"/>
                    <a:pt x="678" y="150"/>
                  </a:cubicBezTo>
                  <a:cubicBezTo>
                    <a:pt x="676" y="150"/>
                    <a:pt x="673" y="150"/>
                    <a:pt x="672" y="149"/>
                  </a:cubicBezTo>
                  <a:cubicBezTo>
                    <a:pt x="669" y="148"/>
                    <a:pt x="666" y="146"/>
                    <a:pt x="661" y="143"/>
                  </a:cubicBezTo>
                  <a:cubicBezTo>
                    <a:pt x="655" y="138"/>
                    <a:pt x="655" y="138"/>
                    <a:pt x="655" y="138"/>
                  </a:cubicBezTo>
                  <a:cubicBezTo>
                    <a:pt x="644" y="154"/>
                    <a:pt x="644" y="154"/>
                    <a:pt x="644" y="154"/>
                  </a:cubicBezTo>
                  <a:cubicBezTo>
                    <a:pt x="635" y="148"/>
                    <a:pt x="635" y="148"/>
                    <a:pt x="635" y="148"/>
                  </a:cubicBezTo>
                  <a:lnTo>
                    <a:pt x="664" y="106"/>
                  </a:lnTo>
                  <a:close/>
                  <a:moveTo>
                    <a:pt x="631" y="87"/>
                  </a:moveTo>
                  <a:cubicBezTo>
                    <a:pt x="628" y="95"/>
                    <a:pt x="628" y="95"/>
                    <a:pt x="628" y="95"/>
                  </a:cubicBezTo>
                  <a:cubicBezTo>
                    <a:pt x="603" y="84"/>
                    <a:pt x="603" y="84"/>
                    <a:pt x="603" y="84"/>
                  </a:cubicBezTo>
                  <a:cubicBezTo>
                    <a:pt x="598" y="95"/>
                    <a:pt x="598" y="95"/>
                    <a:pt x="598" y="95"/>
                  </a:cubicBezTo>
                  <a:cubicBezTo>
                    <a:pt x="620" y="105"/>
                    <a:pt x="620" y="105"/>
                    <a:pt x="620" y="105"/>
                  </a:cubicBezTo>
                  <a:cubicBezTo>
                    <a:pt x="616" y="113"/>
                    <a:pt x="616" y="113"/>
                    <a:pt x="616" y="113"/>
                  </a:cubicBezTo>
                  <a:cubicBezTo>
                    <a:pt x="594" y="103"/>
                    <a:pt x="594" y="103"/>
                    <a:pt x="594" y="103"/>
                  </a:cubicBezTo>
                  <a:cubicBezTo>
                    <a:pt x="585" y="124"/>
                    <a:pt x="585" y="124"/>
                    <a:pt x="585" y="124"/>
                  </a:cubicBezTo>
                  <a:cubicBezTo>
                    <a:pt x="575" y="119"/>
                    <a:pt x="575" y="119"/>
                    <a:pt x="575" y="119"/>
                  </a:cubicBezTo>
                  <a:cubicBezTo>
                    <a:pt x="596" y="72"/>
                    <a:pt x="596" y="72"/>
                    <a:pt x="596" y="72"/>
                  </a:cubicBezTo>
                  <a:lnTo>
                    <a:pt x="631" y="87"/>
                  </a:lnTo>
                  <a:close/>
                  <a:moveTo>
                    <a:pt x="523" y="77"/>
                  </a:moveTo>
                  <a:cubicBezTo>
                    <a:pt x="524" y="72"/>
                    <a:pt x="526" y="68"/>
                    <a:pt x="529" y="65"/>
                  </a:cubicBezTo>
                  <a:cubicBezTo>
                    <a:pt x="531" y="63"/>
                    <a:pt x="533" y="61"/>
                    <a:pt x="536" y="60"/>
                  </a:cubicBezTo>
                  <a:cubicBezTo>
                    <a:pt x="538" y="58"/>
                    <a:pt x="541" y="57"/>
                    <a:pt x="544" y="57"/>
                  </a:cubicBezTo>
                  <a:cubicBezTo>
                    <a:pt x="548" y="57"/>
                    <a:pt x="552" y="57"/>
                    <a:pt x="556" y="58"/>
                  </a:cubicBezTo>
                  <a:cubicBezTo>
                    <a:pt x="564" y="60"/>
                    <a:pt x="570" y="64"/>
                    <a:pt x="574" y="70"/>
                  </a:cubicBezTo>
                  <a:cubicBezTo>
                    <a:pt x="578" y="76"/>
                    <a:pt x="578" y="83"/>
                    <a:pt x="576" y="91"/>
                  </a:cubicBezTo>
                  <a:cubicBezTo>
                    <a:pt x="574" y="99"/>
                    <a:pt x="570" y="105"/>
                    <a:pt x="564" y="108"/>
                  </a:cubicBezTo>
                  <a:cubicBezTo>
                    <a:pt x="558" y="112"/>
                    <a:pt x="551" y="112"/>
                    <a:pt x="542" y="110"/>
                  </a:cubicBezTo>
                  <a:cubicBezTo>
                    <a:pt x="534" y="108"/>
                    <a:pt x="528" y="104"/>
                    <a:pt x="525" y="98"/>
                  </a:cubicBezTo>
                  <a:cubicBezTo>
                    <a:pt x="521" y="92"/>
                    <a:pt x="521" y="85"/>
                    <a:pt x="523" y="77"/>
                  </a:cubicBezTo>
                  <a:close/>
                  <a:moveTo>
                    <a:pt x="460" y="45"/>
                  </a:moveTo>
                  <a:cubicBezTo>
                    <a:pt x="472" y="66"/>
                    <a:pt x="472" y="66"/>
                    <a:pt x="472" y="66"/>
                  </a:cubicBezTo>
                  <a:cubicBezTo>
                    <a:pt x="486" y="46"/>
                    <a:pt x="486" y="46"/>
                    <a:pt x="486" y="46"/>
                  </a:cubicBezTo>
                  <a:cubicBezTo>
                    <a:pt x="499" y="47"/>
                    <a:pt x="499" y="47"/>
                    <a:pt x="499" y="47"/>
                  </a:cubicBezTo>
                  <a:cubicBezTo>
                    <a:pt x="477" y="76"/>
                    <a:pt x="477" y="76"/>
                    <a:pt x="477" y="76"/>
                  </a:cubicBezTo>
                  <a:cubicBezTo>
                    <a:pt x="475" y="97"/>
                    <a:pt x="475" y="97"/>
                    <a:pt x="475" y="97"/>
                  </a:cubicBezTo>
                  <a:cubicBezTo>
                    <a:pt x="464" y="97"/>
                    <a:pt x="464" y="97"/>
                    <a:pt x="464" y="97"/>
                  </a:cubicBezTo>
                  <a:cubicBezTo>
                    <a:pt x="465" y="75"/>
                    <a:pt x="465" y="75"/>
                    <a:pt x="465" y="75"/>
                  </a:cubicBezTo>
                  <a:cubicBezTo>
                    <a:pt x="446" y="44"/>
                    <a:pt x="446" y="44"/>
                    <a:pt x="446" y="44"/>
                  </a:cubicBezTo>
                  <a:lnTo>
                    <a:pt x="460" y="45"/>
                  </a:lnTo>
                  <a:close/>
                  <a:moveTo>
                    <a:pt x="440" y="44"/>
                  </a:moveTo>
                  <a:cubicBezTo>
                    <a:pt x="441" y="53"/>
                    <a:pt x="441" y="53"/>
                    <a:pt x="441" y="53"/>
                  </a:cubicBezTo>
                  <a:cubicBezTo>
                    <a:pt x="424" y="54"/>
                    <a:pt x="424" y="54"/>
                    <a:pt x="424" y="54"/>
                  </a:cubicBezTo>
                  <a:cubicBezTo>
                    <a:pt x="427" y="97"/>
                    <a:pt x="427" y="97"/>
                    <a:pt x="427" y="97"/>
                  </a:cubicBezTo>
                  <a:cubicBezTo>
                    <a:pt x="416" y="98"/>
                    <a:pt x="416" y="98"/>
                    <a:pt x="416" y="98"/>
                  </a:cubicBezTo>
                  <a:cubicBezTo>
                    <a:pt x="413" y="55"/>
                    <a:pt x="413" y="55"/>
                    <a:pt x="413" y="55"/>
                  </a:cubicBezTo>
                  <a:cubicBezTo>
                    <a:pt x="396" y="57"/>
                    <a:pt x="396" y="57"/>
                    <a:pt x="396" y="57"/>
                  </a:cubicBezTo>
                  <a:cubicBezTo>
                    <a:pt x="395" y="48"/>
                    <a:pt x="395" y="48"/>
                    <a:pt x="395" y="48"/>
                  </a:cubicBezTo>
                  <a:lnTo>
                    <a:pt x="440" y="44"/>
                  </a:lnTo>
                  <a:close/>
                  <a:moveTo>
                    <a:pt x="386" y="50"/>
                  </a:moveTo>
                  <a:cubicBezTo>
                    <a:pt x="394" y="101"/>
                    <a:pt x="394" y="101"/>
                    <a:pt x="394" y="101"/>
                  </a:cubicBezTo>
                  <a:cubicBezTo>
                    <a:pt x="383" y="103"/>
                    <a:pt x="383" y="103"/>
                    <a:pt x="383" y="103"/>
                  </a:cubicBezTo>
                  <a:cubicBezTo>
                    <a:pt x="374" y="52"/>
                    <a:pt x="374" y="52"/>
                    <a:pt x="374" y="52"/>
                  </a:cubicBezTo>
                  <a:lnTo>
                    <a:pt x="386" y="50"/>
                  </a:lnTo>
                  <a:close/>
                  <a:moveTo>
                    <a:pt x="324" y="71"/>
                  </a:moveTo>
                  <a:cubicBezTo>
                    <a:pt x="325" y="68"/>
                    <a:pt x="327" y="66"/>
                    <a:pt x="329" y="64"/>
                  </a:cubicBezTo>
                  <a:cubicBezTo>
                    <a:pt x="332" y="62"/>
                    <a:pt x="335" y="60"/>
                    <a:pt x="339" y="59"/>
                  </a:cubicBezTo>
                  <a:cubicBezTo>
                    <a:pt x="346" y="57"/>
                    <a:pt x="352" y="57"/>
                    <a:pt x="356" y="59"/>
                  </a:cubicBezTo>
                  <a:cubicBezTo>
                    <a:pt x="360" y="61"/>
                    <a:pt x="363" y="64"/>
                    <a:pt x="365" y="68"/>
                  </a:cubicBezTo>
                  <a:cubicBezTo>
                    <a:pt x="354" y="72"/>
                    <a:pt x="354" y="72"/>
                    <a:pt x="354" y="72"/>
                  </a:cubicBezTo>
                  <a:cubicBezTo>
                    <a:pt x="353" y="69"/>
                    <a:pt x="351" y="68"/>
                    <a:pt x="349" y="67"/>
                  </a:cubicBezTo>
                  <a:cubicBezTo>
                    <a:pt x="347" y="66"/>
                    <a:pt x="345" y="66"/>
                    <a:pt x="342" y="67"/>
                  </a:cubicBezTo>
                  <a:cubicBezTo>
                    <a:pt x="338" y="68"/>
                    <a:pt x="336" y="69"/>
                    <a:pt x="335" y="71"/>
                  </a:cubicBezTo>
                  <a:cubicBezTo>
                    <a:pt x="334" y="72"/>
                    <a:pt x="333" y="73"/>
                    <a:pt x="334" y="75"/>
                  </a:cubicBezTo>
                  <a:cubicBezTo>
                    <a:pt x="334" y="76"/>
                    <a:pt x="335" y="77"/>
                    <a:pt x="336" y="77"/>
                  </a:cubicBezTo>
                  <a:cubicBezTo>
                    <a:pt x="338" y="78"/>
                    <a:pt x="342" y="78"/>
                    <a:pt x="347" y="78"/>
                  </a:cubicBezTo>
                  <a:cubicBezTo>
                    <a:pt x="353" y="78"/>
                    <a:pt x="357" y="78"/>
                    <a:pt x="360" y="78"/>
                  </a:cubicBezTo>
                  <a:cubicBezTo>
                    <a:pt x="363" y="79"/>
                    <a:pt x="366" y="80"/>
                    <a:pt x="368" y="82"/>
                  </a:cubicBezTo>
                  <a:cubicBezTo>
                    <a:pt x="370" y="83"/>
                    <a:pt x="371" y="86"/>
                    <a:pt x="372" y="89"/>
                  </a:cubicBezTo>
                  <a:cubicBezTo>
                    <a:pt x="373" y="92"/>
                    <a:pt x="373" y="95"/>
                    <a:pt x="372" y="98"/>
                  </a:cubicBezTo>
                  <a:cubicBezTo>
                    <a:pt x="370" y="101"/>
                    <a:pt x="369" y="103"/>
                    <a:pt x="366" y="105"/>
                  </a:cubicBezTo>
                  <a:cubicBezTo>
                    <a:pt x="363" y="107"/>
                    <a:pt x="359" y="109"/>
                    <a:pt x="354" y="110"/>
                  </a:cubicBezTo>
                  <a:cubicBezTo>
                    <a:pt x="347" y="112"/>
                    <a:pt x="342" y="112"/>
                    <a:pt x="337" y="111"/>
                  </a:cubicBezTo>
                  <a:cubicBezTo>
                    <a:pt x="333" y="109"/>
                    <a:pt x="329" y="105"/>
                    <a:pt x="327" y="100"/>
                  </a:cubicBezTo>
                  <a:cubicBezTo>
                    <a:pt x="337" y="96"/>
                    <a:pt x="337" y="96"/>
                    <a:pt x="337" y="96"/>
                  </a:cubicBezTo>
                  <a:cubicBezTo>
                    <a:pt x="339" y="99"/>
                    <a:pt x="341" y="101"/>
                    <a:pt x="343" y="102"/>
                  </a:cubicBezTo>
                  <a:cubicBezTo>
                    <a:pt x="346" y="103"/>
                    <a:pt x="349" y="103"/>
                    <a:pt x="352" y="102"/>
                  </a:cubicBezTo>
                  <a:cubicBezTo>
                    <a:pt x="356" y="101"/>
                    <a:pt x="358" y="99"/>
                    <a:pt x="360" y="98"/>
                  </a:cubicBezTo>
                  <a:cubicBezTo>
                    <a:pt x="361" y="96"/>
                    <a:pt x="361" y="94"/>
                    <a:pt x="361" y="92"/>
                  </a:cubicBezTo>
                  <a:cubicBezTo>
                    <a:pt x="361" y="91"/>
                    <a:pt x="360" y="90"/>
                    <a:pt x="359" y="89"/>
                  </a:cubicBezTo>
                  <a:cubicBezTo>
                    <a:pt x="358" y="89"/>
                    <a:pt x="356" y="89"/>
                    <a:pt x="354" y="88"/>
                  </a:cubicBezTo>
                  <a:cubicBezTo>
                    <a:pt x="353" y="88"/>
                    <a:pt x="350" y="88"/>
                    <a:pt x="345" y="89"/>
                  </a:cubicBezTo>
                  <a:cubicBezTo>
                    <a:pt x="339" y="89"/>
                    <a:pt x="334" y="88"/>
                    <a:pt x="331" y="87"/>
                  </a:cubicBezTo>
                  <a:cubicBezTo>
                    <a:pt x="327" y="85"/>
                    <a:pt x="324" y="82"/>
                    <a:pt x="323" y="78"/>
                  </a:cubicBezTo>
                  <a:cubicBezTo>
                    <a:pt x="323" y="76"/>
                    <a:pt x="323" y="73"/>
                    <a:pt x="324" y="71"/>
                  </a:cubicBezTo>
                  <a:close/>
                  <a:moveTo>
                    <a:pt x="285" y="79"/>
                  </a:moveTo>
                  <a:cubicBezTo>
                    <a:pt x="291" y="77"/>
                    <a:pt x="295" y="75"/>
                    <a:pt x="298" y="75"/>
                  </a:cubicBezTo>
                  <a:cubicBezTo>
                    <a:pt x="301" y="75"/>
                    <a:pt x="304" y="76"/>
                    <a:pt x="306" y="77"/>
                  </a:cubicBezTo>
                  <a:cubicBezTo>
                    <a:pt x="308" y="79"/>
                    <a:pt x="310" y="81"/>
                    <a:pt x="312" y="83"/>
                  </a:cubicBezTo>
                  <a:cubicBezTo>
                    <a:pt x="313" y="87"/>
                    <a:pt x="313" y="90"/>
                    <a:pt x="312" y="94"/>
                  </a:cubicBezTo>
                  <a:cubicBezTo>
                    <a:pt x="311" y="97"/>
                    <a:pt x="308" y="100"/>
                    <a:pt x="304" y="103"/>
                  </a:cubicBezTo>
                  <a:cubicBezTo>
                    <a:pt x="306" y="103"/>
                    <a:pt x="309" y="103"/>
                    <a:pt x="311" y="104"/>
                  </a:cubicBezTo>
                  <a:cubicBezTo>
                    <a:pt x="313" y="105"/>
                    <a:pt x="316" y="107"/>
                    <a:pt x="320" y="109"/>
                  </a:cubicBezTo>
                  <a:cubicBezTo>
                    <a:pt x="331" y="116"/>
                    <a:pt x="331" y="116"/>
                    <a:pt x="331" y="116"/>
                  </a:cubicBezTo>
                  <a:cubicBezTo>
                    <a:pt x="318" y="121"/>
                    <a:pt x="318" y="121"/>
                    <a:pt x="318" y="121"/>
                  </a:cubicBezTo>
                  <a:cubicBezTo>
                    <a:pt x="306" y="114"/>
                    <a:pt x="306" y="114"/>
                    <a:pt x="306" y="114"/>
                  </a:cubicBezTo>
                  <a:cubicBezTo>
                    <a:pt x="302" y="112"/>
                    <a:pt x="299" y="110"/>
                    <a:pt x="297" y="110"/>
                  </a:cubicBezTo>
                  <a:cubicBezTo>
                    <a:pt x="296" y="109"/>
                    <a:pt x="295" y="109"/>
                    <a:pt x="293" y="109"/>
                  </a:cubicBezTo>
                  <a:cubicBezTo>
                    <a:pt x="292" y="109"/>
                    <a:pt x="290" y="110"/>
                    <a:pt x="288" y="111"/>
                  </a:cubicBezTo>
                  <a:cubicBezTo>
                    <a:pt x="286" y="112"/>
                    <a:pt x="286" y="112"/>
                    <a:pt x="286" y="112"/>
                  </a:cubicBezTo>
                  <a:cubicBezTo>
                    <a:pt x="295" y="132"/>
                    <a:pt x="295" y="132"/>
                    <a:pt x="295" y="132"/>
                  </a:cubicBezTo>
                  <a:cubicBezTo>
                    <a:pt x="284" y="136"/>
                    <a:pt x="284" y="136"/>
                    <a:pt x="284" y="136"/>
                  </a:cubicBezTo>
                  <a:cubicBezTo>
                    <a:pt x="263" y="89"/>
                    <a:pt x="263" y="89"/>
                    <a:pt x="263" y="89"/>
                  </a:cubicBezTo>
                  <a:lnTo>
                    <a:pt x="285" y="79"/>
                  </a:lnTo>
                  <a:close/>
                  <a:moveTo>
                    <a:pt x="249" y="97"/>
                  </a:moveTo>
                  <a:cubicBezTo>
                    <a:pt x="254" y="104"/>
                    <a:pt x="254" y="104"/>
                    <a:pt x="254" y="104"/>
                  </a:cubicBezTo>
                  <a:cubicBezTo>
                    <a:pt x="228" y="120"/>
                    <a:pt x="228" y="120"/>
                    <a:pt x="228" y="120"/>
                  </a:cubicBezTo>
                  <a:cubicBezTo>
                    <a:pt x="234" y="130"/>
                    <a:pt x="234" y="130"/>
                    <a:pt x="234" y="130"/>
                  </a:cubicBezTo>
                  <a:cubicBezTo>
                    <a:pt x="258" y="115"/>
                    <a:pt x="258" y="115"/>
                    <a:pt x="258" y="115"/>
                  </a:cubicBezTo>
                  <a:cubicBezTo>
                    <a:pt x="263" y="122"/>
                    <a:pt x="263" y="122"/>
                    <a:pt x="263" y="122"/>
                  </a:cubicBezTo>
                  <a:cubicBezTo>
                    <a:pt x="239" y="137"/>
                    <a:pt x="239" y="137"/>
                    <a:pt x="239" y="137"/>
                  </a:cubicBezTo>
                  <a:cubicBezTo>
                    <a:pt x="246" y="149"/>
                    <a:pt x="246" y="149"/>
                    <a:pt x="246" y="149"/>
                  </a:cubicBezTo>
                  <a:cubicBezTo>
                    <a:pt x="273" y="132"/>
                    <a:pt x="273" y="132"/>
                    <a:pt x="273" y="132"/>
                  </a:cubicBezTo>
                  <a:cubicBezTo>
                    <a:pt x="278" y="140"/>
                    <a:pt x="278" y="140"/>
                    <a:pt x="278" y="140"/>
                  </a:cubicBezTo>
                  <a:cubicBezTo>
                    <a:pt x="241" y="163"/>
                    <a:pt x="241" y="163"/>
                    <a:pt x="241" y="163"/>
                  </a:cubicBezTo>
                  <a:cubicBezTo>
                    <a:pt x="214" y="119"/>
                    <a:pt x="214" y="119"/>
                    <a:pt x="214" y="119"/>
                  </a:cubicBezTo>
                  <a:lnTo>
                    <a:pt x="249" y="97"/>
                  </a:lnTo>
                  <a:close/>
                  <a:moveTo>
                    <a:pt x="174" y="151"/>
                  </a:moveTo>
                  <a:cubicBezTo>
                    <a:pt x="210" y="171"/>
                    <a:pt x="210" y="171"/>
                    <a:pt x="210" y="171"/>
                  </a:cubicBezTo>
                  <a:cubicBezTo>
                    <a:pt x="196" y="133"/>
                    <a:pt x="196" y="133"/>
                    <a:pt x="196" y="133"/>
                  </a:cubicBezTo>
                  <a:cubicBezTo>
                    <a:pt x="205" y="125"/>
                    <a:pt x="205" y="125"/>
                    <a:pt x="205" y="125"/>
                  </a:cubicBezTo>
                  <a:cubicBezTo>
                    <a:pt x="223" y="178"/>
                    <a:pt x="223" y="178"/>
                    <a:pt x="223" y="178"/>
                  </a:cubicBezTo>
                  <a:cubicBezTo>
                    <a:pt x="213" y="186"/>
                    <a:pt x="213" y="186"/>
                    <a:pt x="213" y="186"/>
                  </a:cubicBezTo>
                  <a:cubicBezTo>
                    <a:pt x="165" y="159"/>
                    <a:pt x="165" y="159"/>
                    <a:pt x="165" y="159"/>
                  </a:cubicBezTo>
                  <a:lnTo>
                    <a:pt x="174" y="151"/>
                  </a:lnTo>
                  <a:close/>
                  <a:moveTo>
                    <a:pt x="159" y="166"/>
                  </a:moveTo>
                  <a:cubicBezTo>
                    <a:pt x="197" y="201"/>
                    <a:pt x="197" y="201"/>
                    <a:pt x="197" y="201"/>
                  </a:cubicBezTo>
                  <a:cubicBezTo>
                    <a:pt x="189" y="210"/>
                    <a:pt x="189" y="210"/>
                    <a:pt x="189" y="210"/>
                  </a:cubicBezTo>
                  <a:cubicBezTo>
                    <a:pt x="151" y="174"/>
                    <a:pt x="151" y="174"/>
                    <a:pt x="151" y="174"/>
                  </a:cubicBezTo>
                  <a:lnTo>
                    <a:pt x="159" y="166"/>
                  </a:lnTo>
                  <a:close/>
                  <a:moveTo>
                    <a:pt x="120" y="211"/>
                  </a:moveTo>
                  <a:cubicBezTo>
                    <a:pt x="162" y="214"/>
                    <a:pt x="162" y="214"/>
                    <a:pt x="162" y="214"/>
                  </a:cubicBezTo>
                  <a:cubicBezTo>
                    <a:pt x="134" y="193"/>
                    <a:pt x="134" y="193"/>
                    <a:pt x="134" y="193"/>
                  </a:cubicBezTo>
                  <a:cubicBezTo>
                    <a:pt x="141" y="185"/>
                    <a:pt x="141" y="185"/>
                    <a:pt x="141" y="185"/>
                  </a:cubicBezTo>
                  <a:cubicBezTo>
                    <a:pt x="182" y="216"/>
                    <a:pt x="182" y="216"/>
                    <a:pt x="182" y="216"/>
                  </a:cubicBezTo>
                  <a:cubicBezTo>
                    <a:pt x="175" y="225"/>
                    <a:pt x="175" y="225"/>
                    <a:pt x="175" y="225"/>
                  </a:cubicBezTo>
                  <a:cubicBezTo>
                    <a:pt x="134" y="223"/>
                    <a:pt x="134" y="223"/>
                    <a:pt x="134" y="223"/>
                  </a:cubicBezTo>
                  <a:cubicBezTo>
                    <a:pt x="160" y="244"/>
                    <a:pt x="160" y="244"/>
                    <a:pt x="160" y="244"/>
                  </a:cubicBezTo>
                  <a:cubicBezTo>
                    <a:pt x="154" y="252"/>
                    <a:pt x="154" y="252"/>
                    <a:pt x="154" y="252"/>
                  </a:cubicBezTo>
                  <a:cubicBezTo>
                    <a:pt x="113" y="220"/>
                    <a:pt x="113" y="220"/>
                    <a:pt x="113" y="220"/>
                  </a:cubicBezTo>
                  <a:lnTo>
                    <a:pt x="120" y="211"/>
                  </a:lnTo>
                  <a:close/>
                  <a:moveTo>
                    <a:pt x="87" y="264"/>
                  </a:moveTo>
                  <a:cubicBezTo>
                    <a:pt x="112" y="278"/>
                    <a:pt x="112" y="278"/>
                    <a:pt x="112" y="278"/>
                  </a:cubicBezTo>
                  <a:cubicBezTo>
                    <a:pt x="116" y="280"/>
                    <a:pt x="118" y="281"/>
                    <a:pt x="120" y="282"/>
                  </a:cubicBezTo>
                  <a:cubicBezTo>
                    <a:pt x="122" y="282"/>
                    <a:pt x="124" y="282"/>
                    <a:pt x="126" y="281"/>
                  </a:cubicBezTo>
                  <a:cubicBezTo>
                    <a:pt x="128" y="280"/>
                    <a:pt x="130" y="278"/>
                    <a:pt x="131" y="275"/>
                  </a:cubicBezTo>
                  <a:cubicBezTo>
                    <a:pt x="133" y="273"/>
                    <a:pt x="133" y="270"/>
                    <a:pt x="133" y="268"/>
                  </a:cubicBezTo>
                  <a:cubicBezTo>
                    <a:pt x="133" y="266"/>
                    <a:pt x="132" y="264"/>
                    <a:pt x="131" y="263"/>
                  </a:cubicBezTo>
                  <a:cubicBezTo>
                    <a:pt x="129" y="262"/>
                    <a:pt x="127" y="260"/>
                    <a:pt x="123" y="258"/>
                  </a:cubicBezTo>
                  <a:cubicBezTo>
                    <a:pt x="98" y="244"/>
                    <a:pt x="98" y="244"/>
                    <a:pt x="98" y="244"/>
                  </a:cubicBezTo>
                  <a:cubicBezTo>
                    <a:pt x="104" y="234"/>
                    <a:pt x="104" y="234"/>
                    <a:pt x="104" y="234"/>
                  </a:cubicBezTo>
                  <a:cubicBezTo>
                    <a:pt x="127" y="248"/>
                    <a:pt x="127" y="248"/>
                    <a:pt x="127" y="248"/>
                  </a:cubicBezTo>
                  <a:cubicBezTo>
                    <a:pt x="133" y="251"/>
                    <a:pt x="137" y="253"/>
                    <a:pt x="138" y="255"/>
                  </a:cubicBezTo>
                  <a:cubicBezTo>
                    <a:pt x="140" y="257"/>
                    <a:pt x="142" y="259"/>
                    <a:pt x="142" y="261"/>
                  </a:cubicBezTo>
                  <a:cubicBezTo>
                    <a:pt x="143" y="263"/>
                    <a:pt x="143" y="266"/>
                    <a:pt x="143" y="269"/>
                  </a:cubicBezTo>
                  <a:cubicBezTo>
                    <a:pt x="142" y="272"/>
                    <a:pt x="141" y="275"/>
                    <a:pt x="139" y="279"/>
                  </a:cubicBezTo>
                  <a:cubicBezTo>
                    <a:pt x="136" y="284"/>
                    <a:pt x="134" y="287"/>
                    <a:pt x="131" y="289"/>
                  </a:cubicBezTo>
                  <a:cubicBezTo>
                    <a:pt x="129" y="291"/>
                    <a:pt x="127" y="292"/>
                    <a:pt x="124" y="293"/>
                  </a:cubicBezTo>
                  <a:cubicBezTo>
                    <a:pt x="122" y="293"/>
                    <a:pt x="120" y="293"/>
                    <a:pt x="118" y="293"/>
                  </a:cubicBezTo>
                  <a:cubicBezTo>
                    <a:pt x="115" y="292"/>
                    <a:pt x="111" y="290"/>
                    <a:pt x="106" y="287"/>
                  </a:cubicBezTo>
                  <a:cubicBezTo>
                    <a:pt x="82" y="274"/>
                    <a:pt x="82" y="274"/>
                    <a:pt x="82" y="274"/>
                  </a:cubicBezTo>
                  <a:lnTo>
                    <a:pt x="87" y="264"/>
                  </a:lnTo>
                  <a:close/>
                  <a:moveTo>
                    <a:pt x="44" y="402"/>
                  </a:moveTo>
                  <a:cubicBezTo>
                    <a:pt x="82" y="384"/>
                    <a:pt x="82" y="384"/>
                    <a:pt x="82" y="384"/>
                  </a:cubicBezTo>
                  <a:cubicBezTo>
                    <a:pt x="47" y="379"/>
                    <a:pt x="47" y="379"/>
                    <a:pt x="47" y="379"/>
                  </a:cubicBezTo>
                  <a:cubicBezTo>
                    <a:pt x="49" y="368"/>
                    <a:pt x="49" y="368"/>
                    <a:pt x="49" y="368"/>
                  </a:cubicBezTo>
                  <a:cubicBezTo>
                    <a:pt x="100" y="376"/>
                    <a:pt x="100" y="376"/>
                    <a:pt x="100" y="376"/>
                  </a:cubicBezTo>
                  <a:cubicBezTo>
                    <a:pt x="98" y="388"/>
                    <a:pt x="98" y="388"/>
                    <a:pt x="98" y="388"/>
                  </a:cubicBezTo>
                  <a:cubicBezTo>
                    <a:pt x="61" y="405"/>
                    <a:pt x="61" y="405"/>
                    <a:pt x="61" y="405"/>
                  </a:cubicBezTo>
                  <a:cubicBezTo>
                    <a:pt x="95" y="411"/>
                    <a:pt x="95" y="411"/>
                    <a:pt x="95" y="411"/>
                  </a:cubicBezTo>
                  <a:cubicBezTo>
                    <a:pt x="93" y="421"/>
                    <a:pt x="93" y="421"/>
                    <a:pt x="93" y="421"/>
                  </a:cubicBezTo>
                  <a:cubicBezTo>
                    <a:pt x="42" y="413"/>
                    <a:pt x="42" y="413"/>
                    <a:pt x="42" y="413"/>
                  </a:cubicBezTo>
                  <a:lnTo>
                    <a:pt x="44" y="402"/>
                  </a:lnTo>
                  <a:close/>
                  <a:moveTo>
                    <a:pt x="42" y="427"/>
                  </a:moveTo>
                  <a:cubicBezTo>
                    <a:pt x="93" y="430"/>
                    <a:pt x="93" y="430"/>
                    <a:pt x="93" y="430"/>
                  </a:cubicBezTo>
                  <a:cubicBezTo>
                    <a:pt x="93" y="441"/>
                    <a:pt x="93" y="441"/>
                    <a:pt x="93" y="441"/>
                  </a:cubicBezTo>
                  <a:cubicBezTo>
                    <a:pt x="41" y="439"/>
                    <a:pt x="41" y="439"/>
                    <a:pt x="41" y="439"/>
                  </a:cubicBezTo>
                  <a:lnTo>
                    <a:pt x="42" y="427"/>
                  </a:lnTo>
                  <a:close/>
                  <a:moveTo>
                    <a:pt x="42" y="488"/>
                  </a:moveTo>
                  <a:cubicBezTo>
                    <a:pt x="62" y="486"/>
                    <a:pt x="62" y="486"/>
                    <a:pt x="62" y="486"/>
                  </a:cubicBezTo>
                  <a:cubicBezTo>
                    <a:pt x="61" y="464"/>
                    <a:pt x="61" y="464"/>
                    <a:pt x="61" y="464"/>
                  </a:cubicBezTo>
                  <a:cubicBezTo>
                    <a:pt x="41" y="465"/>
                    <a:pt x="41" y="465"/>
                    <a:pt x="41" y="465"/>
                  </a:cubicBezTo>
                  <a:cubicBezTo>
                    <a:pt x="40" y="454"/>
                    <a:pt x="40" y="454"/>
                    <a:pt x="40" y="454"/>
                  </a:cubicBezTo>
                  <a:cubicBezTo>
                    <a:pt x="92" y="451"/>
                    <a:pt x="92" y="451"/>
                    <a:pt x="92" y="451"/>
                  </a:cubicBezTo>
                  <a:cubicBezTo>
                    <a:pt x="92" y="462"/>
                    <a:pt x="92" y="462"/>
                    <a:pt x="92" y="462"/>
                  </a:cubicBezTo>
                  <a:cubicBezTo>
                    <a:pt x="70" y="463"/>
                    <a:pt x="70" y="463"/>
                    <a:pt x="70" y="463"/>
                  </a:cubicBezTo>
                  <a:cubicBezTo>
                    <a:pt x="71" y="486"/>
                    <a:pt x="71" y="486"/>
                    <a:pt x="71" y="486"/>
                  </a:cubicBezTo>
                  <a:cubicBezTo>
                    <a:pt x="94" y="485"/>
                    <a:pt x="94" y="485"/>
                    <a:pt x="94" y="485"/>
                  </a:cubicBezTo>
                  <a:cubicBezTo>
                    <a:pt x="94" y="496"/>
                    <a:pt x="94" y="496"/>
                    <a:pt x="94" y="496"/>
                  </a:cubicBezTo>
                  <a:cubicBezTo>
                    <a:pt x="43" y="499"/>
                    <a:pt x="43" y="499"/>
                    <a:pt x="43" y="499"/>
                  </a:cubicBezTo>
                  <a:lnTo>
                    <a:pt x="42" y="488"/>
                  </a:lnTo>
                  <a:close/>
                  <a:moveTo>
                    <a:pt x="98" y="546"/>
                  </a:moveTo>
                  <a:cubicBezTo>
                    <a:pt x="94" y="552"/>
                    <a:pt x="88" y="555"/>
                    <a:pt x="80" y="557"/>
                  </a:cubicBezTo>
                  <a:cubicBezTo>
                    <a:pt x="72" y="559"/>
                    <a:pt x="65" y="558"/>
                    <a:pt x="59" y="554"/>
                  </a:cubicBezTo>
                  <a:cubicBezTo>
                    <a:pt x="54" y="550"/>
                    <a:pt x="50" y="544"/>
                    <a:pt x="48" y="536"/>
                  </a:cubicBezTo>
                  <a:cubicBezTo>
                    <a:pt x="47" y="530"/>
                    <a:pt x="48" y="524"/>
                    <a:pt x="50" y="519"/>
                  </a:cubicBezTo>
                  <a:cubicBezTo>
                    <a:pt x="52" y="516"/>
                    <a:pt x="55" y="513"/>
                    <a:pt x="58" y="511"/>
                  </a:cubicBezTo>
                  <a:cubicBezTo>
                    <a:pt x="63" y="522"/>
                    <a:pt x="63" y="522"/>
                    <a:pt x="63" y="522"/>
                  </a:cubicBezTo>
                  <a:cubicBezTo>
                    <a:pt x="61" y="523"/>
                    <a:pt x="59" y="525"/>
                    <a:pt x="58" y="527"/>
                  </a:cubicBezTo>
                  <a:cubicBezTo>
                    <a:pt x="57" y="529"/>
                    <a:pt x="56" y="532"/>
                    <a:pt x="57" y="535"/>
                  </a:cubicBezTo>
                  <a:cubicBezTo>
                    <a:pt x="58" y="539"/>
                    <a:pt x="60" y="542"/>
                    <a:pt x="63" y="544"/>
                  </a:cubicBezTo>
                  <a:cubicBezTo>
                    <a:pt x="67" y="546"/>
                    <a:pt x="71" y="547"/>
                    <a:pt x="77" y="546"/>
                  </a:cubicBezTo>
                  <a:cubicBezTo>
                    <a:pt x="84" y="544"/>
                    <a:pt x="88" y="542"/>
                    <a:pt x="90" y="539"/>
                  </a:cubicBezTo>
                  <a:cubicBezTo>
                    <a:pt x="92" y="536"/>
                    <a:pt x="93" y="532"/>
                    <a:pt x="92" y="528"/>
                  </a:cubicBezTo>
                  <a:cubicBezTo>
                    <a:pt x="91" y="525"/>
                    <a:pt x="90" y="523"/>
                    <a:pt x="88" y="521"/>
                  </a:cubicBezTo>
                  <a:cubicBezTo>
                    <a:pt x="86" y="519"/>
                    <a:pt x="83" y="518"/>
                    <a:pt x="79" y="518"/>
                  </a:cubicBezTo>
                  <a:cubicBezTo>
                    <a:pt x="80" y="506"/>
                    <a:pt x="80" y="506"/>
                    <a:pt x="80" y="506"/>
                  </a:cubicBezTo>
                  <a:cubicBezTo>
                    <a:pt x="85" y="507"/>
                    <a:pt x="90" y="509"/>
                    <a:pt x="94" y="512"/>
                  </a:cubicBezTo>
                  <a:cubicBezTo>
                    <a:pt x="97" y="515"/>
                    <a:pt x="100" y="520"/>
                    <a:pt x="101" y="526"/>
                  </a:cubicBezTo>
                  <a:cubicBezTo>
                    <a:pt x="102" y="534"/>
                    <a:pt x="101" y="540"/>
                    <a:pt x="98" y="546"/>
                  </a:cubicBezTo>
                  <a:close/>
                  <a:moveTo>
                    <a:pt x="114" y="330"/>
                  </a:moveTo>
                  <a:cubicBezTo>
                    <a:pt x="101" y="331"/>
                    <a:pt x="101" y="331"/>
                    <a:pt x="101" y="331"/>
                  </a:cubicBezTo>
                  <a:cubicBezTo>
                    <a:pt x="94" y="353"/>
                    <a:pt x="94" y="353"/>
                    <a:pt x="94" y="353"/>
                  </a:cubicBezTo>
                  <a:cubicBezTo>
                    <a:pt x="104" y="361"/>
                    <a:pt x="104" y="361"/>
                    <a:pt x="104" y="361"/>
                  </a:cubicBezTo>
                  <a:cubicBezTo>
                    <a:pt x="100" y="373"/>
                    <a:pt x="100" y="373"/>
                    <a:pt x="100" y="373"/>
                  </a:cubicBezTo>
                  <a:cubicBezTo>
                    <a:pt x="58" y="336"/>
                    <a:pt x="58" y="336"/>
                    <a:pt x="58" y="336"/>
                  </a:cubicBezTo>
                  <a:cubicBezTo>
                    <a:pt x="62" y="325"/>
                    <a:pt x="62" y="325"/>
                    <a:pt x="62" y="325"/>
                  </a:cubicBezTo>
                  <a:cubicBezTo>
                    <a:pt x="118" y="318"/>
                    <a:pt x="118" y="318"/>
                    <a:pt x="118" y="318"/>
                  </a:cubicBezTo>
                  <a:lnTo>
                    <a:pt x="114" y="330"/>
                  </a:lnTo>
                  <a:close/>
                  <a:moveTo>
                    <a:pt x="252" y="762"/>
                  </a:moveTo>
                  <a:cubicBezTo>
                    <a:pt x="251" y="763"/>
                    <a:pt x="251" y="764"/>
                    <a:pt x="250" y="764"/>
                  </a:cubicBezTo>
                  <a:cubicBezTo>
                    <a:pt x="248" y="766"/>
                    <a:pt x="238" y="764"/>
                    <a:pt x="237" y="764"/>
                  </a:cubicBezTo>
                  <a:cubicBezTo>
                    <a:pt x="233" y="764"/>
                    <a:pt x="231" y="764"/>
                    <a:pt x="230" y="766"/>
                  </a:cubicBezTo>
                  <a:cubicBezTo>
                    <a:pt x="231" y="767"/>
                    <a:pt x="230" y="770"/>
                    <a:pt x="228" y="770"/>
                  </a:cubicBezTo>
                  <a:cubicBezTo>
                    <a:pt x="226" y="770"/>
                    <a:pt x="222" y="768"/>
                    <a:pt x="218" y="768"/>
                  </a:cubicBezTo>
                  <a:cubicBezTo>
                    <a:pt x="217" y="768"/>
                    <a:pt x="216" y="768"/>
                    <a:pt x="215" y="768"/>
                  </a:cubicBezTo>
                  <a:cubicBezTo>
                    <a:pt x="205" y="781"/>
                    <a:pt x="196" y="792"/>
                    <a:pt x="185" y="805"/>
                  </a:cubicBezTo>
                  <a:cubicBezTo>
                    <a:pt x="184" y="804"/>
                    <a:pt x="183" y="805"/>
                    <a:pt x="182" y="805"/>
                  </a:cubicBezTo>
                  <a:cubicBezTo>
                    <a:pt x="191" y="793"/>
                    <a:pt x="199" y="779"/>
                    <a:pt x="208" y="766"/>
                  </a:cubicBezTo>
                  <a:cubicBezTo>
                    <a:pt x="208" y="765"/>
                    <a:pt x="207" y="764"/>
                    <a:pt x="207" y="763"/>
                  </a:cubicBezTo>
                  <a:cubicBezTo>
                    <a:pt x="207" y="761"/>
                    <a:pt x="209" y="758"/>
                    <a:pt x="211" y="758"/>
                  </a:cubicBezTo>
                  <a:cubicBezTo>
                    <a:pt x="211" y="758"/>
                    <a:pt x="212" y="758"/>
                    <a:pt x="213" y="758"/>
                  </a:cubicBezTo>
                  <a:cubicBezTo>
                    <a:pt x="218" y="750"/>
                    <a:pt x="218" y="750"/>
                    <a:pt x="220" y="748"/>
                  </a:cubicBezTo>
                  <a:cubicBezTo>
                    <a:pt x="219" y="746"/>
                    <a:pt x="210" y="743"/>
                    <a:pt x="212" y="741"/>
                  </a:cubicBezTo>
                  <a:cubicBezTo>
                    <a:pt x="213" y="741"/>
                    <a:pt x="216" y="741"/>
                    <a:pt x="217" y="741"/>
                  </a:cubicBezTo>
                  <a:cubicBezTo>
                    <a:pt x="219" y="742"/>
                    <a:pt x="221" y="742"/>
                    <a:pt x="223" y="743"/>
                  </a:cubicBezTo>
                  <a:cubicBezTo>
                    <a:pt x="226" y="739"/>
                    <a:pt x="228" y="736"/>
                    <a:pt x="230" y="731"/>
                  </a:cubicBezTo>
                  <a:cubicBezTo>
                    <a:pt x="230" y="730"/>
                    <a:pt x="233" y="726"/>
                    <a:pt x="232" y="726"/>
                  </a:cubicBezTo>
                  <a:cubicBezTo>
                    <a:pt x="232" y="725"/>
                    <a:pt x="232" y="724"/>
                    <a:pt x="232" y="723"/>
                  </a:cubicBezTo>
                  <a:cubicBezTo>
                    <a:pt x="236" y="725"/>
                    <a:pt x="238" y="727"/>
                    <a:pt x="238" y="731"/>
                  </a:cubicBezTo>
                  <a:cubicBezTo>
                    <a:pt x="239" y="731"/>
                    <a:pt x="239" y="734"/>
                    <a:pt x="238" y="735"/>
                  </a:cubicBezTo>
                  <a:cubicBezTo>
                    <a:pt x="236" y="738"/>
                    <a:pt x="233" y="742"/>
                    <a:pt x="231" y="745"/>
                  </a:cubicBezTo>
                  <a:cubicBezTo>
                    <a:pt x="232" y="746"/>
                    <a:pt x="232" y="746"/>
                    <a:pt x="233" y="747"/>
                  </a:cubicBezTo>
                  <a:cubicBezTo>
                    <a:pt x="236" y="748"/>
                    <a:pt x="239" y="748"/>
                    <a:pt x="242" y="750"/>
                  </a:cubicBezTo>
                  <a:cubicBezTo>
                    <a:pt x="242" y="750"/>
                    <a:pt x="243" y="750"/>
                    <a:pt x="244" y="749"/>
                  </a:cubicBezTo>
                  <a:cubicBezTo>
                    <a:pt x="251" y="753"/>
                    <a:pt x="253" y="761"/>
                    <a:pt x="252" y="762"/>
                  </a:cubicBezTo>
                  <a:close/>
                  <a:moveTo>
                    <a:pt x="188" y="735"/>
                  </a:moveTo>
                  <a:cubicBezTo>
                    <a:pt x="191" y="738"/>
                    <a:pt x="194" y="740"/>
                    <a:pt x="195" y="742"/>
                  </a:cubicBezTo>
                  <a:cubicBezTo>
                    <a:pt x="196" y="743"/>
                    <a:pt x="200" y="748"/>
                    <a:pt x="202" y="755"/>
                  </a:cubicBezTo>
                  <a:cubicBezTo>
                    <a:pt x="203" y="757"/>
                    <a:pt x="204" y="758"/>
                    <a:pt x="203" y="761"/>
                  </a:cubicBezTo>
                  <a:cubicBezTo>
                    <a:pt x="199" y="758"/>
                    <a:pt x="199" y="757"/>
                    <a:pt x="197" y="752"/>
                  </a:cubicBezTo>
                  <a:cubicBezTo>
                    <a:pt x="197" y="750"/>
                    <a:pt x="196" y="748"/>
                    <a:pt x="193" y="744"/>
                  </a:cubicBezTo>
                  <a:cubicBezTo>
                    <a:pt x="192" y="742"/>
                    <a:pt x="188" y="738"/>
                    <a:pt x="188" y="735"/>
                  </a:cubicBezTo>
                  <a:close/>
                  <a:moveTo>
                    <a:pt x="261" y="821"/>
                  </a:moveTo>
                  <a:cubicBezTo>
                    <a:pt x="261" y="819"/>
                    <a:pt x="259" y="818"/>
                    <a:pt x="260" y="815"/>
                  </a:cubicBezTo>
                  <a:cubicBezTo>
                    <a:pt x="265" y="807"/>
                    <a:pt x="273" y="790"/>
                    <a:pt x="281" y="779"/>
                  </a:cubicBezTo>
                  <a:cubicBezTo>
                    <a:pt x="281" y="778"/>
                    <a:pt x="282" y="776"/>
                    <a:pt x="283" y="777"/>
                  </a:cubicBezTo>
                  <a:cubicBezTo>
                    <a:pt x="283" y="778"/>
                    <a:pt x="284" y="778"/>
                    <a:pt x="282" y="782"/>
                  </a:cubicBezTo>
                  <a:cubicBezTo>
                    <a:pt x="282" y="783"/>
                    <a:pt x="262" y="820"/>
                    <a:pt x="264" y="821"/>
                  </a:cubicBezTo>
                  <a:cubicBezTo>
                    <a:pt x="262" y="821"/>
                    <a:pt x="263" y="821"/>
                    <a:pt x="261" y="821"/>
                  </a:cubicBezTo>
                  <a:close/>
                  <a:moveTo>
                    <a:pt x="288" y="830"/>
                  </a:moveTo>
                  <a:cubicBezTo>
                    <a:pt x="288" y="830"/>
                    <a:pt x="287" y="830"/>
                    <a:pt x="287" y="830"/>
                  </a:cubicBezTo>
                  <a:cubicBezTo>
                    <a:pt x="285" y="830"/>
                    <a:pt x="283" y="829"/>
                    <a:pt x="281" y="828"/>
                  </a:cubicBezTo>
                  <a:cubicBezTo>
                    <a:pt x="280" y="826"/>
                    <a:pt x="275" y="818"/>
                    <a:pt x="275" y="816"/>
                  </a:cubicBezTo>
                  <a:cubicBezTo>
                    <a:pt x="275" y="816"/>
                    <a:pt x="275" y="816"/>
                    <a:pt x="276" y="816"/>
                  </a:cubicBezTo>
                  <a:cubicBezTo>
                    <a:pt x="277" y="822"/>
                    <a:pt x="286" y="820"/>
                    <a:pt x="293" y="818"/>
                  </a:cubicBezTo>
                  <a:cubicBezTo>
                    <a:pt x="299" y="816"/>
                    <a:pt x="304" y="813"/>
                    <a:pt x="305" y="812"/>
                  </a:cubicBezTo>
                  <a:cubicBezTo>
                    <a:pt x="304" y="811"/>
                    <a:pt x="305" y="811"/>
                    <a:pt x="303" y="809"/>
                  </a:cubicBezTo>
                  <a:cubicBezTo>
                    <a:pt x="303" y="810"/>
                    <a:pt x="300" y="811"/>
                    <a:pt x="296" y="812"/>
                  </a:cubicBezTo>
                  <a:cubicBezTo>
                    <a:pt x="288" y="814"/>
                    <a:pt x="274" y="816"/>
                    <a:pt x="273" y="815"/>
                  </a:cubicBezTo>
                  <a:cubicBezTo>
                    <a:pt x="269" y="814"/>
                    <a:pt x="270" y="813"/>
                    <a:pt x="272" y="809"/>
                  </a:cubicBezTo>
                  <a:cubicBezTo>
                    <a:pt x="279" y="807"/>
                    <a:pt x="290" y="805"/>
                    <a:pt x="296" y="802"/>
                  </a:cubicBezTo>
                  <a:cubicBezTo>
                    <a:pt x="297" y="802"/>
                    <a:pt x="298" y="801"/>
                    <a:pt x="297" y="799"/>
                  </a:cubicBezTo>
                  <a:cubicBezTo>
                    <a:pt x="294" y="801"/>
                    <a:pt x="286" y="801"/>
                    <a:pt x="283" y="801"/>
                  </a:cubicBezTo>
                  <a:cubicBezTo>
                    <a:pt x="280" y="798"/>
                    <a:pt x="282" y="795"/>
                    <a:pt x="284" y="792"/>
                  </a:cubicBezTo>
                  <a:cubicBezTo>
                    <a:pt x="284" y="792"/>
                    <a:pt x="284" y="792"/>
                    <a:pt x="284" y="792"/>
                  </a:cubicBezTo>
                  <a:cubicBezTo>
                    <a:pt x="286" y="794"/>
                    <a:pt x="293" y="793"/>
                    <a:pt x="295" y="791"/>
                  </a:cubicBezTo>
                  <a:cubicBezTo>
                    <a:pt x="294" y="789"/>
                    <a:pt x="291" y="784"/>
                    <a:pt x="293" y="785"/>
                  </a:cubicBezTo>
                  <a:cubicBezTo>
                    <a:pt x="295" y="786"/>
                    <a:pt x="295" y="787"/>
                    <a:pt x="297" y="788"/>
                  </a:cubicBezTo>
                  <a:cubicBezTo>
                    <a:pt x="298" y="788"/>
                    <a:pt x="298" y="787"/>
                    <a:pt x="298" y="787"/>
                  </a:cubicBezTo>
                  <a:cubicBezTo>
                    <a:pt x="296" y="786"/>
                    <a:pt x="295" y="785"/>
                    <a:pt x="294" y="785"/>
                  </a:cubicBezTo>
                  <a:cubicBezTo>
                    <a:pt x="295" y="782"/>
                    <a:pt x="297" y="782"/>
                    <a:pt x="299" y="783"/>
                  </a:cubicBezTo>
                  <a:cubicBezTo>
                    <a:pt x="301" y="784"/>
                    <a:pt x="307" y="790"/>
                    <a:pt x="308" y="790"/>
                  </a:cubicBezTo>
                  <a:cubicBezTo>
                    <a:pt x="308" y="790"/>
                    <a:pt x="308" y="790"/>
                    <a:pt x="308" y="790"/>
                  </a:cubicBezTo>
                  <a:cubicBezTo>
                    <a:pt x="309" y="791"/>
                    <a:pt x="309" y="792"/>
                    <a:pt x="310" y="793"/>
                  </a:cubicBezTo>
                  <a:cubicBezTo>
                    <a:pt x="309" y="797"/>
                    <a:pt x="307" y="798"/>
                    <a:pt x="305" y="798"/>
                  </a:cubicBezTo>
                  <a:cubicBezTo>
                    <a:pt x="305" y="802"/>
                    <a:pt x="305" y="806"/>
                    <a:pt x="308" y="811"/>
                  </a:cubicBezTo>
                  <a:cubicBezTo>
                    <a:pt x="310" y="810"/>
                    <a:pt x="312" y="809"/>
                    <a:pt x="313" y="808"/>
                  </a:cubicBezTo>
                  <a:cubicBezTo>
                    <a:pt x="315" y="810"/>
                    <a:pt x="316" y="811"/>
                    <a:pt x="316" y="814"/>
                  </a:cubicBezTo>
                  <a:cubicBezTo>
                    <a:pt x="314" y="818"/>
                    <a:pt x="309" y="817"/>
                    <a:pt x="309" y="819"/>
                  </a:cubicBezTo>
                  <a:cubicBezTo>
                    <a:pt x="307" y="824"/>
                    <a:pt x="308" y="831"/>
                    <a:pt x="307" y="835"/>
                  </a:cubicBezTo>
                  <a:cubicBezTo>
                    <a:pt x="306" y="835"/>
                    <a:pt x="305" y="835"/>
                    <a:pt x="305" y="835"/>
                  </a:cubicBezTo>
                  <a:cubicBezTo>
                    <a:pt x="304" y="831"/>
                    <a:pt x="304" y="824"/>
                    <a:pt x="305" y="821"/>
                  </a:cubicBezTo>
                  <a:cubicBezTo>
                    <a:pt x="302" y="821"/>
                    <a:pt x="299" y="823"/>
                    <a:pt x="294" y="824"/>
                  </a:cubicBezTo>
                  <a:cubicBezTo>
                    <a:pt x="294" y="825"/>
                    <a:pt x="294" y="824"/>
                    <a:pt x="294" y="825"/>
                  </a:cubicBezTo>
                  <a:cubicBezTo>
                    <a:pt x="296" y="826"/>
                    <a:pt x="297" y="827"/>
                    <a:pt x="297" y="828"/>
                  </a:cubicBezTo>
                  <a:cubicBezTo>
                    <a:pt x="297" y="829"/>
                    <a:pt x="296" y="831"/>
                    <a:pt x="295" y="831"/>
                  </a:cubicBezTo>
                  <a:cubicBezTo>
                    <a:pt x="294" y="831"/>
                    <a:pt x="293" y="830"/>
                    <a:pt x="290" y="829"/>
                  </a:cubicBezTo>
                  <a:cubicBezTo>
                    <a:pt x="289" y="829"/>
                    <a:pt x="289" y="829"/>
                    <a:pt x="288" y="830"/>
                  </a:cubicBezTo>
                  <a:close/>
                  <a:moveTo>
                    <a:pt x="316" y="787"/>
                  </a:moveTo>
                  <a:cubicBezTo>
                    <a:pt x="316" y="785"/>
                    <a:pt x="319" y="786"/>
                    <a:pt x="320" y="787"/>
                  </a:cubicBezTo>
                  <a:cubicBezTo>
                    <a:pt x="322" y="788"/>
                    <a:pt x="324" y="789"/>
                    <a:pt x="326" y="794"/>
                  </a:cubicBezTo>
                  <a:cubicBezTo>
                    <a:pt x="325" y="796"/>
                    <a:pt x="325" y="797"/>
                    <a:pt x="324" y="798"/>
                  </a:cubicBezTo>
                  <a:cubicBezTo>
                    <a:pt x="323" y="799"/>
                    <a:pt x="318" y="798"/>
                    <a:pt x="318" y="795"/>
                  </a:cubicBezTo>
                  <a:cubicBezTo>
                    <a:pt x="317" y="793"/>
                    <a:pt x="316" y="788"/>
                    <a:pt x="316" y="787"/>
                  </a:cubicBezTo>
                  <a:close/>
                  <a:moveTo>
                    <a:pt x="340" y="802"/>
                  </a:moveTo>
                  <a:cubicBezTo>
                    <a:pt x="333" y="803"/>
                    <a:pt x="318" y="845"/>
                    <a:pt x="312" y="854"/>
                  </a:cubicBezTo>
                  <a:cubicBezTo>
                    <a:pt x="307" y="861"/>
                    <a:pt x="305" y="861"/>
                    <a:pt x="302" y="858"/>
                  </a:cubicBezTo>
                  <a:cubicBezTo>
                    <a:pt x="298" y="854"/>
                    <a:pt x="293" y="836"/>
                    <a:pt x="294" y="832"/>
                  </a:cubicBezTo>
                  <a:cubicBezTo>
                    <a:pt x="295" y="833"/>
                    <a:pt x="296" y="836"/>
                    <a:pt x="297" y="837"/>
                  </a:cubicBezTo>
                  <a:cubicBezTo>
                    <a:pt x="297" y="836"/>
                    <a:pt x="297" y="836"/>
                    <a:pt x="297" y="835"/>
                  </a:cubicBezTo>
                  <a:cubicBezTo>
                    <a:pt x="298" y="838"/>
                    <a:pt x="302" y="846"/>
                    <a:pt x="303" y="847"/>
                  </a:cubicBezTo>
                  <a:cubicBezTo>
                    <a:pt x="306" y="849"/>
                    <a:pt x="307" y="845"/>
                    <a:pt x="309" y="843"/>
                  </a:cubicBezTo>
                  <a:cubicBezTo>
                    <a:pt x="313" y="834"/>
                    <a:pt x="324" y="807"/>
                    <a:pt x="329" y="799"/>
                  </a:cubicBezTo>
                  <a:cubicBezTo>
                    <a:pt x="331" y="794"/>
                    <a:pt x="334" y="789"/>
                    <a:pt x="330" y="786"/>
                  </a:cubicBezTo>
                  <a:cubicBezTo>
                    <a:pt x="319" y="780"/>
                    <a:pt x="305" y="785"/>
                    <a:pt x="295" y="779"/>
                  </a:cubicBezTo>
                  <a:cubicBezTo>
                    <a:pt x="295" y="778"/>
                    <a:pt x="295" y="778"/>
                    <a:pt x="296" y="778"/>
                  </a:cubicBezTo>
                  <a:cubicBezTo>
                    <a:pt x="301" y="776"/>
                    <a:pt x="327" y="782"/>
                    <a:pt x="327" y="782"/>
                  </a:cubicBezTo>
                  <a:cubicBezTo>
                    <a:pt x="335" y="784"/>
                    <a:pt x="345" y="793"/>
                    <a:pt x="340" y="802"/>
                  </a:cubicBezTo>
                  <a:close/>
                  <a:moveTo>
                    <a:pt x="364" y="858"/>
                  </a:moveTo>
                  <a:cubicBezTo>
                    <a:pt x="364" y="858"/>
                    <a:pt x="362" y="859"/>
                    <a:pt x="362" y="860"/>
                  </a:cubicBezTo>
                  <a:cubicBezTo>
                    <a:pt x="362" y="860"/>
                    <a:pt x="361" y="861"/>
                    <a:pt x="360" y="861"/>
                  </a:cubicBezTo>
                  <a:cubicBezTo>
                    <a:pt x="360" y="861"/>
                    <a:pt x="357" y="862"/>
                    <a:pt x="355" y="861"/>
                  </a:cubicBezTo>
                  <a:cubicBezTo>
                    <a:pt x="355" y="861"/>
                    <a:pt x="354" y="860"/>
                    <a:pt x="353" y="860"/>
                  </a:cubicBezTo>
                  <a:cubicBezTo>
                    <a:pt x="353" y="860"/>
                    <a:pt x="351" y="859"/>
                    <a:pt x="350" y="859"/>
                  </a:cubicBezTo>
                  <a:cubicBezTo>
                    <a:pt x="350" y="859"/>
                    <a:pt x="349" y="859"/>
                    <a:pt x="351" y="858"/>
                  </a:cubicBezTo>
                  <a:cubicBezTo>
                    <a:pt x="351" y="858"/>
                    <a:pt x="351" y="858"/>
                    <a:pt x="353" y="858"/>
                  </a:cubicBezTo>
                  <a:cubicBezTo>
                    <a:pt x="353" y="858"/>
                    <a:pt x="353" y="858"/>
                    <a:pt x="354" y="857"/>
                  </a:cubicBezTo>
                  <a:cubicBezTo>
                    <a:pt x="354" y="857"/>
                    <a:pt x="354" y="857"/>
                    <a:pt x="354" y="857"/>
                  </a:cubicBezTo>
                  <a:cubicBezTo>
                    <a:pt x="354" y="857"/>
                    <a:pt x="355" y="858"/>
                    <a:pt x="356" y="856"/>
                  </a:cubicBezTo>
                  <a:cubicBezTo>
                    <a:pt x="356" y="856"/>
                    <a:pt x="356" y="855"/>
                    <a:pt x="357" y="855"/>
                  </a:cubicBezTo>
                  <a:cubicBezTo>
                    <a:pt x="357" y="855"/>
                    <a:pt x="361" y="853"/>
                    <a:pt x="370" y="848"/>
                  </a:cubicBezTo>
                  <a:cubicBezTo>
                    <a:pt x="370" y="848"/>
                    <a:pt x="378" y="843"/>
                    <a:pt x="384" y="837"/>
                  </a:cubicBezTo>
                  <a:cubicBezTo>
                    <a:pt x="384" y="837"/>
                    <a:pt x="388" y="834"/>
                    <a:pt x="392" y="831"/>
                  </a:cubicBezTo>
                  <a:cubicBezTo>
                    <a:pt x="392" y="831"/>
                    <a:pt x="405" y="820"/>
                    <a:pt x="408" y="817"/>
                  </a:cubicBezTo>
                  <a:cubicBezTo>
                    <a:pt x="408" y="817"/>
                    <a:pt x="398" y="813"/>
                    <a:pt x="400" y="808"/>
                  </a:cubicBezTo>
                  <a:cubicBezTo>
                    <a:pt x="400" y="808"/>
                    <a:pt x="400" y="806"/>
                    <a:pt x="401" y="808"/>
                  </a:cubicBezTo>
                  <a:cubicBezTo>
                    <a:pt x="401" y="808"/>
                    <a:pt x="405" y="812"/>
                    <a:pt x="412" y="810"/>
                  </a:cubicBezTo>
                  <a:cubicBezTo>
                    <a:pt x="412" y="810"/>
                    <a:pt x="416" y="810"/>
                    <a:pt x="420" y="807"/>
                  </a:cubicBezTo>
                  <a:cubicBezTo>
                    <a:pt x="420" y="807"/>
                    <a:pt x="424" y="807"/>
                    <a:pt x="426" y="815"/>
                  </a:cubicBezTo>
                  <a:cubicBezTo>
                    <a:pt x="426" y="815"/>
                    <a:pt x="427" y="819"/>
                    <a:pt x="424" y="818"/>
                  </a:cubicBezTo>
                  <a:cubicBezTo>
                    <a:pt x="424" y="818"/>
                    <a:pt x="421" y="818"/>
                    <a:pt x="419" y="819"/>
                  </a:cubicBezTo>
                  <a:cubicBezTo>
                    <a:pt x="418" y="819"/>
                    <a:pt x="417" y="819"/>
                    <a:pt x="416" y="820"/>
                  </a:cubicBezTo>
                  <a:cubicBezTo>
                    <a:pt x="416" y="820"/>
                    <a:pt x="409" y="826"/>
                    <a:pt x="396" y="835"/>
                  </a:cubicBezTo>
                  <a:cubicBezTo>
                    <a:pt x="396" y="835"/>
                    <a:pt x="390" y="839"/>
                    <a:pt x="380" y="848"/>
                  </a:cubicBezTo>
                  <a:cubicBezTo>
                    <a:pt x="380" y="848"/>
                    <a:pt x="373" y="855"/>
                    <a:pt x="364" y="858"/>
                  </a:cubicBezTo>
                  <a:close/>
                  <a:moveTo>
                    <a:pt x="429" y="859"/>
                  </a:moveTo>
                  <a:cubicBezTo>
                    <a:pt x="429" y="859"/>
                    <a:pt x="429" y="860"/>
                    <a:pt x="429" y="861"/>
                  </a:cubicBezTo>
                  <a:cubicBezTo>
                    <a:pt x="429" y="861"/>
                    <a:pt x="429" y="863"/>
                    <a:pt x="427" y="862"/>
                  </a:cubicBezTo>
                  <a:cubicBezTo>
                    <a:pt x="427" y="862"/>
                    <a:pt x="420" y="864"/>
                    <a:pt x="418" y="866"/>
                  </a:cubicBezTo>
                  <a:cubicBezTo>
                    <a:pt x="418" y="866"/>
                    <a:pt x="415" y="870"/>
                    <a:pt x="415" y="872"/>
                  </a:cubicBezTo>
                  <a:cubicBezTo>
                    <a:pt x="415" y="872"/>
                    <a:pt x="415" y="875"/>
                    <a:pt x="412" y="875"/>
                  </a:cubicBezTo>
                  <a:cubicBezTo>
                    <a:pt x="412" y="875"/>
                    <a:pt x="411" y="876"/>
                    <a:pt x="409" y="875"/>
                  </a:cubicBezTo>
                  <a:cubicBezTo>
                    <a:pt x="409" y="875"/>
                    <a:pt x="406" y="873"/>
                    <a:pt x="403" y="876"/>
                  </a:cubicBezTo>
                  <a:cubicBezTo>
                    <a:pt x="403" y="876"/>
                    <a:pt x="403" y="877"/>
                    <a:pt x="402" y="875"/>
                  </a:cubicBezTo>
                  <a:cubicBezTo>
                    <a:pt x="402" y="875"/>
                    <a:pt x="402" y="874"/>
                    <a:pt x="400" y="874"/>
                  </a:cubicBezTo>
                  <a:cubicBezTo>
                    <a:pt x="400" y="874"/>
                    <a:pt x="400" y="873"/>
                    <a:pt x="400" y="872"/>
                  </a:cubicBezTo>
                  <a:cubicBezTo>
                    <a:pt x="400" y="872"/>
                    <a:pt x="400" y="870"/>
                    <a:pt x="398" y="869"/>
                  </a:cubicBezTo>
                  <a:cubicBezTo>
                    <a:pt x="398" y="869"/>
                    <a:pt x="397" y="869"/>
                    <a:pt x="396" y="867"/>
                  </a:cubicBezTo>
                  <a:cubicBezTo>
                    <a:pt x="396" y="867"/>
                    <a:pt x="395" y="861"/>
                    <a:pt x="394" y="858"/>
                  </a:cubicBezTo>
                  <a:cubicBezTo>
                    <a:pt x="394" y="858"/>
                    <a:pt x="393" y="855"/>
                    <a:pt x="390" y="854"/>
                  </a:cubicBezTo>
                  <a:cubicBezTo>
                    <a:pt x="390" y="854"/>
                    <a:pt x="386" y="848"/>
                    <a:pt x="388" y="848"/>
                  </a:cubicBezTo>
                  <a:cubicBezTo>
                    <a:pt x="388" y="848"/>
                    <a:pt x="393" y="848"/>
                    <a:pt x="395" y="854"/>
                  </a:cubicBezTo>
                  <a:cubicBezTo>
                    <a:pt x="395" y="854"/>
                    <a:pt x="395" y="856"/>
                    <a:pt x="396" y="858"/>
                  </a:cubicBezTo>
                  <a:cubicBezTo>
                    <a:pt x="396" y="858"/>
                    <a:pt x="396" y="860"/>
                    <a:pt x="399" y="866"/>
                  </a:cubicBezTo>
                  <a:cubicBezTo>
                    <a:pt x="399" y="866"/>
                    <a:pt x="399" y="867"/>
                    <a:pt x="400" y="865"/>
                  </a:cubicBezTo>
                  <a:cubicBezTo>
                    <a:pt x="401" y="863"/>
                    <a:pt x="401" y="863"/>
                    <a:pt x="401" y="863"/>
                  </a:cubicBezTo>
                  <a:cubicBezTo>
                    <a:pt x="401" y="863"/>
                    <a:pt x="402" y="861"/>
                    <a:pt x="403" y="862"/>
                  </a:cubicBezTo>
                  <a:cubicBezTo>
                    <a:pt x="403" y="862"/>
                    <a:pt x="404" y="863"/>
                    <a:pt x="404" y="862"/>
                  </a:cubicBezTo>
                  <a:cubicBezTo>
                    <a:pt x="404" y="862"/>
                    <a:pt x="407" y="861"/>
                    <a:pt x="409" y="858"/>
                  </a:cubicBezTo>
                  <a:cubicBezTo>
                    <a:pt x="409" y="858"/>
                    <a:pt x="412" y="856"/>
                    <a:pt x="411" y="855"/>
                  </a:cubicBezTo>
                  <a:cubicBezTo>
                    <a:pt x="411" y="855"/>
                    <a:pt x="408" y="852"/>
                    <a:pt x="407" y="850"/>
                  </a:cubicBezTo>
                  <a:cubicBezTo>
                    <a:pt x="407" y="850"/>
                    <a:pt x="405" y="849"/>
                    <a:pt x="406" y="848"/>
                  </a:cubicBezTo>
                  <a:cubicBezTo>
                    <a:pt x="406" y="848"/>
                    <a:pt x="407" y="848"/>
                    <a:pt x="410" y="849"/>
                  </a:cubicBezTo>
                  <a:cubicBezTo>
                    <a:pt x="410" y="849"/>
                    <a:pt x="416" y="850"/>
                    <a:pt x="418" y="848"/>
                  </a:cubicBezTo>
                  <a:cubicBezTo>
                    <a:pt x="418" y="848"/>
                    <a:pt x="419" y="846"/>
                    <a:pt x="420" y="847"/>
                  </a:cubicBezTo>
                  <a:cubicBezTo>
                    <a:pt x="420" y="847"/>
                    <a:pt x="423" y="850"/>
                    <a:pt x="424" y="850"/>
                  </a:cubicBezTo>
                  <a:cubicBezTo>
                    <a:pt x="424" y="850"/>
                    <a:pt x="430" y="852"/>
                    <a:pt x="429" y="859"/>
                  </a:cubicBezTo>
                  <a:close/>
                  <a:moveTo>
                    <a:pt x="485" y="876"/>
                  </a:moveTo>
                  <a:cubicBezTo>
                    <a:pt x="485" y="876"/>
                    <a:pt x="484" y="878"/>
                    <a:pt x="482" y="877"/>
                  </a:cubicBezTo>
                  <a:cubicBezTo>
                    <a:pt x="482" y="877"/>
                    <a:pt x="476" y="874"/>
                    <a:pt x="474" y="867"/>
                  </a:cubicBezTo>
                  <a:cubicBezTo>
                    <a:pt x="474" y="867"/>
                    <a:pt x="472" y="857"/>
                    <a:pt x="472" y="856"/>
                  </a:cubicBezTo>
                  <a:cubicBezTo>
                    <a:pt x="472" y="856"/>
                    <a:pt x="473" y="856"/>
                    <a:pt x="472" y="855"/>
                  </a:cubicBezTo>
                  <a:cubicBezTo>
                    <a:pt x="472" y="849"/>
                    <a:pt x="472" y="849"/>
                    <a:pt x="472" y="849"/>
                  </a:cubicBezTo>
                  <a:cubicBezTo>
                    <a:pt x="472" y="849"/>
                    <a:pt x="472" y="848"/>
                    <a:pt x="472" y="847"/>
                  </a:cubicBezTo>
                  <a:cubicBezTo>
                    <a:pt x="472" y="847"/>
                    <a:pt x="472" y="846"/>
                    <a:pt x="472" y="846"/>
                  </a:cubicBezTo>
                  <a:cubicBezTo>
                    <a:pt x="472" y="846"/>
                    <a:pt x="472" y="845"/>
                    <a:pt x="472" y="845"/>
                  </a:cubicBezTo>
                  <a:cubicBezTo>
                    <a:pt x="472" y="845"/>
                    <a:pt x="472" y="842"/>
                    <a:pt x="474" y="844"/>
                  </a:cubicBezTo>
                  <a:cubicBezTo>
                    <a:pt x="474" y="844"/>
                    <a:pt x="475" y="845"/>
                    <a:pt x="474" y="846"/>
                  </a:cubicBezTo>
                  <a:cubicBezTo>
                    <a:pt x="474" y="846"/>
                    <a:pt x="473" y="848"/>
                    <a:pt x="477" y="855"/>
                  </a:cubicBezTo>
                  <a:cubicBezTo>
                    <a:pt x="477" y="855"/>
                    <a:pt x="477" y="856"/>
                    <a:pt x="478" y="857"/>
                  </a:cubicBezTo>
                  <a:cubicBezTo>
                    <a:pt x="478" y="857"/>
                    <a:pt x="480" y="857"/>
                    <a:pt x="480" y="860"/>
                  </a:cubicBezTo>
                  <a:cubicBezTo>
                    <a:pt x="480" y="860"/>
                    <a:pt x="480" y="862"/>
                    <a:pt x="480" y="862"/>
                  </a:cubicBezTo>
                  <a:cubicBezTo>
                    <a:pt x="480" y="862"/>
                    <a:pt x="480" y="864"/>
                    <a:pt x="481" y="863"/>
                  </a:cubicBezTo>
                  <a:cubicBezTo>
                    <a:pt x="481" y="863"/>
                    <a:pt x="482" y="863"/>
                    <a:pt x="482" y="864"/>
                  </a:cubicBezTo>
                  <a:cubicBezTo>
                    <a:pt x="482" y="864"/>
                    <a:pt x="482" y="868"/>
                    <a:pt x="483" y="869"/>
                  </a:cubicBezTo>
                  <a:cubicBezTo>
                    <a:pt x="483" y="869"/>
                    <a:pt x="483" y="870"/>
                    <a:pt x="483" y="870"/>
                  </a:cubicBezTo>
                  <a:cubicBezTo>
                    <a:pt x="483" y="870"/>
                    <a:pt x="483" y="871"/>
                    <a:pt x="484" y="871"/>
                  </a:cubicBezTo>
                  <a:cubicBezTo>
                    <a:pt x="484" y="871"/>
                    <a:pt x="484" y="871"/>
                    <a:pt x="484" y="872"/>
                  </a:cubicBezTo>
                  <a:cubicBezTo>
                    <a:pt x="484" y="872"/>
                    <a:pt x="485" y="876"/>
                    <a:pt x="485" y="876"/>
                  </a:cubicBezTo>
                  <a:close/>
                  <a:moveTo>
                    <a:pt x="482" y="834"/>
                  </a:moveTo>
                  <a:cubicBezTo>
                    <a:pt x="482" y="834"/>
                    <a:pt x="480" y="833"/>
                    <a:pt x="480" y="833"/>
                  </a:cubicBezTo>
                  <a:cubicBezTo>
                    <a:pt x="480" y="833"/>
                    <a:pt x="479" y="833"/>
                    <a:pt x="477" y="833"/>
                  </a:cubicBezTo>
                  <a:cubicBezTo>
                    <a:pt x="477" y="833"/>
                    <a:pt x="476" y="833"/>
                    <a:pt x="476" y="832"/>
                  </a:cubicBezTo>
                  <a:cubicBezTo>
                    <a:pt x="476" y="832"/>
                    <a:pt x="479" y="827"/>
                    <a:pt x="478" y="823"/>
                  </a:cubicBezTo>
                  <a:cubicBezTo>
                    <a:pt x="478" y="823"/>
                    <a:pt x="477" y="822"/>
                    <a:pt x="478" y="821"/>
                  </a:cubicBezTo>
                  <a:cubicBezTo>
                    <a:pt x="478" y="821"/>
                    <a:pt x="479" y="820"/>
                    <a:pt x="480" y="821"/>
                  </a:cubicBezTo>
                  <a:cubicBezTo>
                    <a:pt x="480" y="821"/>
                    <a:pt x="484" y="829"/>
                    <a:pt x="485" y="832"/>
                  </a:cubicBezTo>
                  <a:cubicBezTo>
                    <a:pt x="485" y="832"/>
                    <a:pt x="485" y="835"/>
                    <a:pt x="482" y="834"/>
                  </a:cubicBezTo>
                  <a:close/>
                  <a:moveTo>
                    <a:pt x="540" y="839"/>
                  </a:moveTo>
                  <a:cubicBezTo>
                    <a:pt x="540" y="839"/>
                    <a:pt x="538" y="842"/>
                    <a:pt x="536" y="843"/>
                  </a:cubicBezTo>
                  <a:cubicBezTo>
                    <a:pt x="536" y="843"/>
                    <a:pt x="535" y="844"/>
                    <a:pt x="535" y="846"/>
                  </a:cubicBezTo>
                  <a:cubicBezTo>
                    <a:pt x="535" y="846"/>
                    <a:pt x="532" y="852"/>
                    <a:pt x="530" y="853"/>
                  </a:cubicBezTo>
                  <a:cubicBezTo>
                    <a:pt x="530" y="853"/>
                    <a:pt x="527" y="855"/>
                    <a:pt x="528" y="858"/>
                  </a:cubicBezTo>
                  <a:cubicBezTo>
                    <a:pt x="528" y="858"/>
                    <a:pt x="532" y="860"/>
                    <a:pt x="531" y="864"/>
                  </a:cubicBezTo>
                  <a:cubicBezTo>
                    <a:pt x="531" y="864"/>
                    <a:pt x="532" y="866"/>
                    <a:pt x="530" y="866"/>
                  </a:cubicBezTo>
                  <a:cubicBezTo>
                    <a:pt x="530" y="866"/>
                    <a:pt x="529" y="866"/>
                    <a:pt x="528" y="866"/>
                  </a:cubicBezTo>
                  <a:cubicBezTo>
                    <a:pt x="528" y="866"/>
                    <a:pt x="527" y="867"/>
                    <a:pt x="527" y="867"/>
                  </a:cubicBezTo>
                  <a:cubicBezTo>
                    <a:pt x="527" y="867"/>
                    <a:pt x="524" y="868"/>
                    <a:pt x="521" y="868"/>
                  </a:cubicBezTo>
                  <a:cubicBezTo>
                    <a:pt x="521" y="868"/>
                    <a:pt x="519" y="868"/>
                    <a:pt x="517" y="868"/>
                  </a:cubicBezTo>
                  <a:cubicBezTo>
                    <a:pt x="517" y="868"/>
                    <a:pt x="516" y="867"/>
                    <a:pt x="516" y="868"/>
                  </a:cubicBezTo>
                  <a:cubicBezTo>
                    <a:pt x="516" y="868"/>
                    <a:pt x="511" y="873"/>
                    <a:pt x="506" y="869"/>
                  </a:cubicBezTo>
                  <a:cubicBezTo>
                    <a:pt x="506" y="869"/>
                    <a:pt x="505" y="868"/>
                    <a:pt x="504" y="868"/>
                  </a:cubicBezTo>
                  <a:cubicBezTo>
                    <a:pt x="503" y="867"/>
                    <a:pt x="502" y="866"/>
                    <a:pt x="501" y="866"/>
                  </a:cubicBezTo>
                  <a:cubicBezTo>
                    <a:pt x="501" y="866"/>
                    <a:pt x="496" y="862"/>
                    <a:pt x="493" y="861"/>
                  </a:cubicBezTo>
                  <a:cubicBezTo>
                    <a:pt x="493" y="861"/>
                    <a:pt x="490" y="858"/>
                    <a:pt x="489" y="856"/>
                  </a:cubicBezTo>
                  <a:cubicBezTo>
                    <a:pt x="489" y="856"/>
                    <a:pt x="488" y="853"/>
                    <a:pt x="487" y="853"/>
                  </a:cubicBezTo>
                  <a:cubicBezTo>
                    <a:pt x="487" y="853"/>
                    <a:pt x="485" y="853"/>
                    <a:pt x="485" y="852"/>
                  </a:cubicBezTo>
                  <a:cubicBezTo>
                    <a:pt x="485" y="851"/>
                    <a:pt x="485" y="851"/>
                    <a:pt x="485" y="851"/>
                  </a:cubicBezTo>
                  <a:cubicBezTo>
                    <a:pt x="485" y="851"/>
                    <a:pt x="485" y="851"/>
                    <a:pt x="485" y="851"/>
                  </a:cubicBezTo>
                  <a:cubicBezTo>
                    <a:pt x="485" y="851"/>
                    <a:pt x="485" y="849"/>
                    <a:pt x="487" y="846"/>
                  </a:cubicBezTo>
                  <a:cubicBezTo>
                    <a:pt x="487" y="846"/>
                    <a:pt x="489" y="844"/>
                    <a:pt x="490" y="843"/>
                  </a:cubicBezTo>
                  <a:cubicBezTo>
                    <a:pt x="490" y="843"/>
                    <a:pt x="494" y="839"/>
                    <a:pt x="497" y="838"/>
                  </a:cubicBezTo>
                  <a:cubicBezTo>
                    <a:pt x="497" y="838"/>
                    <a:pt x="498" y="836"/>
                    <a:pt x="499" y="835"/>
                  </a:cubicBezTo>
                  <a:cubicBezTo>
                    <a:pt x="500" y="834"/>
                    <a:pt x="501" y="833"/>
                    <a:pt x="502" y="833"/>
                  </a:cubicBezTo>
                  <a:cubicBezTo>
                    <a:pt x="502" y="833"/>
                    <a:pt x="503" y="831"/>
                    <a:pt x="505" y="830"/>
                  </a:cubicBezTo>
                  <a:cubicBezTo>
                    <a:pt x="505" y="830"/>
                    <a:pt x="509" y="829"/>
                    <a:pt x="509" y="828"/>
                  </a:cubicBezTo>
                  <a:cubicBezTo>
                    <a:pt x="509" y="828"/>
                    <a:pt x="508" y="825"/>
                    <a:pt x="508" y="824"/>
                  </a:cubicBezTo>
                  <a:cubicBezTo>
                    <a:pt x="506" y="809"/>
                    <a:pt x="506" y="809"/>
                    <a:pt x="506" y="809"/>
                  </a:cubicBezTo>
                  <a:cubicBezTo>
                    <a:pt x="506" y="809"/>
                    <a:pt x="506" y="808"/>
                    <a:pt x="507" y="809"/>
                  </a:cubicBezTo>
                  <a:cubicBezTo>
                    <a:pt x="507" y="809"/>
                    <a:pt x="508" y="809"/>
                    <a:pt x="510" y="809"/>
                  </a:cubicBezTo>
                  <a:cubicBezTo>
                    <a:pt x="510" y="809"/>
                    <a:pt x="511" y="809"/>
                    <a:pt x="512" y="812"/>
                  </a:cubicBezTo>
                  <a:cubicBezTo>
                    <a:pt x="512" y="812"/>
                    <a:pt x="514" y="816"/>
                    <a:pt x="515" y="820"/>
                  </a:cubicBezTo>
                  <a:cubicBezTo>
                    <a:pt x="515" y="820"/>
                    <a:pt x="516" y="826"/>
                    <a:pt x="516" y="827"/>
                  </a:cubicBezTo>
                  <a:cubicBezTo>
                    <a:pt x="516" y="827"/>
                    <a:pt x="515" y="828"/>
                    <a:pt x="517" y="828"/>
                  </a:cubicBezTo>
                  <a:cubicBezTo>
                    <a:pt x="517" y="828"/>
                    <a:pt x="520" y="828"/>
                    <a:pt x="522" y="829"/>
                  </a:cubicBezTo>
                  <a:cubicBezTo>
                    <a:pt x="526" y="829"/>
                    <a:pt x="531" y="829"/>
                    <a:pt x="532" y="829"/>
                  </a:cubicBezTo>
                  <a:cubicBezTo>
                    <a:pt x="532" y="829"/>
                    <a:pt x="537" y="830"/>
                    <a:pt x="540" y="835"/>
                  </a:cubicBezTo>
                  <a:cubicBezTo>
                    <a:pt x="540" y="835"/>
                    <a:pt x="541" y="835"/>
                    <a:pt x="540" y="839"/>
                  </a:cubicBezTo>
                  <a:close/>
                  <a:moveTo>
                    <a:pt x="604" y="809"/>
                  </a:moveTo>
                  <a:cubicBezTo>
                    <a:pt x="604" y="809"/>
                    <a:pt x="603" y="810"/>
                    <a:pt x="603" y="811"/>
                  </a:cubicBezTo>
                  <a:cubicBezTo>
                    <a:pt x="603" y="811"/>
                    <a:pt x="602" y="815"/>
                    <a:pt x="602" y="816"/>
                  </a:cubicBezTo>
                  <a:cubicBezTo>
                    <a:pt x="602" y="816"/>
                    <a:pt x="602" y="819"/>
                    <a:pt x="601" y="821"/>
                  </a:cubicBezTo>
                  <a:cubicBezTo>
                    <a:pt x="601" y="821"/>
                    <a:pt x="597" y="826"/>
                    <a:pt x="601" y="831"/>
                  </a:cubicBezTo>
                  <a:cubicBezTo>
                    <a:pt x="601" y="831"/>
                    <a:pt x="604" y="834"/>
                    <a:pt x="601" y="837"/>
                  </a:cubicBezTo>
                  <a:cubicBezTo>
                    <a:pt x="601" y="837"/>
                    <a:pt x="599" y="837"/>
                    <a:pt x="598" y="840"/>
                  </a:cubicBezTo>
                  <a:cubicBezTo>
                    <a:pt x="598" y="840"/>
                    <a:pt x="598" y="842"/>
                    <a:pt x="598" y="842"/>
                  </a:cubicBezTo>
                  <a:cubicBezTo>
                    <a:pt x="598" y="842"/>
                    <a:pt x="598" y="844"/>
                    <a:pt x="598" y="845"/>
                  </a:cubicBezTo>
                  <a:cubicBezTo>
                    <a:pt x="598" y="845"/>
                    <a:pt x="597" y="847"/>
                    <a:pt x="595" y="848"/>
                  </a:cubicBezTo>
                  <a:cubicBezTo>
                    <a:pt x="595" y="848"/>
                    <a:pt x="592" y="850"/>
                    <a:pt x="592" y="851"/>
                  </a:cubicBezTo>
                  <a:cubicBezTo>
                    <a:pt x="592" y="851"/>
                    <a:pt x="590" y="853"/>
                    <a:pt x="590" y="853"/>
                  </a:cubicBezTo>
                  <a:cubicBezTo>
                    <a:pt x="590" y="853"/>
                    <a:pt x="589" y="853"/>
                    <a:pt x="589" y="854"/>
                  </a:cubicBezTo>
                  <a:cubicBezTo>
                    <a:pt x="589" y="854"/>
                    <a:pt x="588" y="856"/>
                    <a:pt x="585" y="857"/>
                  </a:cubicBezTo>
                  <a:cubicBezTo>
                    <a:pt x="585" y="857"/>
                    <a:pt x="585" y="851"/>
                    <a:pt x="585" y="848"/>
                  </a:cubicBezTo>
                  <a:cubicBezTo>
                    <a:pt x="585" y="848"/>
                    <a:pt x="585" y="845"/>
                    <a:pt x="586" y="843"/>
                  </a:cubicBezTo>
                  <a:cubicBezTo>
                    <a:pt x="586" y="843"/>
                    <a:pt x="585" y="840"/>
                    <a:pt x="587" y="840"/>
                  </a:cubicBezTo>
                  <a:cubicBezTo>
                    <a:pt x="587" y="840"/>
                    <a:pt x="588" y="841"/>
                    <a:pt x="588" y="840"/>
                  </a:cubicBezTo>
                  <a:cubicBezTo>
                    <a:pt x="588" y="840"/>
                    <a:pt x="589" y="836"/>
                    <a:pt x="589" y="836"/>
                  </a:cubicBezTo>
                  <a:cubicBezTo>
                    <a:pt x="589" y="836"/>
                    <a:pt x="588" y="835"/>
                    <a:pt x="587" y="835"/>
                  </a:cubicBezTo>
                  <a:cubicBezTo>
                    <a:pt x="587" y="835"/>
                    <a:pt x="586" y="834"/>
                    <a:pt x="587" y="832"/>
                  </a:cubicBezTo>
                  <a:cubicBezTo>
                    <a:pt x="587" y="832"/>
                    <a:pt x="587" y="832"/>
                    <a:pt x="585" y="831"/>
                  </a:cubicBezTo>
                  <a:cubicBezTo>
                    <a:pt x="585" y="831"/>
                    <a:pt x="583" y="830"/>
                    <a:pt x="583" y="831"/>
                  </a:cubicBezTo>
                  <a:cubicBezTo>
                    <a:pt x="583" y="831"/>
                    <a:pt x="583" y="832"/>
                    <a:pt x="581" y="831"/>
                  </a:cubicBezTo>
                  <a:cubicBezTo>
                    <a:pt x="581" y="831"/>
                    <a:pt x="572" y="829"/>
                    <a:pt x="576" y="827"/>
                  </a:cubicBezTo>
                  <a:cubicBezTo>
                    <a:pt x="576" y="827"/>
                    <a:pt x="581" y="827"/>
                    <a:pt x="584" y="823"/>
                  </a:cubicBezTo>
                  <a:cubicBezTo>
                    <a:pt x="584" y="823"/>
                    <a:pt x="586" y="822"/>
                    <a:pt x="586" y="815"/>
                  </a:cubicBezTo>
                  <a:cubicBezTo>
                    <a:pt x="586" y="815"/>
                    <a:pt x="586" y="814"/>
                    <a:pt x="585" y="813"/>
                  </a:cubicBezTo>
                  <a:cubicBezTo>
                    <a:pt x="585" y="813"/>
                    <a:pt x="585" y="813"/>
                    <a:pt x="585" y="812"/>
                  </a:cubicBezTo>
                  <a:cubicBezTo>
                    <a:pt x="585" y="812"/>
                    <a:pt x="585" y="811"/>
                    <a:pt x="584" y="810"/>
                  </a:cubicBezTo>
                  <a:cubicBezTo>
                    <a:pt x="584" y="810"/>
                    <a:pt x="584" y="809"/>
                    <a:pt x="584" y="808"/>
                  </a:cubicBezTo>
                  <a:cubicBezTo>
                    <a:pt x="584" y="808"/>
                    <a:pt x="584" y="807"/>
                    <a:pt x="583" y="807"/>
                  </a:cubicBezTo>
                  <a:cubicBezTo>
                    <a:pt x="583" y="807"/>
                    <a:pt x="583" y="806"/>
                    <a:pt x="583" y="805"/>
                  </a:cubicBezTo>
                  <a:cubicBezTo>
                    <a:pt x="583" y="805"/>
                    <a:pt x="583" y="805"/>
                    <a:pt x="583" y="804"/>
                  </a:cubicBezTo>
                  <a:cubicBezTo>
                    <a:pt x="583" y="804"/>
                    <a:pt x="582" y="803"/>
                    <a:pt x="583" y="803"/>
                  </a:cubicBezTo>
                  <a:cubicBezTo>
                    <a:pt x="583" y="803"/>
                    <a:pt x="584" y="803"/>
                    <a:pt x="583" y="801"/>
                  </a:cubicBezTo>
                  <a:cubicBezTo>
                    <a:pt x="583" y="801"/>
                    <a:pt x="582" y="800"/>
                    <a:pt x="581" y="799"/>
                  </a:cubicBezTo>
                  <a:cubicBezTo>
                    <a:pt x="580" y="798"/>
                    <a:pt x="580" y="798"/>
                    <a:pt x="580" y="798"/>
                  </a:cubicBezTo>
                  <a:cubicBezTo>
                    <a:pt x="577" y="791"/>
                    <a:pt x="577" y="791"/>
                    <a:pt x="577" y="791"/>
                  </a:cubicBezTo>
                  <a:cubicBezTo>
                    <a:pt x="577" y="791"/>
                    <a:pt x="573" y="788"/>
                    <a:pt x="577" y="789"/>
                  </a:cubicBezTo>
                  <a:cubicBezTo>
                    <a:pt x="577" y="789"/>
                    <a:pt x="581" y="788"/>
                    <a:pt x="583" y="789"/>
                  </a:cubicBezTo>
                  <a:cubicBezTo>
                    <a:pt x="583" y="789"/>
                    <a:pt x="587" y="789"/>
                    <a:pt x="588" y="789"/>
                  </a:cubicBezTo>
                  <a:cubicBezTo>
                    <a:pt x="588" y="789"/>
                    <a:pt x="589" y="789"/>
                    <a:pt x="591" y="792"/>
                  </a:cubicBezTo>
                  <a:cubicBezTo>
                    <a:pt x="591" y="792"/>
                    <a:pt x="592" y="796"/>
                    <a:pt x="593" y="796"/>
                  </a:cubicBezTo>
                  <a:cubicBezTo>
                    <a:pt x="593" y="796"/>
                    <a:pt x="597" y="797"/>
                    <a:pt x="598" y="797"/>
                  </a:cubicBezTo>
                  <a:cubicBezTo>
                    <a:pt x="598" y="797"/>
                    <a:pt x="598" y="797"/>
                    <a:pt x="599" y="797"/>
                  </a:cubicBezTo>
                  <a:cubicBezTo>
                    <a:pt x="599" y="797"/>
                    <a:pt x="601" y="796"/>
                    <a:pt x="602" y="798"/>
                  </a:cubicBezTo>
                  <a:cubicBezTo>
                    <a:pt x="602" y="798"/>
                    <a:pt x="602" y="800"/>
                    <a:pt x="603" y="799"/>
                  </a:cubicBezTo>
                  <a:cubicBezTo>
                    <a:pt x="603" y="799"/>
                    <a:pt x="605" y="799"/>
                    <a:pt x="605" y="802"/>
                  </a:cubicBezTo>
                  <a:cubicBezTo>
                    <a:pt x="605" y="802"/>
                    <a:pt x="607" y="807"/>
                    <a:pt x="604" y="809"/>
                  </a:cubicBezTo>
                  <a:close/>
                  <a:moveTo>
                    <a:pt x="631" y="834"/>
                  </a:moveTo>
                  <a:cubicBezTo>
                    <a:pt x="631" y="834"/>
                    <a:pt x="630" y="838"/>
                    <a:pt x="627" y="838"/>
                  </a:cubicBezTo>
                  <a:cubicBezTo>
                    <a:pt x="627" y="838"/>
                    <a:pt x="625" y="839"/>
                    <a:pt x="624" y="839"/>
                  </a:cubicBezTo>
                  <a:cubicBezTo>
                    <a:pt x="624" y="839"/>
                    <a:pt x="622" y="839"/>
                    <a:pt x="621" y="838"/>
                  </a:cubicBezTo>
                  <a:cubicBezTo>
                    <a:pt x="621" y="838"/>
                    <a:pt x="620" y="838"/>
                    <a:pt x="619" y="839"/>
                  </a:cubicBezTo>
                  <a:cubicBezTo>
                    <a:pt x="619" y="839"/>
                    <a:pt x="619" y="839"/>
                    <a:pt x="617" y="837"/>
                  </a:cubicBezTo>
                  <a:cubicBezTo>
                    <a:pt x="617" y="837"/>
                    <a:pt x="616" y="836"/>
                    <a:pt x="616" y="834"/>
                  </a:cubicBezTo>
                  <a:cubicBezTo>
                    <a:pt x="616" y="834"/>
                    <a:pt x="616" y="832"/>
                    <a:pt x="614" y="829"/>
                  </a:cubicBezTo>
                  <a:cubicBezTo>
                    <a:pt x="614" y="829"/>
                    <a:pt x="613" y="825"/>
                    <a:pt x="615" y="825"/>
                  </a:cubicBezTo>
                  <a:cubicBezTo>
                    <a:pt x="615" y="825"/>
                    <a:pt x="617" y="825"/>
                    <a:pt x="618" y="825"/>
                  </a:cubicBezTo>
                  <a:cubicBezTo>
                    <a:pt x="618" y="825"/>
                    <a:pt x="621" y="825"/>
                    <a:pt x="625" y="826"/>
                  </a:cubicBezTo>
                  <a:cubicBezTo>
                    <a:pt x="625" y="826"/>
                    <a:pt x="628" y="828"/>
                    <a:pt x="629" y="828"/>
                  </a:cubicBezTo>
                  <a:cubicBezTo>
                    <a:pt x="629" y="828"/>
                    <a:pt x="631" y="828"/>
                    <a:pt x="631" y="831"/>
                  </a:cubicBezTo>
                  <a:cubicBezTo>
                    <a:pt x="631" y="831"/>
                    <a:pt x="631" y="832"/>
                    <a:pt x="631" y="833"/>
                  </a:cubicBezTo>
                  <a:cubicBezTo>
                    <a:pt x="631" y="833"/>
                    <a:pt x="631" y="834"/>
                    <a:pt x="631" y="834"/>
                  </a:cubicBezTo>
                  <a:close/>
                  <a:moveTo>
                    <a:pt x="667" y="773"/>
                  </a:moveTo>
                  <a:cubicBezTo>
                    <a:pt x="667" y="773"/>
                    <a:pt x="664" y="773"/>
                    <a:pt x="663" y="772"/>
                  </a:cubicBezTo>
                  <a:cubicBezTo>
                    <a:pt x="663" y="772"/>
                    <a:pt x="662" y="771"/>
                    <a:pt x="661" y="773"/>
                  </a:cubicBezTo>
                  <a:cubicBezTo>
                    <a:pt x="661" y="773"/>
                    <a:pt x="655" y="778"/>
                    <a:pt x="656" y="783"/>
                  </a:cubicBezTo>
                  <a:cubicBezTo>
                    <a:pt x="656" y="783"/>
                    <a:pt x="655" y="784"/>
                    <a:pt x="656" y="786"/>
                  </a:cubicBezTo>
                  <a:cubicBezTo>
                    <a:pt x="656" y="786"/>
                    <a:pt x="656" y="788"/>
                    <a:pt x="656" y="789"/>
                  </a:cubicBezTo>
                  <a:cubicBezTo>
                    <a:pt x="656" y="789"/>
                    <a:pt x="656" y="792"/>
                    <a:pt x="655" y="793"/>
                  </a:cubicBezTo>
                  <a:cubicBezTo>
                    <a:pt x="655" y="793"/>
                    <a:pt x="653" y="793"/>
                    <a:pt x="652" y="794"/>
                  </a:cubicBezTo>
                  <a:cubicBezTo>
                    <a:pt x="652" y="794"/>
                    <a:pt x="652" y="794"/>
                    <a:pt x="651" y="794"/>
                  </a:cubicBezTo>
                  <a:cubicBezTo>
                    <a:pt x="651" y="794"/>
                    <a:pt x="647" y="794"/>
                    <a:pt x="647" y="791"/>
                  </a:cubicBezTo>
                  <a:cubicBezTo>
                    <a:pt x="647" y="791"/>
                    <a:pt x="648" y="788"/>
                    <a:pt x="647" y="785"/>
                  </a:cubicBezTo>
                  <a:cubicBezTo>
                    <a:pt x="647" y="785"/>
                    <a:pt x="646" y="782"/>
                    <a:pt x="648" y="781"/>
                  </a:cubicBezTo>
                  <a:cubicBezTo>
                    <a:pt x="648" y="781"/>
                    <a:pt x="651" y="780"/>
                    <a:pt x="652" y="780"/>
                  </a:cubicBezTo>
                  <a:cubicBezTo>
                    <a:pt x="652" y="780"/>
                    <a:pt x="653" y="780"/>
                    <a:pt x="653" y="779"/>
                  </a:cubicBezTo>
                  <a:cubicBezTo>
                    <a:pt x="653" y="779"/>
                    <a:pt x="658" y="773"/>
                    <a:pt x="660" y="770"/>
                  </a:cubicBezTo>
                  <a:cubicBezTo>
                    <a:pt x="660" y="770"/>
                    <a:pt x="661" y="770"/>
                    <a:pt x="659" y="768"/>
                  </a:cubicBezTo>
                  <a:cubicBezTo>
                    <a:pt x="659" y="768"/>
                    <a:pt x="654" y="762"/>
                    <a:pt x="649" y="761"/>
                  </a:cubicBezTo>
                  <a:cubicBezTo>
                    <a:pt x="649" y="761"/>
                    <a:pt x="644" y="758"/>
                    <a:pt x="642" y="759"/>
                  </a:cubicBezTo>
                  <a:cubicBezTo>
                    <a:pt x="642" y="759"/>
                    <a:pt x="633" y="758"/>
                    <a:pt x="639" y="757"/>
                  </a:cubicBezTo>
                  <a:cubicBezTo>
                    <a:pt x="639" y="757"/>
                    <a:pt x="645" y="755"/>
                    <a:pt x="653" y="761"/>
                  </a:cubicBezTo>
                  <a:cubicBezTo>
                    <a:pt x="653" y="761"/>
                    <a:pt x="659" y="764"/>
                    <a:pt x="661" y="767"/>
                  </a:cubicBezTo>
                  <a:cubicBezTo>
                    <a:pt x="661" y="767"/>
                    <a:pt x="661" y="769"/>
                    <a:pt x="662" y="767"/>
                  </a:cubicBezTo>
                  <a:cubicBezTo>
                    <a:pt x="662" y="767"/>
                    <a:pt x="665" y="765"/>
                    <a:pt x="663" y="763"/>
                  </a:cubicBezTo>
                  <a:cubicBezTo>
                    <a:pt x="663" y="763"/>
                    <a:pt x="660" y="757"/>
                    <a:pt x="649" y="750"/>
                  </a:cubicBezTo>
                  <a:cubicBezTo>
                    <a:pt x="649" y="750"/>
                    <a:pt x="645" y="748"/>
                    <a:pt x="643" y="748"/>
                  </a:cubicBezTo>
                  <a:cubicBezTo>
                    <a:pt x="643" y="748"/>
                    <a:pt x="641" y="748"/>
                    <a:pt x="643" y="747"/>
                  </a:cubicBezTo>
                  <a:cubicBezTo>
                    <a:pt x="643" y="747"/>
                    <a:pt x="649" y="745"/>
                    <a:pt x="655" y="750"/>
                  </a:cubicBezTo>
                  <a:cubicBezTo>
                    <a:pt x="655" y="750"/>
                    <a:pt x="660" y="755"/>
                    <a:pt x="664" y="758"/>
                  </a:cubicBezTo>
                  <a:cubicBezTo>
                    <a:pt x="664" y="758"/>
                    <a:pt x="665" y="760"/>
                    <a:pt x="664" y="758"/>
                  </a:cubicBezTo>
                  <a:cubicBezTo>
                    <a:pt x="664" y="758"/>
                    <a:pt x="664" y="756"/>
                    <a:pt x="665" y="756"/>
                  </a:cubicBezTo>
                  <a:cubicBezTo>
                    <a:pt x="665" y="756"/>
                    <a:pt x="665" y="755"/>
                    <a:pt x="664" y="755"/>
                  </a:cubicBezTo>
                  <a:cubicBezTo>
                    <a:pt x="664" y="755"/>
                    <a:pt x="663" y="753"/>
                    <a:pt x="664" y="753"/>
                  </a:cubicBezTo>
                  <a:cubicBezTo>
                    <a:pt x="664" y="753"/>
                    <a:pt x="664" y="752"/>
                    <a:pt x="663" y="752"/>
                  </a:cubicBezTo>
                  <a:cubicBezTo>
                    <a:pt x="663" y="752"/>
                    <a:pt x="662" y="751"/>
                    <a:pt x="661" y="751"/>
                  </a:cubicBezTo>
                  <a:cubicBezTo>
                    <a:pt x="661" y="751"/>
                    <a:pt x="656" y="751"/>
                    <a:pt x="659" y="750"/>
                  </a:cubicBezTo>
                  <a:cubicBezTo>
                    <a:pt x="659" y="750"/>
                    <a:pt x="661" y="750"/>
                    <a:pt x="662" y="750"/>
                  </a:cubicBezTo>
                  <a:cubicBezTo>
                    <a:pt x="662" y="750"/>
                    <a:pt x="663" y="750"/>
                    <a:pt x="662" y="749"/>
                  </a:cubicBezTo>
                  <a:cubicBezTo>
                    <a:pt x="662" y="749"/>
                    <a:pt x="660" y="745"/>
                    <a:pt x="660" y="744"/>
                  </a:cubicBezTo>
                  <a:cubicBezTo>
                    <a:pt x="660" y="744"/>
                    <a:pt x="659" y="742"/>
                    <a:pt x="659" y="744"/>
                  </a:cubicBezTo>
                  <a:cubicBezTo>
                    <a:pt x="659" y="744"/>
                    <a:pt x="658" y="746"/>
                    <a:pt x="655" y="745"/>
                  </a:cubicBezTo>
                  <a:cubicBezTo>
                    <a:pt x="655" y="745"/>
                    <a:pt x="650" y="744"/>
                    <a:pt x="650" y="741"/>
                  </a:cubicBezTo>
                  <a:cubicBezTo>
                    <a:pt x="650" y="741"/>
                    <a:pt x="651" y="737"/>
                    <a:pt x="648" y="737"/>
                  </a:cubicBezTo>
                  <a:cubicBezTo>
                    <a:pt x="648" y="737"/>
                    <a:pt x="645" y="736"/>
                    <a:pt x="648" y="735"/>
                  </a:cubicBezTo>
                  <a:cubicBezTo>
                    <a:pt x="648" y="735"/>
                    <a:pt x="651" y="735"/>
                    <a:pt x="655" y="736"/>
                  </a:cubicBezTo>
                  <a:cubicBezTo>
                    <a:pt x="655" y="736"/>
                    <a:pt x="655" y="737"/>
                    <a:pt x="657" y="735"/>
                  </a:cubicBezTo>
                  <a:cubicBezTo>
                    <a:pt x="657" y="735"/>
                    <a:pt x="666" y="732"/>
                    <a:pt x="667" y="737"/>
                  </a:cubicBezTo>
                  <a:cubicBezTo>
                    <a:pt x="667" y="737"/>
                    <a:pt x="667" y="742"/>
                    <a:pt x="668" y="744"/>
                  </a:cubicBezTo>
                  <a:cubicBezTo>
                    <a:pt x="668" y="744"/>
                    <a:pt x="669" y="746"/>
                    <a:pt x="668" y="747"/>
                  </a:cubicBezTo>
                  <a:cubicBezTo>
                    <a:pt x="668" y="747"/>
                    <a:pt x="668" y="748"/>
                    <a:pt x="669" y="750"/>
                  </a:cubicBezTo>
                  <a:cubicBezTo>
                    <a:pt x="669" y="750"/>
                    <a:pt x="670" y="751"/>
                    <a:pt x="669" y="751"/>
                  </a:cubicBezTo>
                  <a:cubicBezTo>
                    <a:pt x="669" y="751"/>
                    <a:pt x="669" y="753"/>
                    <a:pt x="670" y="755"/>
                  </a:cubicBezTo>
                  <a:cubicBezTo>
                    <a:pt x="670" y="755"/>
                    <a:pt x="668" y="758"/>
                    <a:pt x="670" y="756"/>
                  </a:cubicBezTo>
                  <a:cubicBezTo>
                    <a:pt x="670" y="756"/>
                    <a:pt x="675" y="749"/>
                    <a:pt x="678" y="746"/>
                  </a:cubicBezTo>
                  <a:cubicBezTo>
                    <a:pt x="678" y="746"/>
                    <a:pt x="679" y="744"/>
                    <a:pt x="677" y="744"/>
                  </a:cubicBezTo>
                  <a:cubicBezTo>
                    <a:pt x="677" y="744"/>
                    <a:pt x="673" y="743"/>
                    <a:pt x="671" y="742"/>
                  </a:cubicBezTo>
                  <a:cubicBezTo>
                    <a:pt x="671" y="742"/>
                    <a:pt x="669" y="741"/>
                    <a:pt x="671" y="741"/>
                  </a:cubicBezTo>
                  <a:cubicBezTo>
                    <a:pt x="671" y="741"/>
                    <a:pt x="673" y="741"/>
                    <a:pt x="673" y="740"/>
                  </a:cubicBezTo>
                  <a:cubicBezTo>
                    <a:pt x="673" y="740"/>
                    <a:pt x="672" y="739"/>
                    <a:pt x="674" y="739"/>
                  </a:cubicBezTo>
                  <a:cubicBezTo>
                    <a:pt x="674" y="739"/>
                    <a:pt x="676" y="739"/>
                    <a:pt x="675" y="737"/>
                  </a:cubicBezTo>
                  <a:cubicBezTo>
                    <a:pt x="675" y="737"/>
                    <a:pt x="674" y="734"/>
                    <a:pt x="673" y="735"/>
                  </a:cubicBezTo>
                  <a:cubicBezTo>
                    <a:pt x="673" y="735"/>
                    <a:pt x="670" y="735"/>
                    <a:pt x="668" y="733"/>
                  </a:cubicBezTo>
                  <a:cubicBezTo>
                    <a:pt x="668" y="733"/>
                    <a:pt x="666" y="732"/>
                    <a:pt x="667" y="732"/>
                  </a:cubicBezTo>
                  <a:cubicBezTo>
                    <a:pt x="667" y="732"/>
                    <a:pt x="666" y="730"/>
                    <a:pt x="668" y="731"/>
                  </a:cubicBezTo>
                  <a:cubicBezTo>
                    <a:pt x="668" y="731"/>
                    <a:pt x="672" y="733"/>
                    <a:pt x="671" y="731"/>
                  </a:cubicBezTo>
                  <a:cubicBezTo>
                    <a:pt x="669" y="728"/>
                    <a:pt x="669" y="728"/>
                    <a:pt x="669" y="728"/>
                  </a:cubicBezTo>
                  <a:cubicBezTo>
                    <a:pt x="669" y="728"/>
                    <a:pt x="668" y="726"/>
                    <a:pt x="665" y="728"/>
                  </a:cubicBezTo>
                  <a:cubicBezTo>
                    <a:pt x="665" y="728"/>
                    <a:pt x="660" y="729"/>
                    <a:pt x="662" y="727"/>
                  </a:cubicBezTo>
                  <a:cubicBezTo>
                    <a:pt x="662" y="727"/>
                    <a:pt x="664" y="726"/>
                    <a:pt x="663" y="725"/>
                  </a:cubicBezTo>
                  <a:cubicBezTo>
                    <a:pt x="663" y="725"/>
                    <a:pt x="662" y="725"/>
                    <a:pt x="664" y="723"/>
                  </a:cubicBezTo>
                  <a:cubicBezTo>
                    <a:pt x="664" y="723"/>
                    <a:pt x="665" y="723"/>
                    <a:pt x="664" y="722"/>
                  </a:cubicBezTo>
                  <a:cubicBezTo>
                    <a:pt x="664" y="722"/>
                    <a:pt x="665" y="721"/>
                    <a:pt x="667" y="720"/>
                  </a:cubicBezTo>
                  <a:cubicBezTo>
                    <a:pt x="667" y="720"/>
                    <a:pt x="675" y="717"/>
                    <a:pt x="676" y="722"/>
                  </a:cubicBezTo>
                  <a:cubicBezTo>
                    <a:pt x="676" y="722"/>
                    <a:pt x="677" y="724"/>
                    <a:pt x="676" y="725"/>
                  </a:cubicBezTo>
                  <a:cubicBezTo>
                    <a:pt x="676" y="725"/>
                    <a:pt x="676" y="725"/>
                    <a:pt x="677" y="729"/>
                  </a:cubicBezTo>
                  <a:cubicBezTo>
                    <a:pt x="677" y="729"/>
                    <a:pt x="676" y="731"/>
                    <a:pt x="678" y="732"/>
                  </a:cubicBezTo>
                  <a:cubicBezTo>
                    <a:pt x="678" y="732"/>
                    <a:pt x="680" y="735"/>
                    <a:pt x="680" y="737"/>
                  </a:cubicBezTo>
                  <a:cubicBezTo>
                    <a:pt x="680" y="737"/>
                    <a:pt x="682" y="739"/>
                    <a:pt x="682" y="740"/>
                  </a:cubicBezTo>
                  <a:cubicBezTo>
                    <a:pt x="682" y="740"/>
                    <a:pt x="682" y="742"/>
                    <a:pt x="683" y="741"/>
                  </a:cubicBezTo>
                  <a:cubicBezTo>
                    <a:pt x="683" y="741"/>
                    <a:pt x="691" y="731"/>
                    <a:pt x="697" y="734"/>
                  </a:cubicBezTo>
                  <a:cubicBezTo>
                    <a:pt x="697" y="734"/>
                    <a:pt x="700" y="733"/>
                    <a:pt x="697" y="739"/>
                  </a:cubicBezTo>
                  <a:cubicBezTo>
                    <a:pt x="697" y="739"/>
                    <a:pt x="695" y="740"/>
                    <a:pt x="694" y="741"/>
                  </a:cubicBezTo>
                  <a:cubicBezTo>
                    <a:pt x="688" y="743"/>
                    <a:pt x="688" y="743"/>
                    <a:pt x="688" y="743"/>
                  </a:cubicBezTo>
                  <a:cubicBezTo>
                    <a:pt x="688" y="743"/>
                    <a:pt x="686" y="744"/>
                    <a:pt x="688" y="742"/>
                  </a:cubicBezTo>
                  <a:cubicBezTo>
                    <a:pt x="688" y="742"/>
                    <a:pt x="691" y="740"/>
                    <a:pt x="691" y="738"/>
                  </a:cubicBezTo>
                  <a:cubicBezTo>
                    <a:pt x="691" y="738"/>
                    <a:pt x="692" y="736"/>
                    <a:pt x="690" y="738"/>
                  </a:cubicBezTo>
                  <a:cubicBezTo>
                    <a:pt x="690" y="738"/>
                    <a:pt x="687" y="742"/>
                    <a:pt x="685" y="742"/>
                  </a:cubicBezTo>
                  <a:cubicBezTo>
                    <a:pt x="685" y="742"/>
                    <a:pt x="683" y="744"/>
                    <a:pt x="684" y="746"/>
                  </a:cubicBezTo>
                  <a:cubicBezTo>
                    <a:pt x="684" y="746"/>
                    <a:pt x="685" y="746"/>
                    <a:pt x="684" y="747"/>
                  </a:cubicBezTo>
                  <a:cubicBezTo>
                    <a:pt x="684" y="747"/>
                    <a:pt x="684" y="747"/>
                    <a:pt x="685" y="748"/>
                  </a:cubicBezTo>
                  <a:cubicBezTo>
                    <a:pt x="685" y="748"/>
                    <a:pt x="687" y="751"/>
                    <a:pt x="683" y="751"/>
                  </a:cubicBezTo>
                  <a:cubicBezTo>
                    <a:pt x="683" y="751"/>
                    <a:pt x="680" y="751"/>
                    <a:pt x="679" y="750"/>
                  </a:cubicBezTo>
                  <a:cubicBezTo>
                    <a:pt x="679" y="750"/>
                    <a:pt x="679" y="747"/>
                    <a:pt x="677" y="750"/>
                  </a:cubicBezTo>
                  <a:cubicBezTo>
                    <a:pt x="677" y="750"/>
                    <a:pt x="674" y="755"/>
                    <a:pt x="672" y="757"/>
                  </a:cubicBezTo>
                  <a:cubicBezTo>
                    <a:pt x="672" y="757"/>
                    <a:pt x="667" y="762"/>
                    <a:pt x="668" y="764"/>
                  </a:cubicBezTo>
                  <a:cubicBezTo>
                    <a:pt x="668" y="764"/>
                    <a:pt x="671" y="765"/>
                    <a:pt x="669" y="766"/>
                  </a:cubicBezTo>
                  <a:cubicBezTo>
                    <a:pt x="669" y="766"/>
                    <a:pt x="668" y="766"/>
                    <a:pt x="667" y="765"/>
                  </a:cubicBezTo>
                  <a:cubicBezTo>
                    <a:pt x="667" y="765"/>
                    <a:pt x="666" y="765"/>
                    <a:pt x="665" y="767"/>
                  </a:cubicBezTo>
                  <a:cubicBezTo>
                    <a:pt x="665" y="767"/>
                    <a:pt x="662" y="770"/>
                    <a:pt x="665" y="771"/>
                  </a:cubicBezTo>
                  <a:cubicBezTo>
                    <a:pt x="665" y="771"/>
                    <a:pt x="665" y="771"/>
                    <a:pt x="666" y="772"/>
                  </a:cubicBezTo>
                  <a:cubicBezTo>
                    <a:pt x="666" y="772"/>
                    <a:pt x="668" y="772"/>
                    <a:pt x="667" y="773"/>
                  </a:cubicBezTo>
                  <a:close/>
                  <a:moveTo>
                    <a:pt x="706" y="796"/>
                  </a:moveTo>
                  <a:cubicBezTo>
                    <a:pt x="706" y="796"/>
                    <a:pt x="705" y="797"/>
                    <a:pt x="705" y="800"/>
                  </a:cubicBezTo>
                  <a:cubicBezTo>
                    <a:pt x="705" y="800"/>
                    <a:pt x="705" y="800"/>
                    <a:pt x="704" y="801"/>
                  </a:cubicBezTo>
                  <a:cubicBezTo>
                    <a:pt x="695" y="808"/>
                    <a:pt x="695" y="808"/>
                    <a:pt x="695" y="808"/>
                  </a:cubicBezTo>
                  <a:cubicBezTo>
                    <a:pt x="695" y="808"/>
                    <a:pt x="694" y="807"/>
                    <a:pt x="693" y="809"/>
                  </a:cubicBezTo>
                  <a:cubicBezTo>
                    <a:pt x="693" y="809"/>
                    <a:pt x="692" y="809"/>
                    <a:pt x="692" y="808"/>
                  </a:cubicBezTo>
                  <a:cubicBezTo>
                    <a:pt x="692" y="808"/>
                    <a:pt x="692" y="808"/>
                    <a:pt x="691" y="809"/>
                  </a:cubicBezTo>
                  <a:cubicBezTo>
                    <a:pt x="691" y="809"/>
                    <a:pt x="690" y="808"/>
                    <a:pt x="689" y="809"/>
                  </a:cubicBezTo>
                  <a:cubicBezTo>
                    <a:pt x="683" y="810"/>
                    <a:pt x="683" y="810"/>
                    <a:pt x="683" y="810"/>
                  </a:cubicBezTo>
                  <a:cubicBezTo>
                    <a:pt x="683" y="810"/>
                    <a:pt x="681" y="811"/>
                    <a:pt x="684" y="809"/>
                  </a:cubicBezTo>
                  <a:cubicBezTo>
                    <a:pt x="684" y="809"/>
                    <a:pt x="691" y="807"/>
                    <a:pt x="688" y="807"/>
                  </a:cubicBezTo>
                  <a:cubicBezTo>
                    <a:pt x="688" y="807"/>
                    <a:pt x="685" y="807"/>
                    <a:pt x="687" y="806"/>
                  </a:cubicBezTo>
                  <a:cubicBezTo>
                    <a:pt x="687" y="806"/>
                    <a:pt x="694" y="801"/>
                    <a:pt x="697" y="796"/>
                  </a:cubicBezTo>
                  <a:cubicBezTo>
                    <a:pt x="697" y="796"/>
                    <a:pt x="703" y="786"/>
                    <a:pt x="695" y="779"/>
                  </a:cubicBezTo>
                  <a:cubicBezTo>
                    <a:pt x="695" y="779"/>
                    <a:pt x="691" y="780"/>
                    <a:pt x="687" y="784"/>
                  </a:cubicBezTo>
                  <a:cubicBezTo>
                    <a:pt x="687" y="784"/>
                    <a:pt x="685" y="790"/>
                    <a:pt x="683" y="790"/>
                  </a:cubicBezTo>
                  <a:cubicBezTo>
                    <a:pt x="683" y="790"/>
                    <a:pt x="677" y="790"/>
                    <a:pt x="675" y="787"/>
                  </a:cubicBezTo>
                  <a:cubicBezTo>
                    <a:pt x="675" y="787"/>
                    <a:pt x="672" y="786"/>
                    <a:pt x="674" y="786"/>
                  </a:cubicBezTo>
                  <a:cubicBezTo>
                    <a:pt x="674" y="786"/>
                    <a:pt x="675" y="787"/>
                    <a:pt x="677" y="784"/>
                  </a:cubicBezTo>
                  <a:cubicBezTo>
                    <a:pt x="677" y="784"/>
                    <a:pt x="680" y="783"/>
                    <a:pt x="680" y="782"/>
                  </a:cubicBezTo>
                  <a:cubicBezTo>
                    <a:pt x="680" y="782"/>
                    <a:pt x="682" y="779"/>
                    <a:pt x="685" y="777"/>
                  </a:cubicBezTo>
                  <a:cubicBezTo>
                    <a:pt x="685" y="777"/>
                    <a:pt x="687" y="775"/>
                    <a:pt x="688" y="774"/>
                  </a:cubicBezTo>
                  <a:cubicBezTo>
                    <a:pt x="688" y="774"/>
                    <a:pt x="688" y="772"/>
                    <a:pt x="686" y="772"/>
                  </a:cubicBezTo>
                  <a:cubicBezTo>
                    <a:pt x="686" y="772"/>
                    <a:pt x="682" y="777"/>
                    <a:pt x="679" y="769"/>
                  </a:cubicBezTo>
                  <a:cubicBezTo>
                    <a:pt x="679" y="769"/>
                    <a:pt x="679" y="761"/>
                    <a:pt x="677" y="764"/>
                  </a:cubicBezTo>
                  <a:cubicBezTo>
                    <a:pt x="677" y="764"/>
                    <a:pt x="676" y="769"/>
                    <a:pt x="672" y="770"/>
                  </a:cubicBezTo>
                  <a:cubicBezTo>
                    <a:pt x="672" y="770"/>
                    <a:pt x="670" y="771"/>
                    <a:pt x="668" y="770"/>
                  </a:cubicBezTo>
                  <a:cubicBezTo>
                    <a:pt x="668" y="770"/>
                    <a:pt x="666" y="769"/>
                    <a:pt x="668" y="769"/>
                  </a:cubicBezTo>
                  <a:cubicBezTo>
                    <a:pt x="668" y="769"/>
                    <a:pt x="671" y="768"/>
                    <a:pt x="673" y="764"/>
                  </a:cubicBezTo>
                  <a:cubicBezTo>
                    <a:pt x="673" y="764"/>
                    <a:pt x="676" y="761"/>
                    <a:pt x="675" y="759"/>
                  </a:cubicBezTo>
                  <a:cubicBezTo>
                    <a:pt x="675" y="759"/>
                    <a:pt x="675" y="758"/>
                    <a:pt x="678" y="757"/>
                  </a:cubicBezTo>
                  <a:cubicBezTo>
                    <a:pt x="678" y="757"/>
                    <a:pt x="684" y="752"/>
                    <a:pt x="687" y="755"/>
                  </a:cubicBezTo>
                  <a:cubicBezTo>
                    <a:pt x="687" y="755"/>
                    <a:pt x="689" y="757"/>
                    <a:pt x="687" y="760"/>
                  </a:cubicBezTo>
                  <a:cubicBezTo>
                    <a:pt x="687" y="760"/>
                    <a:pt x="686" y="763"/>
                    <a:pt x="689" y="765"/>
                  </a:cubicBezTo>
                  <a:cubicBezTo>
                    <a:pt x="689" y="765"/>
                    <a:pt x="693" y="768"/>
                    <a:pt x="694" y="766"/>
                  </a:cubicBezTo>
                  <a:cubicBezTo>
                    <a:pt x="694" y="766"/>
                    <a:pt x="699" y="762"/>
                    <a:pt x="701" y="763"/>
                  </a:cubicBezTo>
                  <a:cubicBezTo>
                    <a:pt x="701" y="763"/>
                    <a:pt x="705" y="764"/>
                    <a:pt x="705" y="766"/>
                  </a:cubicBezTo>
                  <a:cubicBezTo>
                    <a:pt x="705" y="766"/>
                    <a:pt x="704" y="768"/>
                    <a:pt x="703" y="769"/>
                  </a:cubicBezTo>
                  <a:cubicBezTo>
                    <a:pt x="703" y="769"/>
                    <a:pt x="703" y="770"/>
                    <a:pt x="702" y="771"/>
                  </a:cubicBezTo>
                  <a:cubicBezTo>
                    <a:pt x="702" y="771"/>
                    <a:pt x="699" y="772"/>
                    <a:pt x="701" y="775"/>
                  </a:cubicBezTo>
                  <a:cubicBezTo>
                    <a:pt x="706" y="782"/>
                    <a:pt x="706" y="782"/>
                    <a:pt x="706" y="782"/>
                  </a:cubicBezTo>
                  <a:cubicBezTo>
                    <a:pt x="706" y="782"/>
                    <a:pt x="708" y="789"/>
                    <a:pt x="707" y="793"/>
                  </a:cubicBezTo>
                  <a:cubicBezTo>
                    <a:pt x="707" y="794"/>
                    <a:pt x="706" y="796"/>
                    <a:pt x="706" y="796"/>
                  </a:cubicBezTo>
                  <a:close/>
                  <a:moveTo>
                    <a:pt x="451" y="788"/>
                  </a:moveTo>
                  <a:cubicBezTo>
                    <a:pt x="267" y="788"/>
                    <a:pt x="118" y="639"/>
                    <a:pt x="118" y="455"/>
                  </a:cubicBezTo>
                  <a:cubicBezTo>
                    <a:pt x="118" y="271"/>
                    <a:pt x="267" y="121"/>
                    <a:pt x="451" y="121"/>
                  </a:cubicBezTo>
                  <a:cubicBezTo>
                    <a:pt x="635" y="121"/>
                    <a:pt x="784" y="271"/>
                    <a:pt x="784" y="455"/>
                  </a:cubicBezTo>
                  <a:cubicBezTo>
                    <a:pt x="784" y="639"/>
                    <a:pt x="635" y="788"/>
                    <a:pt x="451" y="788"/>
                  </a:cubicBezTo>
                  <a:close/>
                  <a:moveTo>
                    <a:pt x="778" y="318"/>
                  </a:moveTo>
                  <a:cubicBezTo>
                    <a:pt x="775" y="310"/>
                    <a:pt x="775" y="303"/>
                    <a:pt x="777" y="296"/>
                  </a:cubicBezTo>
                  <a:cubicBezTo>
                    <a:pt x="779" y="290"/>
                    <a:pt x="784" y="285"/>
                    <a:pt x="792" y="282"/>
                  </a:cubicBezTo>
                  <a:cubicBezTo>
                    <a:pt x="797" y="280"/>
                    <a:pt x="801" y="279"/>
                    <a:pt x="805" y="279"/>
                  </a:cubicBezTo>
                  <a:cubicBezTo>
                    <a:pt x="808" y="280"/>
                    <a:pt x="811" y="280"/>
                    <a:pt x="814" y="282"/>
                  </a:cubicBezTo>
                  <a:cubicBezTo>
                    <a:pt x="817" y="283"/>
                    <a:pt x="819" y="285"/>
                    <a:pt x="821" y="287"/>
                  </a:cubicBezTo>
                  <a:cubicBezTo>
                    <a:pt x="824" y="289"/>
                    <a:pt x="826" y="293"/>
                    <a:pt x="828" y="297"/>
                  </a:cubicBezTo>
                  <a:cubicBezTo>
                    <a:pt x="831" y="305"/>
                    <a:pt x="831" y="312"/>
                    <a:pt x="829" y="318"/>
                  </a:cubicBezTo>
                  <a:cubicBezTo>
                    <a:pt x="826" y="325"/>
                    <a:pt x="821" y="330"/>
                    <a:pt x="813" y="333"/>
                  </a:cubicBezTo>
                  <a:cubicBezTo>
                    <a:pt x="806" y="336"/>
                    <a:pt x="799" y="336"/>
                    <a:pt x="792" y="334"/>
                  </a:cubicBezTo>
                  <a:cubicBezTo>
                    <a:pt x="786" y="331"/>
                    <a:pt x="781" y="325"/>
                    <a:pt x="778" y="318"/>
                  </a:cubicBezTo>
                  <a:close/>
                  <a:moveTo>
                    <a:pt x="841" y="337"/>
                  </a:moveTo>
                  <a:cubicBezTo>
                    <a:pt x="843" y="348"/>
                    <a:pt x="843" y="348"/>
                    <a:pt x="843" y="348"/>
                  </a:cubicBezTo>
                  <a:cubicBezTo>
                    <a:pt x="802" y="358"/>
                    <a:pt x="802" y="358"/>
                    <a:pt x="802" y="358"/>
                  </a:cubicBezTo>
                  <a:cubicBezTo>
                    <a:pt x="809" y="386"/>
                    <a:pt x="809" y="386"/>
                    <a:pt x="809" y="386"/>
                  </a:cubicBezTo>
                  <a:cubicBezTo>
                    <a:pt x="801" y="388"/>
                    <a:pt x="801" y="388"/>
                    <a:pt x="801" y="388"/>
                  </a:cubicBezTo>
                  <a:cubicBezTo>
                    <a:pt x="791" y="349"/>
                    <a:pt x="791" y="349"/>
                    <a:pt x="791" y="349"/>
                  </a:cubicBezTo>
                  <a:lnTo>
                    <a:pt x="841" y="337"/>
                  </a:lnTo>
                  <a:close/>
                  <a:moveTo>
                    <a:pt x="851" y="525"/>
                  </a:moveTo>
                  <a:cubicBezTo>
                    <a:pt x="815" y="528"/>
                    <a:pt x="815" y="528"/>
                    <a:pt x="815" y="528"/>
                  </a:cubicBezTo>
                  <a:cubicBezTo>
                    <a:pt x="847" y="545"/>
                    <a:pt x="847" y="545"/>
                    <a:pt x="847" y="545"/>
                  </a:cubicBezTo>
                  <a:cubicBezTo>
                    <a:pt x="844" y="562"/>
                    <a:pt x="844" y="562"/>
                    <a:pt x="844" y="562"/>
                  </a:cubicBezTo>
                  <a:cubicBezTo>
                    <a:pt x="793" y="552"/>
                    <a:pt x="793" y="552"/>
                    <a:pt x="793" y="552"/>
                  </a:cubicBezTo>
                  <a:cubicBezTo>
                    <a:pt x="795" y="541"/>
                    <a:pt x="795" y="541"/>
                    <a:pt x="795" y="541"/>
                  </a:cubicBezTo>
                  <a:cubicBezTo>
                    <a:pt x="835" y="549"/>
                    <a:pt x="835" y="549"/>
                    <a:pt x="835" y="549"/>
                  </a:cubicBezTo>
                  <a:cubicBezTo>
                    <a:pt x="798" y="530"/>
                    <a:pt x="798" y="530"/>
                    <a:pt x="798" y="530"/>
                  </a:cubicBezTo>
                  <a:cubicBezTo>
                    <a:pt x="800" y="519"/>
                    <a:pt x="800" y="519"/>
                    <a:pt x="800" y="519"/>
                  </a:cubicBezTo>
                  <a:cubicBezTo>
                    <a:pt x="842" y="517"/>
                    <a:pt x="842" y="517"/>
                    <a:pt x="842" y="517"/>
                  </a:cubicBezTo>
                  <a:cubicBezTo>
                    <a:pt x="802" y="508"/>
                    <a:pt x="802" y="508"/>
                    <a:pt x="802" y="508"/>
                  </a:cubicBezTo>
                  <a:cubicBezTo>
                    <a:pt x="804" y="498"/>
                    <a:pt x="804" y="498"/>
                    <a:pt x="804" y="498"/>
                  </a:cubicBezTo>
                  <a:cubicBezTo>
                    <a:pt x="855" y="508"/>
                    <a:pt x="855" y="508"/>
                    <a:pt x="855" y="508"/>
                  </a:cubicBezTo>
                  <a:lnTo>
                    <a:pt x="851" y="525"/>
                  </a:lnTo>
                  <a:close/>
                  <a:moveTo>
                    <a:pt x="815" y="474"/>
                  </a:moveTo>
                  <a:cubicBezTo>
                    <a:pt x="816" y="476"/>
                    <a:pt x="818" y="477"/>
                    <a:pt x="819" y="478"/>
                  </a:cubicBezTo>
                  <a:cubicBezTo>
                    <a:pt x="821" y="478"/>
                    <a:pt x="824" y="478"/>
                    <a:pt x="828" y="478"/>
                  </a:cubicBezTo>
                  <a:cubicBezTo>
                    <a:pt x="857" y="479"/>
                    <a:pt x="857" y="479"/>
                    <a:pt x="857" y="479"/>
                  </a:cubicBezTo>
                  <a:cubicBezTo>
                    <a:pt x="856" y="491"/>
                    <a:pt x="856" y="491"/>
                    <a:pt x="856" y="491"/>
                  </a:cubicBezTo>
                  <a:cubicBezTo>
                    <a:pt x="829" y="490"/>
                    <a:pt x="829" y="490"/>
                    <a:pt x="829" y="490"/>
                  </a:cubicBezTo>
                  <a:cubicBezTo>
                    <a:pt x="823" y="490"/>
                    <a:pt x="819" y="489"/>
                    <a:pt x="816" y="489"/>
                  </a:cubicBezTo>
                  <a:cubicBezTo>
                    <a:pt x="814" y="488"/>
                    <a:pt x="812" y="487"/>
                    <a:pt x="810" y="485"/>
                  </a:cubicBezTo>
                  <a:cubicBezTo>
                    <a:pt x="808" y="483"/>
                    <a:pt x="807" y="481"/>
                    <a:pt x="806" y="478"/>
                  </a:cubicBezTo>
                  <a:cubicBezTo>
                    <a:pt x="805" y="475"/>
                    <a:pt x="805" y="472"/>
                    <a:pt x="805" y="467"/>
                  </a:cubicBezTo>
                  <a:cubicBezTo>
                    <a:pt x="805" y="462"/>
                    <a:pt x="806" y="458"/>
                    <a:pt x="807" y="455"/>
                  </a:cubicBezTo>
                  <a:cubicBezTo>
                    <a:pt x="808" y="452"/>
                    <a:pt x="810" y="450"/>
                    <a:pt x="812" y="448"/>
                  </a:cubicBezTo>
                  <a:cubicBezTo>
                    <a:pt x="813" y="447"/>
                    <a:pt x="815" y="446"/>
                    <a:pt x="817" y="445"/>
                  </a:cubicBezTo>
                  <a:cubicBezTo>
                    <a:pt x="820" y="445"/>
                    <a:pt x="825" y="444"/>
                    <a:pt x="831" y="445"/>
                  </a:cubicBezTo>
                  <a:cubicBezTo>
                    <a:pt x="858" y="446"/>
                    <a:pt x="858" y="446"/>
                    <a:pt x="858" y="446"/>
                  </a:cubicBezTo>
                  <a:cubicBezTo>
                    <a:pt x="858" y="457"/>
                    <a:pt x="858" y="457"/>
                    <a:pt x="858" y="457"/>
                  </a:cubicBezTo>
                  <a:cubicBezTo>
                    <a:pt x="830" y="456"/>
                    <a:pt x="830" y="456"/>
                    <a:pt x="830" y="456"/>
                  </a:cubicBezTo>
                  <a:cubicBezTo>
                    <a:pt x="825" y="456"/>
                    <a:pt x="822" y="456"/>
                    <a:pt x="821" y="456"/>
                  </a:cubicBezTo>
                  <a:cubicBezTo>
                    <a:pt x="819" y="457"/>
                    <a:pt x="817" y="458"/>
                    <a:pt x="816" y="459"/>
                  </a:cubicBezTo>
                  <a:cubicBezTo>
                    <a:pt x="814" y="461"/>
                    <a:pt x="814" y="464"/>
                    <a:pt x="813" y="467"/>
                  </a:cubicBezTo>
                  <a:cubicBezTo>
                    <a:pt x="813" y="470"/>
                    <a:pt x="814" y="473"/>
                    <a:pt x="815"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39" name="Freeform 85"/>
            <p:cNvSpPr/>
            <p:nvPr/>
          </p:nvSpPr>
          <p:spPr bwMode="auto">
            <a:xfrm>
              <a:off x="1913" y="749"/>
              <a:ext cx="42" cy="40"/>
            </a:xfrm>
            <a:custGeom>
              <a:avLst/>
              <a:gdLst>
                <a:gd name="T0" fmla="*/ 13 w 22"/>
                <a:gd name="T1" fmla="*/ 20 h 21"/>
                <a:gd name="T2" fmla="*/ 18 w 22"/>
                <a:gd name="T3" fmla="*/ 20 h 21"/>
                <a:gd name="T4" fmla="*/ 21 w 22"/>
                <a:gd name="T5" fmla="*/ 18 h 21"/>
                <a:gd name="T6" fmla="*/ 22 w 22"/>
                <a:gd name="T7" fmla="*/ 13 h 21"/>
                <a:gd name="T8" fmla="*/ 20 w 22"/>
                <a:gd name="T9" fmla="*/ 8 h 21"/>
                <a:gd name="T10" fmla="*/ 13 w 22"/>
                <a:gd name="T11" fmla="*/ 3 h 21"/>
                <a:gd name="T12" fmla="*/ 9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5" y="21"/>
                    <a:pt x="16" y="21"/>
                    <a:pt x="18" y="20"/>
                  </a:cubicBezTo>
                  <a:cubicBezTo>
                    <a:pt x="19" y="20"/>
                    <a:pt x="20" y="19"/>
                    <a:pt x="21" y="18"/>
                  </a:cubicBezTo>
                  <a:cubicBezTo>
                    <a:pt x="22" y="16"/>
                    <a:pt x="22" y="14"/>
                    <a:pt x="22" y="13"/>
                  </a:cubicBezTo>
                  <a:cubicBezTo>
                    <a:pt x="22" y="11"/>
                    <a:pt x="21" y="10"/>
                    <a:pt x="20" y="8"/>
                  </a:cubicBezTo>
                  <a:cubicBezTo>
                    <a:pt x="19" y="7"/>
                    <a:pt x="16" y="6"/>
                    <a:pt x="13" y="3"/>
                  </a:cubicBezTo>
                  <a:cubicBezTo>
                    <a:pt x="9" y="0"/>
                    <a:pt x="9" y="0"/>
                    <a:pt x="9" y="0"/>
                  </a:cubicBezTo>
                  <a:cubicBezTo>
                    <a:pt x="0" y="12"/>
                    <a:pt x="0" y="12"/>
                    <a:pt x="0" y="12"/>
                  </a:cubicBezTo>
                  <a:cubicBezTo>
                    <a:pt x="5" y="16"/>
                    <a:pt x="5" y="16"/>
                    <a:pt x="5" y="16"/>
                  </a:cubicBezTo>
                  <a:cubicBezTo>
                    <a:pt x="9" y="18"/>
                    <a:pt x="12"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0" name="Freeform 86"/>
            <p:cNvSpPr/>
            <p:nvPr/>
          </p:nvSpPr>
          <p:spPr bwMode="auto">
            <a:xfrm>
              <a:off x="1636" y="2110"/>
              <a:ext cx="35" cy="54"/>
            </a:xfrm>
            <a:custGeom>
              <a:avLst/>
              <a:gdLst>
                <a:gd name="T0" fmla="*/ 4 w 18"/>
                <a:gd name="T1" fmla="*/ 3 h 28"/>
                <a:gd name="T2" fmla="*/ 6 w 18"/>
                <a:gd name="T3" fmla="*/ 6 h 28"/>
                <a:gd name="T4" fmla="*/ 7 w 18"/>
                <a:gd name="T5" fmla="*/ 9 h 28"/>
                <a:gd name="T6" fmla="*/ 7 w 18"/>
                <a:gd name="T7" fmla="*/ 12 h 28"/>
                <a:gd name="T8" fmla="*/ 6 w 18"/>
                <a:gd name="T9" fmla="*/ 13 h 28"/>
                <a:gd name="T10" fmla="*/ 3 w 18"/>
                <a:gd name="T11" fmla="*/ 19 h 28"/>
                <a:gd name="T12" fmla="*/ 3 w 18"/>
                <a:gd name="T13" fmla="*/ 25 h 28"/>
                <a:gd name="T14" fmla="*/ 8 w 18"/>
                <a:gd name="T15" fmla="*/ 22 h 28"/>
                <a:gd name="T16" fmla="*/ 10 w 18"/>
                <a:gd name="T17" fmla="*/ 21 h 28"/>
                <a:gd name="T18" fmla="*/ 11 w 18"/>
                <a:gd name="T19" fmla="*/ 19 h 28"/>
                <a:gd name="T20" fmla="*/ 15 w 18"/>
                <a:gd name="T21" fmla="*/ 13 h 28"/>
                <a:gd name="T22" fmla="*/ 18 w 18"/>
                <a:gd name="T23" fmla="*/ 7 h 28"/>
                <a:gd name="T24" fmla="*/ 18 w 18"/>
                <a:gd name="T25" fmla="*/ 4 h 28"/>
                <a:gd name="T26" fmla="*/ 12 w 18"/>
                <a:gd name="T27" fmla="*/ 1 h 28"/>
                <a:gd name="T28" fmla="*/ 8 w 18"/>
                <a:gd name="T29" fmla="*/ 0 h 28"/>
                <a:gd name="T30" fmla="*/ 4 w 18"/>
                <a:gd name="T31" fmla="*/ 0 h 28"/>
                <a:gd name="T32" fmla="*/ 4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4" y="3"/>
                  </a:moveTo>
                  <a:cubicBezTo>
                    <a:pt x="4" y="4"/>
                    <a:pt x="6" y="6"/>
                    <a:pt x="6" y="6"/>
                  </a:cubicBezTo>
                  <a:cubicBezTo>
                    <a:pt x="6" y="8"/>
                    <a:pt x="7" y="9"/>
                    <a:pt x="7" y="9"/>
                  </a:cubicBezTo>
                  <a:cubicBezTo>
                    <a:pt x="8" y="10"/>
                    <a:pt x="7" y="12"/>
                    <a:pt x="7" y="12"/>
                  </a:cubicBezTo>
                  <a:cubicBezTo>
                    <a:pt x="7" y="12"/>
                    <a:pt x="6" y="13"/>
                    <a:pt x="6" y="13"/>
                  </a:cubicBezTo>
                  <a:cubicBezTo>
                    <a:pt x="6" y="16"/>
                    <a:pt x="3" y="19"/>
                    <a:pt x="3" y="19"/>
                  </a:cubicBezTo>
                  <a:cubicBezTo>
                    <a:pt x="0" y="21"/>
                    <a:pt x="3" y="25"/>
                    <a:pt x="3" y="25"/>
                  </a:cubicBezTo>
                  <a:cubicBezTo>
                    <a:pt x="4" y="28"/>
                    <a:pt x="8" y="22"/>
                    <a:pt x="8" y="22"/>
                  </a:cubicBezTo>
                  <a:cubicBezTo>
                    <a:pt x="9" y="21"/>
                    <a:pt x="10" y="21"/>
                    <a:pt x="10" y="21"/>
                  </a:cubicBezTo>
                  <a:cubicBezTo>
                    <a:pt x="10" y="20"/>
                    <a:pt x="10" y="20"/>
                    <a:pt x="11" y="19"/>
                  </a:cubicBezTo>
                  <a:cubicBezTo>
                    <a:pt x="12" y="16"/>
                    <a:pt x="15" y="13"/>
                    <a:pt x="15" y="13"/>
                  </a:cubicBezTo>
                  <a:cubicBezTo>
                    <a:pt x="15" y="12"/>
                    <a:pt x="18" y="7"/>
                    <a:pt x="18" y="7"/>
                  </a:cubicBezTo>
                  <a:cubicBezTo>
                    <a:pt x="18" y="6"/>
                    <a:pt x="18" y="4"/>
                    <a:pt x="18" y="4"/>
                  </a:cubicBezTo>
                  <a:cubicBezTo>
                    <a:pt x="17" y="3"/>
                    <a:pt x="12" y="1"/>
                    <a:pt x="12" y="1"/>
                  </a:cubicBezTo>
                  <a:cubicBezTo>
                    <a:pt x="12" y="1"/>
                    <a:pt x="10" y="1"/>
                    <a:pt x="8" y="0"/>
                  </a:cubicBezTo>
                  <a:cubicBezTo>
                    <a:pt x="6" y="0"/>
                    <a:pt x="4" y="0"/>
                    <a:pt x="4" y="0"/>
                  </a:cubicBezTo>
                  <a:cubicBezTo>
                    <a:pt x="1" y="1"/>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sp>
          <p:nvSpPr>
            <p:cNvPr id="41" name="Freeform 87"/>
            <p:cNvSpPr/>
            <p:nvPr/>
          </p:nvSpPr>
          <p:spPr bwMode="auto">
            <a:xfrm>
              <a:off x="2152" y="1076"/>
              <a:ext cx="68" cy="67"/>
            </a:xfrm>
            <a:custGeom>
              <a:avLst/>
              <a:gdLst>
                <a:gd name="T0" fmla="*/ 24 w 36"/>
                <a:gd name="T1" fmla="*/ 32 h 35"/>
                <a:gd name="T2" fmla="*/ 35 w 36"/>
                <a:gd name="T3" fmla="*/ 23 h 35"/>
                <a:gd name="T4" fmla="*/ 35 w 36"/>
                <a:gd name="T5" fmla="*/ 11 h 35"/>
                <a:gd name="T6" fmla="*/ 26 w 36"/>
                <a:gd name="T7" fmla="*/ 2 h 35"/>
                <a:gd name="T8" fmla="*/ 12 w 36"/>
                <a:gd name="T9" fmla="*/ 3 h 35"/>
                <a:gd name="T10" fmla="*/ 1 w 36"/>
                <a:gd name="T11" fmla="*/ 12 h 35"/>
                <a:gd name="T12" fmla="*/ 1 w 36"/>
                <a:gd name="T13" fmla="*/ 24 h 35"/>
                <a:gd name="T14" fmla="*/ 10 w 36"/>
                <a:gd name="T15" fmla="*/ 33 h 35"/>
                <a:gd name="T16" fmla="*/ 24 w 36"/>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4" y="32"/>
                  </a:moveTo>
                  <a:cubicBezTo>
                    <a:pt x="30" y="30"/>
                    <a:pt x="33" y="27"/>
                    <a:pt x="35" y="23"/>
                  </a:cubicBezTo>
                  <a:cubicBezTo>
                    <a:pt x="36" y="19"/>
                    <a:pt x="36" y="15"/>
                    <a:pt x="35" y="11"/>
                  </a:cubicBezTo>
                  <a:cubicBezTo>
                    <a:pt x="33" y="6"/>
                    <a:pt x="30" y="3"/>
                    <a:pt x="26" y="2"/>
                  </a:cubicBezTo>
                  <a:cubicBezTo>
                    <a:pt x="22" y="0"/>
                    <a:pt x="17" y="1"/>
                    <a:pt x="12" y="3"/>
                  </a:cubicBezTo>
                  <a:cubicBezTo>
                    <a:pt x="7" y="5"/>
                    <a:pt x="3" y="8"/>
                    <a:pt x="1" y="12"/>
                  </a:cubicBezTo>
                  <a:cubicBezTo>
                    <a:pt x="0" y="16"/>
                    <a:pt x="0" y="20"/>
                    <a:pt x="1" y="24"/>
                  </a:cubicBezTo>
                  <a:cubicBezTo>
                    <a:pt x="3" y="29"/>
                    <a:pt x="6" y="31"/>
                    <a:pt x="10" y="33"/>
                  </a:cubicBezTo>
                  <a:cubicBezTo>
                    <a:pt x="14" y="35"/>
                    <a:pt x="18" y="34"/>
                    <a:pt x="2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icrosoft YaHei Regular"/>
              </a:endParaRPr>
            </a:p>
          </p:txBody>
        </p:sp>
      </p:grpSp>
      <p:sp>
        <p:nvSpPr>
          <p:cNvPr id="19" name="文本占位符 18"/>
          <p:cNvSpPr>
            <a:spLocks noGrp="1"/>
          </p:cNvSpPr>
          <p:nvPr>
            <p:ph type="body" sz="quarter" idx="11"/>
          </p:nvPr>
        </p:nvSpPr>
        <p:spPr/>
        <p:txBody>
          <a:bodyPr/>
          <a:lstStyle/>
          <a:p>
            <a:r>
              <a:rPr lang="en-US" altLang="zh-CN" dirty="0"/>
              <a:t>01</a:t>
            </a:r>
            <a:endParaRPr lang="zh-CN" altLang="en-US" dirty="0"/>
          </a:p>
        </p:txBody>
      </p:sp>
      <p:pic>
        <p:nvPicPr>
          <p:cNvPr id="50" name="图片 49"/>
          <p:cNvPicPr>
            <a:picLocks noChangeAspect="1"/>
          </p:cNvPicPr>
          <p:nvPr/>
        </p:nvPicPr>
        <p:blipFill>
          <a:blip r:embed="rId3"/>
          <a:stretch>
            <a:fillRect/>
          </a:stretch>
        </p:blipFill>
        <p:spPr>
          <a:xfrm>
            <a:off x="9753170" y="258365"/>
            <a:ext cx="2208377" cy="502217"/>
          </a:xfrm>
          <a:prstGeom prst="rect">
            <a:avLst/>
          </a:prstGeom>
        </p:spPr>
      </p:pic>
      <p:pic>
        <p:nvPicPr>
          <p:cNvPr id="51" name="图片 50"/>
          <p:cNvPicPr>
            <a:picLocks noChangeAspect="1"/>
          </p:cNvPicPr>
          <p:nvPr/>
        </p:nvPicPr>
        <p:blipFill>
          <a:blip r:embed="rId4"/>
          <a:stretch>
            <a:fillRect/>
          </a:stretch>
        </p:blipFill>
        <p:spPr>
          <a:xfrm>
            <a:off x="10857359" y="6497043"/>
            <a:ext cx="1216545" cy="223201"/>
          </a:xfrm>
          <a:prstGeom prst="rect">
            <a:avLst/>
          </a:prstGeom>
        </p:spPr>
      </p:pic>
      <p:sp>
        <p:nvSpPr>
          <p:cNvPr id="52" name="矩形 51"/>
          <p:cNvSpPr/>
          <p:nvPr/>
        </p:nvSpPr>
        <p:spPr>
          <a:xfrm>
            <a:off x="77222" y="68017"/>
            <a:ext cx="12037555" cy="6727370"/>
          </a:xfrm>
          <a:prstGeom prst="rect">
            <a:avLst/>
          </a:prstGeom>
          <a:ln w="127000">
            <a:solidFill>
              <a:srgbClr val="0037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54" name="直接连接符 53"/>
          <p:cNvCxnSpPr/>
          <p:nvPr/>
        </p:nvCxnSpPr>
        <p:spPr>
          <a:xfrm flipV="1">
            <a:off x="1364355" y="288846"/>
            <a:ext cx="0" cy="668499"/>
          </a:xfrm>
          <a:prstGeom prst="line">
            <a:avLst/>
          </a:prstGeom>
          <a:ln>
            <a:solidFill>
              <a:srgbClr val="003778"/>
            </a:solidFill>
          </a:ln>
        </p:spPr>
        <p:style>
          <a:lnRef idx="2">
            <a:schemeClr val="accent1"/>
          </a:lnRef>
          <a:fillRef idx="0">
            <a:schemeClr val="accent1"/>
          </a:fillRef>
          <a:effectRef idx="1">
            <a:schemeClr val="accent1"/>
          </a:effectRef>
          <a:fontRef idx="minor">
            <a:schemeClr val="tx1"/>
          </a:fontRef>
        </p:style>
      </p:cxnSp>
      <p:pic>
        <p:nvPicPr>
          <p:cNvPr id="7170" name="Picture 2">
            <a:extLst>
              <a:ext uri="{FF2B5EF4-FFF2-40B4-BE49-F238E27FC236}">
                <a16:creationId xmlns:a16="http://schemas.microsoft.com/office/drawing/2014/main" id="{7FB84E1A-C03C-F4C0-1446-BB80DBAE3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3841" y="207169"/>
            <a:ext cx="7092377" cy="6580557"/>
          </a:xfrm>
          <a:prstGeom prst="rect">
            <a:avLst/>
          </a:prstGeom>
          <a:noFill/>
          <a:ln w="63500">
            <a:solidFill>
              <a:schemeClr val="accent1"/>
            </a:solidFill>
          </a:ln>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8BE401D-B6EB-1C8D-7C5B-9D90E695AA06}"/>
              </a:ext>
            </a:extLst>
          </p:cNvPr>
          <p:cNvSpPr/>
          <p:nvPr/>
        </p:nvSpPr>
        <p:spPr>
          <a:xfrm>
            <a:off x="180018" y="1093749"/>
            <a:ext cx="4646137" cy="28007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4A82D0D8-4057-33EA-4645-475A4069852A}"/>
              </a:ext>
            </a:extLst>
          </p:cNvPr>
          <p:cNvSpPr/>
          <p:nvPr/>
        </p:nvSpPr>
        <p:spPr>
          <a:xfrm>
            <a:off x="282149" y="989186"/>
            <a:ext cx="4557142" cy="2800749"/>
          </a:xfrm>
          <a:prstGeom prst="rect">
            <a:avLst/>
          </a:prstGeom>
        </p:spPr>
        <p:txBody>
          <a:bodyPr wrap="square" lIns="121901" tIns="60951" rIns="121901" bIns="60951">
            <a:spAutoFit/>
          </a:bodyPr>
          <a:lstStyle/>
          <a:p>
            <a:pPr algn="l">
              <a:lnSpc>
                <a:spcPct val="200000"/>
              </a:lnSpc>
            </a:pPr>
            <a:r>
              <a:rPr lang="en-US" altLang="zh-CN" sz="2400" b="1" i="0" dirty="0">
                <a:solidFill>
                  <a:schemeClr val="bg1"/>
                </a:solidFill>
                <a:effectLst/>
                <a:latin typeface="Helvetica" panose="020B0604020202020204" pitchFamily="34" charset="0"/>
              </a:rPr>
              <a:t>AI</a:t>
            </a:r>
            <a:r>
              <a:rPr lang="zh-CN" altLang="en-US" sz="2400" b="1" i="0" dirty="0">
                <a:solidFill>
                  <a:schemeClr val="bg1"/>
                </a:solidFill>
                <a:effectLst/>
                <a:latin typeface="Helvetica" panose="020B0604020202020204" pitchFamily="34" charset="0"/>
              </a:rPr>
              <a:t>赋能的智慧教学管理平台</a:t>
            </a:r>
          </a:p>
          <a:p>
            <a:pPr algn="l"/>
            <a:r>
              <a:rPr lang="zh-CN" altLang="en-US" sz="1400" b="0" i="0" dirty="0">
                <a:solidFill>
                  <a:schemeClr val="bg1"/>
                </a:solidFill>
                <a:effectLst/>
                <a:latin typeface="Helvetica" panose="020B0604020202020204" pitchFamily="34" charset="0"/>
              </a:rPr>
              <a:t>      将传统的教学管理平台与虚拟人对话式交互平台相互结合，用自然语言的形式与系统进行沟通交流🌟。</a:t>
            </a:r>
            <a:endParaRPr lang="en-US" altLang="zh-CN" sz="1400" b="0" i="0" dirty="0">
              <a:solidFill>
                <a:schemeClr val="bg1"/>
              </a:solidFill>
              <a:effectLst/>
              <a:latin typeface="Helvetica" panose="020B0604020202020204" pitchFamily="34" charset="0"/>
            </a:endParaRPr>
          </a:p>
          <a:p>
            <a:pPr algn="l"/>
            <a:endParaRPr lang="en-US" altLang="zh-CN" sz="1400" dirty="0">
              <a:solidFill>
                <a:schemeClr val="bg1"/>
              </a:solidFill>
              <a:latin typeface="Helvetica" panose="020B0604020202020204" pitchFamily="34" charset="0"/>
            </a:endParaRPr>
          </a:p>
          <a:p>
            <a:pPr algn="l"/>
            <a:r>
              <a:rPr lang="zh-CN" altLang="en-US" sz="1400" b="0" i="0" dirty="0">
                <a:solidFill>
                  <a:schemeClr val="bg1"/>
                </a:solidFill>
                <a:effectLst/>
                <a:latin typeface="Helvetica" panose="020B0604020202020204" pitchFamily="34" charset="0"/>
              </a:rPr>
              <a:t>      让虚拟教学助理帮助你进行路由导航、页面跳转</a:t>
            </a:r>
            <a:r>
              <a:rPr lang="zh-CN" altLang="en-US" sz="1400" dirty="0">
                <a:solidFill>
                  <a:schemeClr val="bg1"/>
                </a:solidFill>
                <a:latin typeface="Helvetica" panose="020B0604020202020204" pitchFamily="34" charset="0"/>
              </a:rPr>
              <a:t>、填写表单、完成复杂的业务逻辑，</a:t>
            </a:r>
            <a:r>
              <a:rPr lang="zh-CN" altLang="en-US" sz="1400" b="0" i="0" dirty="0">
                <a:solidFill>
                  <a:schemeClr val="bg1"/>
                </a:solidFill>
                <a:effectLst/>
                <a:latin typeface="Helvetica" panose="020B0604020202020204" pitchFamily="34" charset="0"/>
              </a:rPr>
              <a:t>总结处理以图表形式展现的教学数据😎</a:t>
            </a:r>
            <a:r>
              <a:rPr lang="zh-CN" altLang="en-US" sz="1400" dirty="0">
                <a:solidFill>
                  <a:schemeClr val="bg1"/>
                </a:solidFill>
                <a:latin typeface="Helvetica" panose="020B0604020202020204" pitchFamily="34" charset="0"/>
              </a:rPr>
              <a:t>！</a:t>
            </a:r>
            <a:endParaRPr lang="en-US" altLang="zh-CN" sz="1400" dirty="0">
              <a:solidFill>
                <a:schemeClr val="bg1"/>
              </a:solidFill>
              <a:latin typeface="Helvetica" panose="020B0604020202020204" pitchFamily="34" charset="0"/>
            </a:endParaRPr>
          </a:p>
          <a:p>
            <a:pPr algn="l"/>
            <a:endParaRPr lang="en-US" altLang="zh-CN" sz="1400" b="0" i="0" dirty="0">
              <a:solidFill>
                <a:schemeClr val="bg1"/>
              </a:solidFill>
              <a:effectLst/>
              <a:latin typeface="Helvetica" panose="020B0604020202020204" pitchFamily="34" charset="0"/>
            </a:endParaRPr>
          </a:p>
          <a:p>
            <a:pPr algn="l"/>
            <a:r>
              <a:rPr lang="zh-CN" altLang="en-US" sz="1400" dirty="0">
                <a:solidFill>
                  <a:schemeClr val="bg1"/>
                </a:solidFill>
                <a:latin typeface="Helvetica" panose="020B0604020202020204" pitchFamily="34" charset="0"/>
              </a:rPr>
              <a:t>      </a:t>
            </a:r>
            <a:r>
              <a:rPr lang="zh-CN" altLang="en-US" sz="1400" b="0" i="0" dirty="0">
                <a:solidFill>
                  <a:schemeClr val="bg1"/>
                </a:solidFill>
                <a:effectLst/>
                <a:latin typeface="Helvetica" panose="020B0604020202020204" pitchFamily="34" charset="0"/>
              </a:rPr>
              <a:t>支持语音对话的交互方式，大大降低了人机交互的门槛和难度，加强了系统的可用性和用户友好性👾。</a:t>
            </a:r>
          </a:p>
        </p:txBody>
      </p:sp>
      <p:cxnSp>
        <p:nvCxnSpPr>
          <p:cNvPr id="3" name="直接连接符 2">
            <a:extLst>
              <a:ext uri="{FF2B5EF4-FFF2-40B4-BE49-F238E27FC236}">
                <a16:creationId xmlns:a16="http://schemas.microsoft.com/office/drawing/2014/main" id="{5BF399D8-D9D4-D1C7-2F54-E142FA518F8E}"/>
              </a:ext>
            </a:extLst>
          </p:cNvPr>
          <p:cNvCxnSpPr>
            <a:cxnSpLocks/>
          </p:cNvCxnSpPr>
          <p:nvPr/>
        </p:nvCxnSpPr>
        <p:spPr>
          <a:xfrm>
            <a:off x="4730515" y="1138873"/>
            <a:ext cx="0" cy="274292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B796C49-B791-911A-723F-9ACC4C537098}"/>
              </a:ext>
            </a:extLst>
          </p:cNvPr>
          <p:cNvSpPr txBox="1"/>
          <p:nvPr/>
        </p:nvSpPr>
        <p:spPr>
          <a:xfrm>
            <a:off x="286497" y="4204547"/>
            <a:ext cx="4629031" cy="1559704"/>
          </a:xfrm>
          <a:prstGeom prst="rect">
            <a:avLst/>
          </a:prstGeom>
          <a:noFill/>
        </p:spPr>
        <p:txBody>
          <a:bodyPr wrap="square" lIns="121901" tIns="60951" rIns="121901" bIns="60951" rtlCol="0">
            <a:spAutoFit/>
          </a:bodyPr>
          <a:lstStyle/>
          <a:p>
            <a:pPr defTabSz="1219200">
              <a:lnSpc>
                <a:spcPct val="125000"/>
              </a:lnSpc>
              <a:defRPr/>
            </a:pPr>
            <a:r>
              <a:rPr lang="zh-CN" altLang="en-US" sz="2000" b="1" kern="0" dirty="0">
                <a:solidFill>
                  <a:schemeClr val="accent1"/>
                </a:solidFill>
              </a:rPr>
              <a:t>千人千面的教学方式</a:t>
            </a:r>
            <a:endParaRPr lang="en-US" altLang="zh-CN" sz="2000" b="1" kern="0" dirty="0">
              <a:solidFill>
                <a:schemeClr val="accent1"/>
              </a:solidFill>
            </a:endParaRPr>
          </a:p>
          <a:p>
            <a:pPr defTabSz="1219200">
              <a:lnSpc>
                <a:spcPct val="125000"/>
              </a:lnSpc>
              <a:defRPr/>
            </a:pPr>
            <a:r>
              <a:rPr lang="zh-CN" altLang="en-US" sz="1400" b="1" kern="0" dirty="0">
                <a:solidFill>
                  <a:schemeClr val="accent1"/>
                </a:solidFill>
              </a:rPr>
              <a:t>      通过与大语言模型驱动的虚拟教学助理进行沟通，解答用户提出的各式各样的问题，并根据用户在平台产生的使用数据、分析用户学习状况，总结提出学习方案，并使用</a:t>
            </a:r>
            <a:r>
              <a:rPr lang="en-US" altLang="zh-CN" sz="1400" b="1" kern="0" dirty="0">
                <a:solidFill>
                  <a:schemeClr val="accent1"/>
                </a:solidFill>
              </a:rPr>
              <a:t>AIGC</a:t>
            </a:r>
            <a:r>
              <a:rPr lang="zh-CN" altLang="en-US" sz="1400" b="1" kern="0" dirty="0">
                <a:solidFill>
                  <a:schemeClr val="accent1"/>
                </a:solidFill>
              </a:rPr>
              <a:t>技术来生成定制化教学资源。</a:t>
            </a:r>
          </a:p>
        </p:txBody>
      </p:sp>
      <p:cxnSp>
        <p:nvCxnSpPr>
          <p:cNvPr id="5" name="直接连接符 4">
            <a:extLst>
              <a:ext uri="{FF2B5EF4-FFF2-40B4-BE49-F238E27FC236}">
                <a16:creationId xmlns:a16="http://schemas.microsoft.com/office/drawing/2014/main" id="{9567060C-28FB-0D3B-B978-4A8D369BB4CC}"/>
              </a:ext>
            </a:extLst>
          </p:cNvPr>
          <p:cNvCxnSpPr>
            <a:cxnSpLocks/>
          </p:cNvCxnSpPr>
          <p:nvPr/>
        </p:nvCxnSpPr>
        <p:spPr>
          <a:xfrm flipH="1">
            <a:off x="286497" y="4329516"/>
            <a:ext cx="16079" cy="137683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8" name="文本占位符 17">
            <a:extLst>
              <a:ext uri="{FF2B5EF4-FFF2-40B4-BE49-F238E27FC236}">
                <a16:creationId xmlns:a16="http://schemas.microsoft.com/office/drawing/2014/main" id="{4ED4E04C-6586-8D85-E898-8B5F5C799A85}"/>
              </a:ext>
            </a:extLst>
          </p:cNvPr>
          <p:cNvSpPr>
            <a:spLocks noGrp="1"/>
          </p:cNvSpPr>
          <p:nvPr>
            <p:ph type="body" sz="quarter" idx="10"/>
          </p:nvPr>
        </p:nvSpPr>
        <p:spPr>
          <a:xfrm>
            <a:off x="1438216" y="225432"/>
            <a:ext cx="3787775" cy="747428"/>
          </a:xfrm>
        </p:spPr>
        <p:txBody>
          <a:bodyPr/>
          <a:lstStyle/>
          <a:p>
            <a:r>
              <a:rPr lang="zh-CN" altLang="en-US" dirty="0"/>
              <a:t>第一部分</a:t>
            </a:r>
            <a:endParaRPr lang="en-US" altLang="zh-CN" dirty="0"/>
          </a:p>
          <a:p>
            <a:r>
              <a:rPr lang="zh-CN" altLang="en-US" dirty="0"/>
              <a:t>教学平台的历史与新契机</a:t>
            </a:r>
          </a:p>
          <a:p>
            <a:endParaRPr lang="zh-CN" altLang="en-US" dirty="0"/>
          </a:p>
        </p:txBody>
      </p:sp>
    </p:spTree>
    <p:extLst>
      <p:ext uri="{BB962C8B-B14F-4D97-AF65-F5344CB8AC3E}">
        <p14:creationId xmlns:p14="http://schemas.microsoft.com/office/powerpoint/2010/main" val="69902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F51F3238-1C7C-3F6B-D390-897F14DAD9FE}"/>
              </a:ext>
            </a:extLst>
          </p:cNvPr>
          <p:cNvPicPr>
            <a:picLocks noChangeAspect="1"/>
          </p:cNvPicPr>
          <p:nvPr/>
        </p:nvPicPr>
        <p:blipFill rotWithShape="1">
          <a:blip r:embed="rId3"/>
          <a:srcRect t="68121" b="25333"/>
          <a:stretch>
            <a:fillRect/>
          </a:stretch>
        </p:blipFill>
        <p:spPr>
          <a:xfrm flipV="1">
            <a:off x="0" y="6388880"/>
            <a:ext cx="12037556" cy="326761"/>
          </a:xfrm>
          <a:prstGeom prst="rect">
            <a:avLst/>
          </a:prstGeom>
          <a:effectLst>
            <a:glow rad="50800">
              <a:schemeClr val="accent1">
                <a:alpha val="40000"/>
              </a:schemeClr>
            </a:glow>
            <a:outerShdw blurRad="63500" sx="102000" sy="102000" algn="ctr" rotWithShape="0">
              <a:prstClr val="black">
                <a:alpha val="40000"/>
              </a:prstClr>
            </a:outerShdw>
            <a:softEdge rad="0"/>
          </a:effectLst>
          <a:scene3d>
            <a:camera prst="orthographicFront"/>
            <a:lightRig rig="threePt" dir="t"/>
          </a:scene3d>
          <a:sp3d prstMaterial="matte"/>
        </p:spPr>
      </p:pic>
      <p:sp>
        <p:nvSpPr>
          <p:cNvPr id="2" name="矩形 1"/>
          <p:cNvSpPr/>
          <p:nvPr/>
        </p:nvSpPr>
        <p:spPr>
          <a:xfrm>
            <a:off x="2002150" y="1856774"/>
            <a:ext cx="2355743" cy="2425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3" name="矩形 2"/>
          <p:cNvSpPr/>
          <p:nvPr/>
        </p:nvSpPr>
        <p:spPr>
          <a:xfrm>
            <a:off x="3396362" y="2655638"/>
            <a:ext cx="1349069" cy="1309002"/>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9" name="文本占位符 8"/>
          <p:cNvSpPr>
            <a:spLocks noGrp="1"/>
          </p:cNvSpPr>
          <p:nvPr>
            <p:ph type="body" sz="quarter" idx="10"/>
          </p:nvPr>
        </p:nvSpPr>
        <p:spPr>
          <a:xfrm>
            <a:off x="4905833" y="2565320"/>
            <a:ext cx="6262103" cy="750888"/>
          </a:xfrm>
        </p:spPr>
        <p:txBody>
          <a:bodyPr/>
          <a:lstStyle/>
          <a:p>
            <a:r>
              <a:rPr kumimoji="1" lang="zh-CN" altLang="en-US" sz="4000" kern="0" dirty="0">
                <a:solidFill>
                  <a:schemeClr val="bg1">
                    <a:lumMod val="95000"/>
                  </a:schemeClr>
                </a:solidFill>
              </a:rPr>
              <a:t>虚拟教学助理</a:t>
            </a:r>
            <a:endParaRPr kumimoji="1" lang="zh-CN" altLang="en-US" kern="0" dirty="0">
              <a:solidFill>
                <a:schemeClr val="bg1">
                  <a:lumMod val="95000"/>
                </a:schemeClr>
              </a:solidFill>
            </a:endParaRPr>
          </a:p>
        </p:txBody>
      </p:sp>
      <p:sp>
        <p:nvSpPr>
          <p:cNvPr id="10" name="文本占位符 9"/>
          <p:cNvSpPr>
            <a:spLocks noGrp="1"/>
          </p:cNvSpPr>
          <p:nvPr>
            <p:ph type="body" sz="quarter" idx="11"/>
          </p:nvPr>
        </p:nvSpPr>
        <p:spPr>
          <a:xfrm>
            <a:off x="4940402" y="3293290"/>
            <a:ext cx="6567910" cy="667683"/>
          </a:xfrm>
          <a:noFill/>
        </p:spPr>
        <p:txBody>
          <a:bodyPr/>
          <a:lstStyle/>
          <a:p>
            <a:r>
              <a:rPr lang="zh-CN" altLang="en-US" sz="1400" dirty="0">
                <a:latin typeface="-apple-system"/>
              </a:rPr>
              <a:t>通过语音转文本（</a:t>
            </a:r>
            <a:r>
              <a:rPr lang="en-US" altLang="zh-CN" sz="1400" dirty="0">
                <a:latin typeface="-apple-system"/>
              </a:rPr>
              <a:t>STT</a:t>
            </a:r>
            <a:r>
              <a:rPr lang="zh-CN" altLang="en-US" sz="1400" dirty="0">
                <a:latin typeface="-apple-system"/>
              </a:rPr>
              <a:t>）、大语言模型（</a:t>
            </a:r>
            <a:r>
              <a:rPr lang="en-US" altLang="zh-CN" sz="1400" dirty="0">
                <a:latin typeface="-apple-system"/>
              </a:rPr>
              <a:t>LLM</a:t>
            </a:r>
            <a:r>
              <a:rPr lang="zh-CN" altLang="en-US" sz="1400" dirty="0">
                <a:latin typeface="-apple-system"/>
              </a:rPr>
              <a:t>）、文本转语音（</a:t>
            </a:r>
            <a:r>
              <a:rPr lang="en-US" altLang="zh-CN" sz="1400" dirty="0">
                <a:latin typeface="-apple-system"/>
              </a:rPr>
              <a:t>TTS</a:t>
            </a:r>
            <a:r>
              <a:rPr lang="zh-CN" altLang="en-US" sz="1400" dirty="0">
                <a:latin typeface="-apple-system"/>
              </a:rPr>
              <a:t>）等技术，</a:t>
            </a:r>
          </a:p>
          <a:p>
            <a:r>
              <a:rPr lang="zh-CN" altLang="en-US" sz="1400" dirty="0">
                <a:latin typeface="-apple-system"/>
              </a:rPr>
              <a:t>我们创造了智能教学助理小慧，并把她介绍给你🥰。</a:t>
            </a:r>
            <a:endParaRPr lang="en-US" altLang="zh-CN" sz="1400" dirty="0">
              <a:latin typeface="-apple-system"/>
            </a:endParaRPr>
          </a:p>
        </p:txBody>
      </p:sp>
      <p:sp>
        <p:nvSpPr>
          <p:cNvPr id="11" name="文本占位符 10"/>
          <p:cNvSpPr>
            <a:spLocks noGrp="1"/>
          </p:cNvSpPr>
          <p:nvPr>
            <p:ph type="body" sz="quarter" idx="12"/>
          </p:nvPr>
        </p:nvSpPr>
        <p:spPr>
          <a:xfrm>
            <a:off x="3446465" y="2781702"/>
            <a:ext cx="1309002" cy="914400"/>
          </a:xfrm>
        </p:spPr>
        <p:txBody>
          <a:bodyPr/>
          <a:lstStyle/>
          <a:p>
            <a:r>
              <a:rPr kumimoji="1" lang="en-US" altLang="zh-CN" kern="0" dirty="0">
                <a:solidFill>
                  <a:schemeClr val="bg1">
                    <a:lumMod val="95000"/>
                  </a:schemeClr>
                </a:solidFill>
              </a:rPr>
              <a:t>02</a:t>
            </a:r>
            <a:endParaRPr kumimoji="1" lang="zh-CN" altLang="en-US" kern="0" dirty="0">
              <a:solidFill>
                <a:schemeClr val="bg1">
                  <a:lumMod val="95000"/>
                </a:schemeClr>
              </a:solidFill>
            </a:endParaRPr>
          </a:p>
        </p:txBody>
      </p:sp>
      <p:sp>
        <p:nvSpPr>
          <p:cNvPr id="6" name="矩形 5"/>
          <p:cNvSpPr/>
          <p:nvPr/>
        </p:nvSpPr>
        <p:spPr>
          <a:xfrm>
            <a:off x="77222" y="68017"/>
            <a:ext cx="12037555" cy="6727370"/>
          </a:xfrm>
          <a:prstGeom prst="rect">
            <a:avLst/>
          </a:prstGeom>
          <a:ln w="127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dirty="0">
              <a:latin typeface="Microsoft YaHei Regular"/>
            </a:endParaRPr>
          </a:p>
        </p:txBody>
      </p:sp>
      <p:cxnSp>
        <p:nvCxnSpPr>
          <p:cNvPr id="70" name="直接连接符 69"/>
          <p:cNvCxnSpPr/>
          <p:nvPr/>
        </p:nvCxnSpPr>
        <p:spPr>
          <a:xfrm>
            <a:off x="3152498" y="2655638"/>
            <a:ext cx="0" cy="130900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图片 3">
            <a:extLst>
              <a:ext uri="{FF2B5EF4-FFF2-40B4-BE49-F238E27FC236}">
                <a16:creationId xmlns:a16="http://schemas.microsoft.com/office/drawing/2014/main" id="{1EE0349C-A8FD-907C-2E10-9A69DB6E47CE}"/>
              </a:ext>
            </a:extLst>
          </p:cNvPr>
          <p:cNvPicPr>
            <a:picLocks noChangeAspect="1"/>
          </p:cNvPicPr>
          <p:nvPr/>
        </p:nvPicPr>
        <p:blipFill>
          <a:blip r:embed="rId4">
            <a:alphaModFix amt="10000"/>
          </a:blip>
          <a:stretch>
            <a:fillRect/>
          </a:stretch>
        </p:blipFill>
        <p:spPr>
          <a:xfrm>
            <a:off x="6147763" y="356750"/>
            <a:ext cx="5967014" cy="5967014"/>
          </a:xfrm>
          <a:prstGeom prst="rect">
            <a:avLst/>
          </a:prstGeom>
        </p:spPr>
      </p:pic>
      <p:pic>
        <p:nvPicPr>
          <p:cNvPr id="25" name="图片 24">
            <a:extLst>
              <a:ext uri="{FF2B5EF4-FFF2-40B4-BE49-F238E27FC236}">
                <a16:creationId xmlns:a16="http://schemas.microsoft.com/office/drawing/2014/main" id="{C84577AF-9D88-6791-F4EC-57C56091AF35}"/>
              </a:ext>
            </a:extLst>
          </p:cNvPr>
          <p:cNvPicPr>
            <a:picLocks noChangeAspect="1"/>
          </p:cNvPicPr>
          <p:nvPr/>
        </p:nvPicPr>
        <p:blipFill>
          <a:blip r:embed="rId4">
            <a:alphaModFix amt="1000"/>
          </a:blip>
          <a:stretch>
            <a:fillRect/>
          </a:stretch>
        </p:blipFill>
        <p:spPr>
          <a:xfrm>
            <a:off x="6147763" y="356750"/>
            <a:ext cx="5967014" cy="5967014"/>
          </a:xfrm>
          <a:prstGeom prst="rect">
            <a:avLst/>
          </a:prstGeom>
        </p:spPr>
      </p:pic>
      <p:pic>
        <p:nvPicPr>
          <p:cNvPr id="32" name="图片 31">
            <a:extLst>
              <a:ext uri="{FF2B5EF4-FFF2-40B4-BE49-F238E27FC236}">
                <a16:creationId xmlns:a16="http://schemas.microsoft.com/office/drawing/2014/main" id="{A059A7C3-F49F-5794-3EC6-FD62A6019211}"/>
              </a:ext>
            </a:extLst>
          </p:cNvPr>
          <p:cNvPicPr>
            <a:picLocks noChangeAspect="1"/>
          </p:cNvPicPr>
          <p:nvPr/>
        </p:nvPicPr>
        <p:blipFill rotWithShape="1">
          <a:blip r:embed="rId5"/>
          <a:srcRect l="28973" t="21596" r="26821" b="22088"/>
          <a:stretch/>
        </p:blipFill>
        <p:spPr>
          <a:xfrm>
            <a:off x="1321373" y="2203771"/>
            <a:ext cx="1709193" cy="2177456"/>
          </a:xfrm>
          <a:prstGeom prst="rect">
            <a:avLst/>
          </a:prstGeom>
        </p:spPr>
      </p:pic>
      <p:pic>
        <p:nvPicPr>
          <p:cNvPr id="33" name="图片 32">
            <a:extLst>
              <a:ext uri="{FF2B5EF4-FFF2-40B4-BE49-F238E27FC236}">
                <a16:creationId xmlns:a16="http://schemas.microsoft.com/office/drawing/2014/main" id="{CF521CE0-36A7-8479-DC94-05F2A1A47EBB}"/>
              </a:ext>
            </a:extLst>
          </p:cNvPr>
          <p:cNvPicPr>
            <a:picLocks noChangeAspect="1"/>
          </p:cNvPicPr>
          <p:nvPr/>
        </p:nvPicPr>
        <p:blipFill rotWithShape="1">
          <a:blip r:embed="rId6"/>
          <a:srcRect l="39727" t="33639" r="14203" b="48111"/>
          <a:stretch/>
        </p:blipFill>
        <p:spPr>
          <a:xfrm>
            <a:off x="10239681" y="114950"/>
            <a:ext cx="1875097" cy="742806"/>
          </a:xfrm>
          <a:prstGeom prst="rect">
            <a:avLst/>
          </a:prstGeom>
        </p:spPr>
      </p:pic>
    </p:spTree>
    <p:extLst>
      <p:ext uri="{BB962C8B-B14F-4D97-AF65-F5344CB8AC3E}">
        <p14:creationId xmlns:p14="http://schemas.microsoft.com/office/powerpoint/2010/main" val="131810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自定义 7">
      <a:dk1>
        <a:sysClr val="windowText" lastClr="000000"/>
      </a:dk1>
      <a:lt1>
        <a:sysClr val="window" lastClr="FFFFFF"/>
      </a:lt1>
      <a:dk2>
        <a:srgbClr val="242852"/>
      </a:dk2>
      <a:lt2>
        <a:srgbClr val="003778"/>
      </a:lt2>
      <a:accent1>
        <a:srgbClr val="003778"/>
      </a:accent1>
      <a:accent2>
        <a:srgbClr val="629DD1"/>
      </a:accent2>
      <a:accent3>
        <a:srgbClr val="297FD5"/>
      </a:accent3>
      <a:accent4>
        <a:srgbClr val="7F8FA9"/>
      </a:accent4>
      <a:accent5>
        <a:srgbClr val="003778"/>
      </a:accent5>
      <a:accent6>
        <a:srgbClr val="003778"/>
      </a:accent6>
      <a:hlink>
        <a:srgbClr val="9454C3"/>
      </a:hlink>
      <a:folHlink>
        <a:srgbClr val="3EBBF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130000"/>
          </a:lnSpc>
          <a:defRPr sz="14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30000"/>
          </a:lnSpc>
          <a:spcBef>
            <a:spcPts val="600"/>
          </a:spcBef>
          <a:defRPr sz="1400" kern="0" dirty="0">
            <a:solidFill>
              <a:schemeClr val="bg1"/>
            </a:solidFill>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1066</TotalTime>
  <Words>3612</Words>
  <Application>Microsoft Office PowerPoint</Application>
  <PresentationFormat>宽屏</PresentationFormat>
  <Paragraphs>372</Paragraphs>
  <Slides>33</Slides>
  <Notes>33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33</vt:i4>
      </vt:variant>
    </vt:vector>
  </HeadingPairs>
  <TitlesOfParts>
    <vt:vector size="43" baseType="lpstr">
      <vt:lpstr>-apple-system</vt:lpstr>
      <vt:lpstr>Microsoft YaHei Regular</vt:lpstr>
      <vt:lpstr>微软雅黑</vt:lpstr>
      <vt:lpstr>Arial</vt:lpstr>
      <vt:lpstr>Calibri</vt:lpstr>
      <vt:lpstr>Century Gothic</vt:lpstr>
      <vt:lpstr>Helvetica</vt:lpstr>
      <vt:lpstr>Segoe UI Light</vt:lpstr>
      <vt:lpstr>Office Theme</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Tochus Nickname</cp:lastModifiedBy>
  <cp:revision>124</cp:revision>
  <dcterms:created xsi:type="dcterms:W3CDTF">2015-08-18T02:51:00Z</dcterms:created>
  <dcterms:modified xsi:type="dcterms:W3CDTF">2024-03-29T11:04:17Z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2017-12-19T12:43:32.9259018Z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ICV">
    <vt:lpwstr>036A8B5BF5CE424D9EB229FEA0672B76</vt:lpwstr>
  </property>
  <property fmtid="{D5CDD505-2E9C-101B-9397-08002B2CF9AE}" pid="11" name="KSOProductBuildVer">
    <vt:lpwstr>2052-11.1.0.11115</vt:lpwstr>
  </property>
</Properties>
</file>